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2"/>
  </p:notesMasterIdLst>
  <p:sldIdLst>
    <p:sldId id="257" r:id="rId5"/>
    <p:sldId id="258" r:id="rId6"/>
    <p:sldId id="259" r:id="rId7"/>
    <p:sldId id="260" r:id="rId8"/>
    <p:sldId id="261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6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7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>
            <p14:sldId id="275"/>
            <p14:sldId id="276"/>
            <p14:sldId id="278"/>
            <p14:sldId id="279"/>
            <p14:sldId id="280"/>
            <p14:sldId id="281"/>
            <p14:sldId id="282"/>
          </p14:sldIdLst>
        </p14:section>
        <p14:section name="Untitled Section" id="{89FA6A9B-5631-4CE7-A9BF-51A2F6B93A11}">
          <p14:sldIdLst>
            <p14:sldId id="286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6B0E9-6D87-4BD0-BD55-643E992EDE1B}" v="542" dt="2022-10-03T08:34:53.69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emalatha-success/Datasets/main/hotel_bookings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70" y="2733709"/>
            <a:ext cx="8691486" cy="1373070"/>
          </a:xfrm>
        </p:spPr>
        <p:txBody>
          <a:bodyPr/>
          <a:lstStyle/>
          <a:p>
            <a:pPr algn="ctr"/>
            <a:r>
              <a:rPr lang="en-US" sz="3600" cap="all" dirty="0">
                <a:ea typeface="+mj-lt"/>
                <a:cs typeface="+mj-lt"/>
              </a:rPr>
              <a:t>CANCELLATION OF HOTEL BOOKINGS</a:t>
            </a:r>
            <a:br>
              <a:rPr lang="en-US" sz="3600" cap="all" dirty="0">
                <a:ea typeface="+mj-lt"/>
                <a:cs typeface="+mj-lt"/>
              </a:rPr>
            </a:br>
            <a:r>
              <a:rPr lang="en-US" sz="3600" cap="all" dirty="0">
                <a:ea typeface="+mj-lt"/>
                <a:cs typeface="+mj-lt"/>
              </a:rPr>
              <a:t>     USING ML 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119EC0028</a:t>
            </a:r>
          </a:p>
          <a:p>
            <a:r>
              <a:rPr lang="en-US" dirty="0"/>
              <a:t>Rajesh </a:t>
            </a:r>
            <a:r>
              <a:rPr lang="en-US" dirty="0" err="1"/>
              <a:t>Vukoti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95B8-CEAB-21C4-9402-B068CD30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BFF1-BC7B-D3BF-6266-B3655893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2952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Step 1 - Import the packages </a:t>
            </a:r>
            <a:r>
              <a:rPr lang="en-US" dirty="0" err="1">
                <a:ea typeface="+mn-lt"/>
                <a:cs typeface="+mn-lt"/>
              </a:rPr>
              <a:t>numpy,pandas,matplotlib,seaborn,sklearn,train</a:t>
            </a:r>
            <a:r>
              <a:rPr lang="en-US" dirty="0">
                <a:ea typeface="+mn-lt"/>
                <a:cs typeface="+mn-lt"/>
              </a:rPr>
              <a:t> test </a:t>
            </a:r>
            <a:r>
              <a:rPr lang="en-US" dirty="0" err="1">
                <a:ea typeface="+mn-lt"/>
                <a:cs typeface="+mn-lt"/>
              </a:rPr>
              <a:t>split,metrics</a:t>
            </a:r>
            <a:r>
              <a:rPr lang="en-US" dirty="0">
                <a:ea typeface="+mn-lt"/>
                <a:cs typeface="+mn-lt"/>
              </a:rPr>
              <a:t> ▪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Step 2 - Load the Dataset ▪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 3 - Explore the data-</a:t>
            </a:r>
            <a:r>
              <a:rPr lang="en-US" dirty="0" err="1">
                <a:ea typeface="+mn-lt"/>
                <a:cs typeface="+mn-lt"/>
              </a:rPr>
              <a:t>shape,visualisation</a:t>
            </a:r>
            <a:r>
              <a:rPr lang="en-US" dirty="0">
                <a:ea typeface="+mn-lt"/>
                <a:cs typeface="+mn-lt"/>
              </a:rPr>
              <a:t> ▪ </a:t>
            </a:r>
          </a:p>
          <a:p>
            <a:r>
              <a:rPr lang="en-US" dirty="0">
                <a:ea typeface="+mn-lt"/>
                <a:cs typeface="+mn-lt"/>
              </a:rPr>
              <a:t>Step 4 - </a:t>
            </a:r>
            <a:r>
              <a:rPr lang="en-US" dirty="0" err="1">
                <a:ea typeface="+mn-lt"/>
                <a:cs typeface="+mn-lt"/>
              </a:rPr>
              <a:t>X,y</a:t>
            </a:r>
            <a:r>
              <a:rPr lang="en-US" dirty="0">
                <a:ea typeface="+mn-lt"/>
                <a:cs typeface="+mn-lt"/>
              </a:rPr>
              <a:t>--&gt;train data test data-&gt;Fit the model with training data predict with the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06ED-2DC4-3D36-AEC0-A7EC3A1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chosen: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FB55-4E31-15F7-47E8-5F2E1F94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Here I tried Three of the Machine Learning Algorithms such as Logistic Regression, K-Nearest Neighbors &amp; Decision Tree Algorithms.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But Finally I have chosen Decision tree model because the accuracy rate of this algorithm is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FDF3-3669-ABC8-476D-7C909190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4BCD-EFCC-7A8A-65F7-3333ABE8D8E4}"/>
              </a:ext>
            </a:extLst>
          </p:cNvPr>
          <p:cNvSpPr txBox="1"/>
          <p:nvPr/>
        </p:nvSpPr>
        <p:spPr>
          <a:xfrm>
            <a:off x="721753" y="5682802"/>
            <a:ext cx="11470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Logistic regression                                                                     SVM                                                   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5BCFF5-3B68-140A-918F-AA867F30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144" y="2346444"/>
            <a:ext cx="4602184" cy="33363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394FA-8ABF-5D84-F6E6-1E3EF1B4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346444"/>
            <a:ext cx="3871295" cy="33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FDF3-3669-ABC8-476D-7C909190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4BCD-EFCC-7A8A-65F7-3333ABE8D8E4}"/>
              </a:ext>
            </a:extLst>
          </p:cNvPr>
          <p:cNvSpPr txBox="1"/>
          <p:nvPr/>
        </p:nvSpPr>
        <p:spPr>
          <a:xfrm>
            <a:off x="167337" y="5554014"/>
            <a:ext cx="118573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KNN                                                         </a:t>
            </a:r>
            <a:r>
              <a:rPr lang="en-US" dirty="0" err="1"/>
              <a:t>Naive’s</a:t>
            </a:r>
            <a:r>
              <a:rPr lang="en-US" dirty="0"/>
              <a:t> bayes                                                               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9AFABD-5787-CC1A-8D6A-6709B43CF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37" y="2190865"/>
            <a:ext cx="4608654" cy="33657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BDD0A-FA1E-DE08-3EAB-C34E04AD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8244"/>
            <a:ext cx="4648401" cy="3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A56D-433A-C9C6-F545-F970818E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114483"/>
          </a:xfrm>
        </p:spPr>
        <p:txBody>
          <a:bodyPr/>
          <a:lstStyle/>
          <a:p>
            <a:r>
              <a:rPr lang="en-US" dirty="0"/>
              <a:t>Confusion Matrix: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13A1F-262B-7004-284A-4686147AC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2" y="2568104"/>
            <a:ext cx="4553160" cy="33146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E33F2-1DA6-A133-0BA6-662276E8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02" y="2568105"/>
            <a:ext cx="4585994" cy="3314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752D5-74EC-9D44-4E11-DE146A086FA1}"/>
              </a:ext>
            </a:extLst>
          </p:cNvPr>
          <p:cNvSpPr txBox="1"/>
          <p:nvPr/>
        </p:nvSpPr>
        <p:spPr>
          <a:xfrm>
            <a:off x="680321" y="5920107"/>
            <a:ext cx="11470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Decision Tree                                                            </a:t>
            </a:r>
            <a:r>
              <a:rPr lang="en-US" dirty="0" err="1"/>
              <a:t>Gradeint</a:t>
            </a:r>
            <a:r>
              <a:rPr lang="en-US" dirty="0"/>
              <a:t> Boosting                                                   </a:t>
            </a:r>
          </a:p>
        </p:txBody>
      </p:sp>
    </p:spTree>
    <p:extLst>
      <p:ext uri="{BB962C8B-B14F-4D97-AF65-F5344CB8AC3E}">
        <p14:creationId xmlns:p14="http://schemas.microsoft.com/office/powerpoint/2010/main" val="40946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5D3-EAED-27C8-DE45-A2B259B3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C0DB-08BA-F21A-6611-379240B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86086" cy="40393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We have used following ml algorithms to solve the given problem. From that we have concluded that decision tree is more accurate for this problem.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 accuracy rate and precision rate for the models are as </a:t>
            </a:r>
            <a:r>
              <a:rPr lang="en-US" dirty="0" err="1">
                <a:ea typeface="+mn-lt"/>
                <a:cs typeface="+mn-lt"/>
              </a:rPr>
              <a:t>folows</a:t>
            </a:r>
            <a:r>
              <a:rPr lang="en-US" dirty="0">
                <a:ea typeface="+mn-lt"/>
                <a:cs typeface="+mn-lt"/>
              </a:rPr>
              <a:t> :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Logistic regression: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1.Training set : 0.9899967692915176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     2.Testing set : 0.9891392355585337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SVM: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1.Training set : 0.7187967405741089 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2.Testing set : 0.7152469497724544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5D3-EAED-27C8-DE45-A2B259B3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C0DB-08BA-F21A-6611-379240B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08" y="2165155"/>
            <a:ext cx="10086086" cy="403934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KNN: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dirty="0">
                <a:ea typeface="+mn-lt"/>
                <a:cs typeface="+mn-lt"/>
              </a:rPr>
              <a:t>      1.Training set : 0.9193639093965754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dirty="0">
                <a:ea typeface="+mn-lt"/>
                <a:cs typeface="+mn-lt"/>
              </a:rPr>
              <a:t>      2.Testing set : 0.8806153502526733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Naive's</a:t>
            </a:r>
            <a:r>
              <a:rPr lang="en-US" dirty="0">
                <a:ea typeface="+mn-lt"/>
                <a:cs typeface="+mn-lt"/>
              </a:rPr>
              <a:t> bayes: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1.Training set :  0.9928565445777943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2.Testing set : 0.9932155121869504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Decision Tree: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1.Training set :  1.0 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      2.Testing set :   1.0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4381-05B5-395C-ED10-B5DF6B17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1058" y="2551258"/>
            <a:ext cx="8144134" cy="1373070"/>
          </a:xfrm>
        </p:spPr>
        <p:txBody>
          <a:bodyPr/>
          <a:lstStyle/>
          <a:p>
            <a:r>
              <a:rPr lang="en-US" sz="6000" dirty="0"/>
              <a:t>Thank</a:t>
            </a:r>
            <a:r>
              <a:rPr lang="en-US" dirty="0"/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7DE2-FF27-11CE-4C00-7BFDCF628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119EC0028</a:t>
            </a:r>
          </a:p>
          <a:p>
            <a:r>
              <a:rPr lang="en-US" dirty="0"/>
              <a:t>Rajesh </a:t>
            </a:r>
            <a:r>
              <a:rPr lang="en-US" dirty="0" err="1"/>
              <a:t>Vukoti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Problem Statement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Given Data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Visualization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Steps Involved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Model Chosen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5F56-376D-E4FC-96D7-BE684B59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210" y="2364599"/>
            <a:ext cx="10772890" cy="3668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400" dirty="0">
                <a:ea typeface="+mn-lt"/>
                <a:cs typeface="+mn-lt"/>
              </a:rPr>
              <a:t>Hotel booking cancellation predicting with binary classification is a problem based on data analysis techniques which gives an idea to create best classification model.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400" dirty="0">
                <a:ea typeface="+mn-lt"/>
                <a:cs typeface="+mn-lt"/>
              </a:rPr>
              <a:t>With given  a data set containing the details of applicants for hotel booking and status of their booking application approval whether approved or not . By using above details we need to create an binary classification model with maximum a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Given: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Number of hotel bookings cancelled(Data Set)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Data types</a:t>
            </a:r>
          </a:p>
          <a:p>
            <a:pPr marL="305435" indent="-305435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,Sans-Serif"/>
              <a:buChar char="Ø"/>
            </a:pPr>
            <a:r>
              <a:rPr lang="en-US" dirty="0">
                <a:hlinkClick r:id="rId3"/>
              </a:rPr>
              <a:t>https://raw.githubusercontent.com/Premalatha-success/Datasets/main/hotel_bookings.csv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0890BC-5C65-A181-7E9A-6EA8C509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04" y="2296160"/>
            <a:ext cx="11958115" cy="3525520"/>
          </a:xfr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717B-202C-984A-ED67-B3219C38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4F769D-E265-2D65-4D83-2B7ACDCE3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340" y="624732"/>
            <a:ext cx="3631660" cy="6224478"/>
          </a:xfrm>
        </p:spPr>
      </p:pic>
    </p:spTree>
    <p:extLst>
      <p:ext uri="{BB962C8B-B14F-4D97-AF65-F5344CB8AC3E}">
        <p14:creationId xmlns:p14="http://schemas.microsoft.com/office/powerpoint/2010/main" val="27515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Feature to feature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7EF5BD-2DE3-25F4-8FD2-68649328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48" t="3762" r="3082" b="5198"/>
          <a:stretch/>
        </p:blipFill>
        <p:spPr>
          <a:xfrm>
            <a:off x="924128" y="2636195"/>
            <a:ext cx="4494178" cy="29280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0BE9E-D4D3-77D1-2D5A-8C0BDDB6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11" y="2641085"/>
            <a:ext cx="4136695" cy="29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correlation: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E6F7AE5-79CD-400D-F47A-E0DA9B9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5239" y="2036366"/>
            <a:ext cx="5840613" cy="4618892"/>
          </a:xfrm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8B35-CD2D-76D2-3B45-FB31481A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null values:</a:t>
            </a:r>
          </a:p>
        </p:txBody>
      </p:sp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D5F2F2A-6D29-6D7D-479D-8E347437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878" y="2020031"/>
            <a:ext cx="3276058" cy="4747682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C95D71A9-CD9F-6BAE-A953-7F3AE7CB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06" y="2025161"/>
            <a:ext cx="3805706" cy="47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534</Words>
  <Application>Microsoft Office PowerPoint</Application>
  <PresentationFormat>Widescreen</PresentationFormat>
  <Paragraphs>72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Trebuchet MS</vt:lpstr>
      <vt:lpstr>Wingdings,Sans-Serif</vt:lpstr>
      <vt:lpstr>Berlin</vt:lpstr>
      <vt:lpstr>1_Berlin</vt:lpstr>
      <vt:lpstr>2_Berlin</vt:lpstr>
      <vt:lpstr>3_Berlin</vt:lpstr>
      <vt:lpstr>CANCELLATION OF HOTEL BOOKINGS      USING ML ALGORITHM</vt:lpstr>
      <vt:lpstr>Contents:</vt:lpstr>
      <vt:lpstr>Problem Statement:</vt:lpstr>
      <vt:lpstr>Data Given:</vt:lpstr>
      <vt:lpstr>Data Set:</vt:lpstr>
      <vt:lpstr>Data types:</vt:lpstr>
      <vt:lpstr>Visualizing Feature to feature :</vt:lpstr>
      <vt:lpstr>Heatmap of correlation:</vt:lpstr>
      <vt:lpstr>Visualization of null values:</vt:lpstr>
      <vt:lpstr>Steps :</vt:lpstr>
      <vt:lpstr>Model chosen: Decision Tree</vt:lpstr>
      <vt:lpstr>Confusion Matrix:</vt:lpstr>
      <vt:lpstr>Confusion Matrix:</vt:lpstr>
      <vt:lpstr>Confusion Matrix:</vt:lpstr>
      <vt:lpstr>Conclusion: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Rajesh Raj</dc:creator>
  <cp:lastModifiedBy>Rajesh Raj</cp:lastModifiedBy>
  <cp:revision>164</cp:revision>
  <dcterms:created xsi:type="dcterms:W3CDTF">2022-10-03T07:56:19Z</dcterms:created>
  <dcterms:modified xsi:type="dcterms:W3CDTF">2022-10-03T09:24:05Z</dcterms:modified>
</cp:coreProperties>
</file>