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6" r:id="rId7"/>
    <p:sldId id="262" r:id="rId8"/>
    <p:sldId id="260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E339-3386-4001-99E2-E677FE12B161}" type="datetimeFigureOut">
              <a:rPr lang="en-IN" smtClean="0"/>
              <a:t>15-07-24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2B5E-7D71-4C42-BD83-8737038D02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E339-3386-4001-99E2-E677FE12B161}" type="datetimeFigureOut">
              <a:rPr lang="en-IN" smtClean="0"/>
              <a:t>15-07-24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2B5E-7D71-4C42-BD83-8737038D02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E339-3386-4001-99E2-E677FE12B161}" type="datetimeFigureOut">
              <a:rPr lang="en-IN" smtClean="0"/>
              <a:t>15-07-24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2B5E-7D71-4C42-BD83-8737038D02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E339-3386-4001-99E2-E677FE12B161}" type="datetimeFigureOut">
              <a:rPr lang="en-IN" smtClean="0"/>
              <a:t>15-07-24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2B5E-7D71-4C42-BD83-8737038D02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E339-3386-4001-99E2-E677FE12B161}" type="datetimeFigureOut">
              <a:rPr lang="en-IN" smtClean="0"/>
              <a:t>15-07-24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2B5E-7D71-4C42-BD83-8737038D02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E339-3386-4001-99E2-E677FE12B161}" type="datetimeFigureOut">
              <a:rPr lang="en-IN" smtClean="0"/>
              <a:t>15-07-24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2B5E-7D71-4C42-BD83-8737038D02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E339-3386-4001-99E2-E677FE12B161}" type="datetimeFigureOut">
              <a:rPr lang="en-IN" smtClean="0"/>
              <a:t>15-07-24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2B5E-7D71-4C42-BD83-8737038D02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E339-3386-4001-99E2-E677FE12B161}" type="datetimeFigureOut">
              <a:rPr lang="en-IN" smtClean="0"/>
              <a:t>15-07-24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2B5E-7D71-4C42-BD83-8737038D02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E339-3386-4001-99E2-E677FE12B161}" type="datetimeFigureOut">
              <a:rPr lang="en-IN" smtClean="0"/>
              <a:t>15-07-24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2B5E-7D71-4C42-BD83-8737038D02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E339-3386-4001-99E2-E677FE12B161}" type="datetimeFigureOut">
              <a:rPr lang="en-IN" smtClean="0"/>
              <a:t>15-07-24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2B5E-7D71-4C42-BD83-8737038D02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8E339-3386-4001-99E2-E677FE12B161}" type="datetimeFigureOut">
              <a:rPr lang="en-IN" smtClean="0"/>
              <a:t>15-07-24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2B5E-7D71-4C42-BD83-8737038D021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8E339-3386-4001-99E2-E677FE12B161}" type="datetimeFigureOut">
              <a:rPr lang="en-IN" smtClean="0"/>
              <a:t>15-07-24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D2B5E-7D71-4C42-BD83-8737038D021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3568" y="260648"/>
            <a:ext cx="7776864" cy="640871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3"/>
            <a:ext cx="8229600" cy="576064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IN" b="1" dirty="0" smtClean="0"/>
              <a:t>Calendar</a:t>
            </a:r>
          </a:p>
          <a:p>
            <a:pPr algn="ctr">
              <a:buNone/>
            </a:pPr>
            <a:endParaRPr lang="en-IN" b="1" dirty="0" smtClean="0"/>
          </a:p>
          <a:p>
            <a:pPr algn="ctr">
              <a:buNone/>
            </a:pPr>
            <a:endParaRPr lang="en-IN" b="1" dirty="0" smtClean="0"/>
          </a:p>
          <a:p>
            <a:pPr algn="ctr">
              <a:buNone/>
            </a:pPr>
            <a:endParaRPr lang="en-IN" dirty="0" smtClean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640959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Feeding</a:t>
            </a:r>
            <a:endParaRPr lang="en-IN" dirty="0"/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8424167" cy="532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own Arrow 7"/>
          <p:cNvSpPr/>
          <p:nvPr/>
        </p:nvSpPr>
        <p:spPr>
          <a:xfrm>
            <a:off x="4716016" y="1700808"/>
            <a:ext cx="484632" cy="618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Feeding</a:t>
            </a:r>
            <a:endParaRPr lang="en-IN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68760"/>
            <a:ext cx="822960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own Arrow 6"/>
          <p:cNvSpPr/>
          <p:nvPr/>
        </p:nvSpPr>
        <p:spPr>
          <a:xfrm>
            <a:off x="4644008" y="1412776"/>
            <a:ext cx="484632" cy="762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Feeding</a:t>
            </a:r>
            <a:endParaRPr lang="en-IN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68760"/>
            <a:ext cx="822960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4716016" y="1628800"/>
            <a:ext cx="360040" cy="618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Feeding</a:t>
            </a:r>
            <a:endParaRPr lang="en-IN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40768"/>
            <a:ext cx="822960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8100392" y="3501008"/>
            <a:ext cx="432048" cy="690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Feeding</a:t>
            </a:r>
            <a:endParaRPr lang="en-IN" dirty="0"/>
          </a:p>
        </p:txBody>
      </p:sp>
      <p:pic>
        <p:nvPicPr>
          <p:cNvPr id="1331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84784"/>
            <a:ext cx="8229600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own Arrow 7"/>
          <p:cNvSpPr/>
          <p:nvPr/>
        </p:nvSpPr>
        <p:spPr>
          <a:xfrm>
            <a:off x="2555776" y="414908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Feeding</a:t>
            </a:r>
            <a:endParaRPr lang="en-IN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11296"/>
            <a:ext cx="8229600" cy="3103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Feeding</a:t>
            </a:r>
            <a:endParaRPr lang="en-IN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864096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IN" smtClean="0"/>
              <a:t>Feeding</a:t>
            </a:r>
            <a:endParaRPr lang="en-IN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822960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own Arrow 4"/>
          <p:cNvSpPr/>
          <p:nvPr/>
        </p:nvSpPr>
        <p:spPr>
          <a:xfrm>
            <a:off x="4499992" y="2060848"/>
            <a:ext cx="484632" cy="690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Feeding Ingredients</a:t>
            </a:r>
            <a:endParaRPr lang="en-IN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96752"/>
            <a:ext cx="8712968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ircular Arrow 4"/>
          <p:cNvSpPr/>
          <p:nvPr/>
        </p:nvSpPr>
        <p:spPr>
          <a:xfrm>
            <a:off x="2195736" y="5879592"/>
            <a:ext cx="978408" cy="978408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4309" y="1600200"/>
            <a:ext cx="449538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FARM MANGEMMENT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Feeding ingredients</a:t>
            </a:r>
            <a:endParaRPr lang="en-IN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8352928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urved Down Arrow 4"/>
          <p:cNvSpPr/>
          <p:nvPr/>
        </p:nvSpPr>
        <p:spPr>
          <a:xfrm>
            <a:off x="2267744" y="5373216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Feeding ingredients</a:t>
            </a:r>
            <a:endParaRPr lang="en-IN" dirty="0"/>
          </a:p>
        </p:txBody>
      </p:sp>
      <p:sp>
        <p:nvSpPr>
          <p:cNvPr id="5" name="Left Arrow 4"/>
          <p:cNvSpPr/>
          <p:nvPr/>
        </p:nvSpPr>
        <p:spPr>
          <a:xfrm>
            <a:off x="1259632" y="4293096"/>
            <a:ext cx="978408" cy="340616"/>
          </a:xfrm>
          <a:prstGeom prst="leftArrow">
            <a:avLst>
              <a:gd name="adj1" fmla="val 50000"/>
              <a:gd name="adj2" fmla="val 61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6469"/>
            <a:ext cx="9144000" cy="399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88640"/>
            <a:ext cx="4176464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412776"/>
            <a:ext cx="540060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5" y="234156"/>
            <a:ext cx="6480720" cy="593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0"/>
            <a:ext cx="8686800" cy="6858000"/>
          </a:xfrm>
        </p:spPr>
        <p:txBody>
          <a:bodyPr/>
          <a:lstStyle/>
          <a:p>
            <a:pPr>
              <a:buNone/>
            </a:pP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</a:t>
            </a:r>
            <a:endParaRPr lang="en-IN" b="1" dirty="0" smtClean="0"/>
          </a:p>
          <a:p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88640"/>
            <a:ext cx="526732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332656"/>
            <a:ext cx="6336704" cy="5793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algn="ctr">
              <a:buNone/>
            </a:pPr>
            <a:r>
              <a:rPr lang="en-IN" b="1" dirty="0" smtClean="0"/>
              <a:t>HOME</a:t>
            </a:r>
            <a:endParaRPr lang="en-IN" b="1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8676456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60648"/>
            <a:ext cx="6264696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6300192" y="188640"/>
            <a:ext cx="36004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eft Arrow 4"/>
          <p:cNvSpPr/>
          <p:nvPr/>
        </p:nvSpPr>
        <p:spPr>
          <a:xfrm>
            <a:off x="2699792" y="1556792"/>
            <a:ext cx="76238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Arrow 6"/>
          <p:cNvSpPr/>
          <p:nvPr/>
        </p:nvSpPr>
        <p:spPr>
          <a:xfrm>
            <a:off x="2699792" y="2492896"/>
            <a:ext cx="76238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Arrow 7"/>
          <p:cNvSpPr/>
          <p:nvPr/>
        </p:nvSpPr>
        <p:spPr>
          <a:xfrm>
            <a:off x="2699792" y="3068960"/>
            <a:ext cx="76238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Left Arrow 8"/>
          <p:cNvSpPr/>
          <p:nvPr/>
        </p:nvSpPr>
        <p:spPr>
          <a:xfrm>
            <a:off x="2699792" y="3717032"/>
            <a:ext cx="76238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Left Arrow 9"/>
          <p:cNvSpPr/>
          <p:nvPr/>
        </p:nvSpPr>
        <p:spPr>
          <a:xfrm>
            <a:off x="2699792" y="4437112"/>
            <a:ext cx="76238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pPr>
              <a:buNone/>
            </a:pPr>
            <a:r>
              <a:rPr lang="en-IN" dirty="0" smtClean="0"/>
              <a:t>Home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 smtClean="0"/>
              <a:t>Calendar</a:t>
            </a:r>
          </a:p>
          <a:p>
            <a:pPr>
              <a:buNone/>
            </a:pPr>
            <a:r>
              <a:rPr lang="en-IN" dirty="0" smtClean="0"/>
              <a:t>Feeding</a:t>
            </a:r>
          </a:p>
          <a:p>
            <a:pPr>
              <a:buNone/>
            </a:pPr>
            <a:r>
              <a:rPr lang="en-IN" dirty="0" smtClean="0"/>
              <a:t>Animal list</a:t>
            </a:r>
          </a:p>
          <a:p>
            <a:pPr>
              <a:buNone/>
            </a:pPr>
            <a:r>
              <a:rPr lang="en-IN" dirty="0" smtClean="0"/>
              <a:t>import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32656"/>
            <a:ext cx="3114675" cy="576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251</TotalTime>
  <Words>25</Words>
  <Application>Microsoft Office PowerPoint</Application>
  <PresentationFormat>On-screen Show (4:3)</PresentationFormat>
  <Paragraphs>30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FARM MANGEMMENT 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Feeding</vt:lpstr>
      <vt:lpstr>Feeding</vt:lpstr>
      <vt:lpstr>Feeding</vt:lpstr>
      <vt:lpstr>Feeding</vt:lpstr>
      <vt:lpstr>Feeding</vt:lpstr>
      <vt:lpstr>Feeding</vt:lpstr>
      <vt:lpstr>Feeding</vt:lpstr>
      <vt:lpstr>Feeding</vt:lpstr>
      <vt:lpstr>Feeding Ingredients</vt:lpstr>
      <vt:lpstr>Feeding ingredients</vt:lpstr>
      <vt:lpstr>Feeding ingredients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Farm Management System</dc:title>
  <dc:creator>Windows User</dc:creator>
  <cp:lastModifiedBy>Windows User</cp:lastModifiedBy>
  <cp:revision>18</cp:revision>
  <dcterms:created xsi:type="dcterms:W3CDTF">2024-07-15T09:33:07Z</dcterms:created>
  <dcterms:modified xsi:type="dcterms:W3CDTF">2024-07-15T13:45:07Z</dcterms:modified>
</cp:coreProperties>
</file>