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1547720-2797-4A28-919A-EDCE17F9F55B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72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0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1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5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74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4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3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0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D11E-DBF1-4209-8396-773D475C21A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D13B67-3AB3-461F-990A-B73AE49EED5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5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40BEF9-465A-F3A7-696B-BFE13F96B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306166"/>
              </p:ext>
            </p:extLst>
          </p:nvPr>
        </p:nvGraphicFramePr>
        <p:xfrm>
          <a:off x="2411604" y="552659"/>
          <a:ext cx="6983604" cy="8239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83604">
                  <a:extLst>
                    <a:ext uri="{9D8B030D-6E8A-4147-A177-3AD203B41FA5}">
                      <a16:colId xmlns:a16="http://schemas.microsoft.com/office/drawing/2014/main" val="3490704623"/>
                    </a:ext>
                  </a:extLst>
                </a:gridCol>
              </a:tblGrid>
              <a:tr h="823965">
                <a:tc>
                  <a:txBody>
                    <a:bodyPr/>
                    <a:lstStyle/>
                    <a:p>
                      <a:r>
                        <a:rPr lang="en-IN" sz="4000" dirty="0"/>
                        <a:t>          Parking Garage</a:t>
                      </a:r>
                      <a:endParaRPr lang="en-IN" sz="4000" dirty="0">
                        <a:latin typeface="Algerian" panose="04020705040A020607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134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68F514-C618-8451-854A-FBE819996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16334"/>
              </p:ext>
            </p:extLst>
          </p:nvPr>
        </p:nvGraphicFramePr>
        <p:xfrm>
          <a:off x="3326004" y="2240782"/>
          <a:ext cx="4592098" cy="2796292"/>
        </p:xfrm>
        <a:graphic>
          <a:graphicData uri="http://schemas.openxmlformats.org/drawingml/2006/table">
            <a:tbl>
              <a:tblPr/>
              <a:tblGrid>
                <a:gridCol w="4592098">
                  <a:extLst>
                    <a:ext uri="{9D8B030D-6E8A-4147-A177-3AD203B41FA5}">
                      <a16:colId xmlns:a16="http://schemas.microsoft.com/office/drawing/2014/main" val="1465594951"/>
                    </a:ext>
                  </a:extLst>
                </a:gridCol>
              </a:tblGrid>
              <a:tr h="2796292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                    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851999"/>
                  </a:ext>
                </a:extLst>
              </a:tr>
            </a:tbl>
          </a:graphicData>
        </a:graphic>
      </p:graphicFrame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4B077D4C-F5EC-97F1-6694-3B4EFB7A5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234" y="3099912"/>
            <a:ext cx="1039165" cy="9144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EBE02E22-3106-A7B0-802A-1CD1737256C4}"/>
              </a:ext>
            </a:extLst>
          </p:cNvPr>
          <p:cNvSpPr/>
          <p:nvPr/>
        </p:nvSpPr>
        <p:spPr>
          <a:xfrm>
            <a:off x="7043894" y="4152479"/>
            <a:ext cx="542611" cy="746428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982E202-803A-B4ED-1628-57FAB32BC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99461"/>
              </p:ext>
            </p:extLst>
          </p:nvPr>
        </p:nvGraphicFramePr>
        <p:xfrm>
          <a:off x="5893357" y="5434320"/>
          <a:ext cx="2843683" cy="461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43683">
                  <a:extLst>
                    <a:ext uri="{9D8B030D-6E8A-4147-A177-3AD203B41FA5}">
                      <a16:colId xmlns:a16="http://schemas.microsoft.com/office/drawing/2014/main" val="599910273"/>
                    </a:ext>
                  </a:extLst>
                </a:gridCol>
              </a:tblGrid>
              <a:tr h="461884">
                <a:tc>
                  <a:txBody>
                    <a:bodyPr/>
                    <a:lstStyle/>
                    <a:p>
                      <a:r>
                        <a:rPr lang="en-IN" dirty="0"/>
                        <a:t>Car Arrival at South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477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5F8B8AD-0D59-96F6-8C81-97A62A01B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81707"/>
              </p:ext>
            </p:extLst>
          </p:nvPr>
        </p:nvGraphicFramePr>
        <p:xfrm>
          <a:off x="5112656" y="1586673"/>
          <a:ext cx="1561402" cy="513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1402">
                  <a:extLst>
                    <a:ext uri="{9D8B030D-6E8A-4147-A177-3AD203B41FA5}">
                      <a16:colId xmlns:a16="http://schemas.microsoft.com/office/drawing/2014/main" val="719097000"/>
                    </a:ext>
                  </a:extLst>
                </a:gridCol>
              </a:tblGrid>
              <a:tr h="513725">
                <a:tc>
                  <a:txBody>
                    <a:bodyPr/>
                    <a:lstStyle/>
                    <a:p>
                      <a:r>
                        <a:rPr lang="en-IN" dirty="0"/>
                        <a:t>  Garage 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23421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34772B-01B4-8C19-23A8-F353183E4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49956"/>
              </p:ext>
            </p:extLst>
          </p:nvPr>
        </p:nvGraphicFramePr>
        <p:xfrm>
          <a:off x="6733234" y="2844300"/>
          <a:ext cx="9144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693657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38768"/>
                  </a:ext>
                </a:extLst>
              </a:tr>
            </a:tbl>
          </a:graphicData>
        </a:graphic>
      </p:graphicFrame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268DF5B6-4AB1-A1F4-928C-A3AF44C5D2D6}"/>
              </a:ext>
            </a:extLst>
          </p:cNvPr>
          <p:cNvSpPr/>
          <p:nvPr/>
        </p:nvSpPr>
        <p:spPr>
          <a:xfrm>
            <a:off x="8191081" y="3429000"/>
            <a:ext cx="1597688" cy="373214"/>
          </a:xfrm>
          <a:prstGeom prst="stripedRightArrow">
            <a:avLst>
              <a:gd name="adj1" fmla="val 50000"/>
              <a:gd name="adj2" fmla="val 2492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FD513B-5181-3D4F-582E-79B3D9F5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97153"/>
              </p:ext>
            </p:extLst>
          </p:nvPr>
        </p:nvGraphicFramePr>
        <p:xfrm>
          <a:off x="10009000" y="3429000"/>
          <a:ext cx="1858944" cy="3732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58944">
                  <a:extLst>
                    <a:ext uri="{9D8B030D-6E8A-4147-A177-3AD203B41FA5}">
                      <a16:colId xmlns:a16="http://schemas.microsoft.com/office/drawing/2014/main" val="1301959573"/>
                    </a:ext>
                  </a:extLst>
                </a:gridCol>
              </a:tblGrid>
              <a:tr h="373214">
                <a:tc>
                  <a:txBody>
                    <a:bodyPr/>
                    <a:lstStyle/>
                    <a:p>
                      <a:r>
                        <a:rPr lang="en-IN" dirty="0"/>
                        <a:t>First Car $10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02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B46364-67B6-6259-A8D8-8FE0E3F96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33426"/>
              </p:ext>
            </p:extLst>
          </p:nvPr>
        </p:nvGraphicFramePr>
        <p:xfrm>
          <a:off x="309827" y="3132569"/>
          <a:ext cx="2743198" cy="82396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743198">
                  <a:extLst>
                    <a:ext uri="{9D8B030D-6E8A-4147-A177-3AD203B41FA5}">
                      <a16:colId xmlns:a16="http://schemas.microsoft.com/office/drawing/2014/main" val="134219414"/>
                    </a:ext>
                  </a:extLst>
                </a:gridCol>
              </a:tblGrid>
              <a:tr h="823965">
                <a:tc>
                  <a:txBody>
                    <a:bodyPr/>
                    <a:lstStyle/>
                    <a:p>
                      <a:r>
                        <a:rPr lang="en-IN" dirty="0"/>
                        <a:t>Capacity for garage –A is 10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02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3F999A-3D2C-8020-D6C1-ACC9A205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17026"/>
              </p:ext>
            </p:extLst>
          </p:nvPr>
        </p:nvGraphicFramePr>
        <p:xfrm>
          <a:off x="2049864" y="719665"/>
          <a:ext cx="1356527" cy="5464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6527">
                  <a:extLst>
                    <a:ext uri="{9D8B030D-6E8A-4147-A177-3AD203B41FA5}">
                      <a16:colId xmlns:a16="http://schemas.microsoft.com/office/drawing/2014/main" val="2818161268"/>
                    </a:ext>
                  </a:extLst>
                </a:gridCol>
              </a:tblGrid>
              <a:tr h="546427">
                <a:tc>
                  <a:txBody>
                    <a:bodyPr/>
                    <a:lstStyle/>
                    <a:p>
                      <a:r>
                        <a:rPr lang="en-IN" dirty="0"/>
                        <a:t>Garage 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489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05DC58-BE1F-CDB3-6341-FF878CA4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937138"/>
              </p:ext>
            </p:extLst>
          </p:nvPr>
        </p:nvGraphicFramePr>
        <p:xfrm>
          <a:off x="317638" y="1688122"/>
          <a:ext cx="3755851" cy="2180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55851">
                  <a:extLst>
                    <a:ext uri="{9D8B030D-6E8A-4147-A177-3AD203B41FA5}">
                      <a16:colId xmlns:a16="http://schemas.microsoft.com/office/drawing/2014/main" val="4089604892"/>
                    </a:ext>
                  </a:extLst>
                </a:gridCol>
              </a:tblGrid>
              <a:tr h="21804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41414"/>
                  </a:ext>
                </a:extLst>
              </a:tr>
            </a:tbl>
          </a:graphicData>
        </a:graphic>
      </p:graphicFrame>
      <p:pic>
        <p:nvPicPr>
          <p:cNvPr id="5" name="Graphic 4" descr="Car">
            <a:extLst>
              <a:ext uri="{FF2B5EF4-FFF2-40B4-BE49-F238E27FC236}">
                <a16:creationId xmlns:a16="http://schemas.microsoft.com/office/drawing/2014/main" id="{469B72A2-426A-C34E-77E6-D88C8FC8D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579" y="2330700"/>
            <a:ext cx="813916" cy="798843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7D098885-491A-6A99-3B21-20DC55936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323" y="2299498"/>
            <a:ext cx="813916" cy="79884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9ECD29-9715-2530-9D21-8966B53DE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08592"/>
              </p:ext>
            </p:extLst>
          </p:nvPr>
        </p:nvGraphicFramePr>
        <p:xfrm>
          <a:off x="693337" y="1895537"/>
          <a:ext cx="9144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70799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311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FDA48F-9234-8F1F-D841-FD495A351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7597"/>
              </p:ext>
            </p:extLst>
          </p:nvPr>
        </p:nvGraphicFramePr>
        <p:xfrm>
          <a:off x="2885550" y="1892492"/>
          <a:ext cx="905468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5468">
                  <a:extLst>
                    <a:ext uri="{9D8B030D-6E8A-4147-A177-3AD203B41FA5}">
                      <a16:colId xmlns:a16="http://schemas.microsoft.com/office/drawing/2014/main" val="4254189094"/>
                    </a:ext>
                  </a:extLst>
                </a:gridCol>
              </a:tblGrid>
              <a:tr h="296369">
                <a:tc>
                  <a:txBody>
                    <a:bodyPr/>
                    <a:lstStyle/>
                    <a:p>
                      <a:r>
                        <a:rPr lang="en-IN" dirty="0"/>
                        <a:t>Car 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12217"/>
                  </a:ext>
                </a:extLst>
              </a:tr>
            </a:tbl>
          </a:graphicData>
        </a:graphic>
      </p:graphicFrame>
      <p:sp>
        <p:nvSpPr>
          <p:cNvPr id="10" name="Arrow: Up 9">
            <a:extLst>
              <a:ext uri="{FF2B5EF4-FFF2-40B4-BE49-F238E27FC236}">
                <a16:creationId xmlns:a16="http://schemas.microsoft.com/office/drawing/2014/main" id="{7249880B-37F8-0973-8B1F-D3365EAF4654}"/>
              </a:ext>
            </a:extLst>
          </p:cNvPr>
          <p:cNvSpPr/>
          <p:nvPr/>
        </p:nvSpPr>
        <p:spPr>
          <a:xfrm>
            <a:off x="3118338" y="3139588"/>
            <a:ext cx="391886" cy="59891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C7A6D4D8-5B1E-1FB8-1E33-298F4842E9F6}"/>
              </a:ext>
            </a:extLst>
          </p:cNvPr>
          <p:cNvSpPr/>
          <p:nvPr/>
        </p:nvSpPr>
        <p:spPr>
          <a:xfrm rot="5400000">
            <a:off x="4245080" y="2549300"/>
            <a:ext cx="508698" cy="693337"/>
          </a:xfrm>
          <a:prstGeom prst="bentArrow">
            <a:avLst>
              <a:gd name="adj1" fmla="val 25000"/>
              <a:gd name="adj2" fmla="val 18955"/>
              <a:gd name="adj3" fmla="val 50000"/>
              <a:gd name="adj4" fmla="val 4375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762FDC-0AAC-9A8C-F8FC-A3F640E4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33808"/>
              </p:ext>
            </p:extLst>
          </p:nvPr>
        </p:nvGraphicFramePr>
        <p:xfrm>
          <a:off x="4152760" y="3292603"/>
          <a:ext cx="1957755" cy="508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7755">
                  <a:extLst>
                    <a:ext uri="{9D8B030D-6E8A-4147-A177-3AD203B41FA5}">
                      <a16:colId xmlns:a16="http://schemas.microsoft.com/office/drawing/2014/main" val="4187027"/>
                    </a:ext>
                  </a:extLst>
                </a:gridCol>
              </a:tblGrid>
              <a:tr h="508700">
                <a:tc>
                  <a:txBody>
                    <a:bodyPr/>
                    <a:lstStyle/>
                    <a:p>
                      <a:r>
                        <a:rPr lang="en-IN" dirty="0"/>
                        <a:t>Second Car 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580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A57582-6EC0-0FED-3911-0F2094529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426"/>
              </p:ext>
            </p:extLst>
          </p:nvPr>
        </p:nvGraphicFramePr>
        <p:xfrm>
          <a:off x="6179456" y="1688122"/>
          <a:ext cx="4593772" cy="211318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93772">
                  <a:extLst>
                    <a:ext uri="{9D8B030D-6E8A-4147-A177-3AD203B41FA5}">
                      <a16:colId xmlns:a16="http://schemas.microsoft.com/office/drawing/2014/main" val="1026125582"/>
                    </a:ext>
                  </a:extLst>
                </a:gridCol>
              </a:tblGrid>
              <a:tr h="21131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175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F72AB36-83E9-76CC-47DA-96390FED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4356"/>
              </p:ext>
            </p:extLst>
          </p:nvPr>
        </p:nvGraphicFramePr>
        <p:xfrm>
          <a:off x="1964453" y="4208459"/>
          <a:ext cx="288387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3876">
                  <a:extLst>
                    <a:ext uri="{9D8B030D-6E8A-4147-A177-3AD203B41FA5}">
                      <a16:colId xmlns:a16="http://schemas.microsoft.com/office/drawing/2014/main" val="478566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 Arrival at South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51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2EEFCDF-86A8-DEE1-8837-7EE2975F6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77158"/>
              </p:ext>
            </p:extLst>
          </p:nvPr>
        </p:nvGraphicFramePr>
        <p:xfrm>
          <a:off x="8098971" y="719666"/>
          <a:ext cx="1356527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6527">
                  <a:extLst>
                    <a:ext uri="{9D8B030D-6E8A-4147-A177-3AD203B41FA5}">
                      <a16:colId xmlns:a16="http://schemas.microsoft.com/office/drawing/2014/main" val="1516332365"/>
                    </a:ext>
                  </a:extLst>
                </a:gridCol>
              </a:tblGrid>
              <a:tr h="546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Garage -A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4162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7D7EB8F-6CEC-A694-112A-0C9F6AEAE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54724"/>
              </p:ext>
            </p:extLst>
          </p:nvPr>
        </p:nvGraphicFramePr>
        <p:xfrm>
          <a:off x="6614606" y="1956044"/>
          <a:ext cx="904353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4353">
                  <a:extLst>
                    <a:ext uri="{9D8B030D-6E8A-4147-A177-3AD203B41FA5}">
                      <a16:colId xmlns:a16="http://schemas.microsoft.com/office/drawing/2014/main" val="1623107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64477"/>
                  </a:ext>
                </a:extLst>
              </a:tr>
            </a:tbl>
          </a:graphicData>
        </a:graphic>
      </p:graphicFrame>
      <p:pic>
        <p:nvPicPr>
          <p:cNvPr id="20" name="Graphic 19" descr="Car">
            <a:extLst>
              <a:ext uri="{FF2B5EF4-FFF2-40B4-BE49-F238E27FC236}">
                <a16:creationId xmlns:a16="http://schemas.microsoft.com/office/drawing/2014/main" id="{2ECE51E4-77E7-5FB1-2052-EAD52203D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5589" y="2326884"/>
            <a:ext cx="914400" cy="914400"/>
          </a:xfrm>
          <a:prstGeom prst="rect">
            <a:avLst/>
          </a:prstGeom>
        </p:spPr>
      </p:pic>
      <p:pic>
        <p:nvPicPr>
          <p:cNvPr id="22" name="Graphic 21" descr="Car">
            <a:extLst>
              <a:ext uri="{FF2B5EF4-FFF2-40B4-BE49-F238E27FC236}">
                <a16:creationId xmlns:a16="http://schemas.microsoft.com/office/drawing/2014/main" id="{90B48C3D-55F1-1F39-BA22-0AE1BB3F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749" y="2326884"/>
            <a:ext cx="914400" cy="914400"/>
          </a:xfrm>
          <a:prstGeom prst="rect">
            <a:avLst/>
          </a:prstGeom>
        </p:spPr>
      </p:pic>
      <p:pic>
        <p:nvPicPr>
          <p:cNvPr id="24" name="Graphic 23" descr="Car">
            <a:extLst>
              <a:ext uri="{FF2B5EF4-FFF2-40B4-BE49-F238E27FC236}">
                <a16:creationId xmlns:a16="http://schemas.microsoft.com/office/drawing/2014/main" id="{5FF58A98-FD2A-7608-5FFE-5295A8C7E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128" y="2326884"/>
            <a:ext cx="914400" cy="914400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7148CA5-F620-E677-4CC8-4F954D65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72490"/>
              </p:ext>
            </p:extLst>
          </p:nvPr>
        </p:nvGraphicFramePr>
        <p:xfrm>
          <a:off x="8112230" y="1950018"/>
          <a:ext cx="904353" cy="4057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4353">
                  <a:extLst>
                    <a:ext uri="{9D8B030D-6E8A-4147-A177-3AD203B41FA5}">
                      <a16:colId xmlns:a16="http://schemas.microsoft.com/office/drawing/2014/main" val="2857909152"/>
                    </a:ext>
                  </a:extLst>
                </a:gridCol>
              </a:tblGrid>
              <a:tr h="405749">
                <a:tc>
                  <a:txBody>
                    <a:bodyPr/>
                    <a:lstStyle/>
                    <a:p>
                      <a:r>
                        <a:rPr lang="en-IN" dirty="0"/>
                        <a:t>Car 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0083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746C2F0-C11E-E9FF-40EE-825A40DB4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62575"/>
              </p:ext>
            </p:extLst>
          </p:nvPr>
        </p:nvGraphicFramePr>
        <p:xfrm>
          <a:off x="9665956" y="1950018"/>
          <a:ext cx="9144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95727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Car 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90440"/>
                  </a:ext>
                </a:extLst>
              </a:tr>
            </a:tbl>
          </a:graphicData>
        </a:graphic>
      </p:graphicFrame>
      <p:sp>
        <p:nvSpPr>
          <p:cNvPr id="27" name="Arrow: Bent 26">
            <a:extLst>
              <a:ext uri="{FF2B5EF4-FFF2-40B4-BE49-F238E27FC236}">
                <a16:creationId xmlns:a16="http://schemas.microsoft.com/office/drawing/2014/main" id="{9DC7327C-507E-64DE-3F1E-3C78070065BA}"/>
              </a:ext>
            </a:extLst>
          </p:cNvPr>
          <p:cNvSpPr/>
          <p:nvPr/>
        </p:nvSpPr>
        <p:spPr>
          <a:xfrm rot="5400000">
            <a:off x="11058417" y="2525515"/>
            <a:ext cx="590063" cy="7318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1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5545940-B973-BF2F-41CB-AE1D9BEC5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18686"/>
              </p:ext>
            </p:extLst>
          </p:nvPr>
        </p:nvGraphicFramePr>
        <p:xfrm>
          <a:off x="10842169" y="3306278"/>
          <a:ext cx="1325526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5526">
                  <a:extLst>
                    <a:ext uri="{9D8B030D-6E8A-4147-A177-3AD203B41FA5}">
                      <a16:colId xmlns:a16="http://schemas.microsoft.com/office/drawing/2014/main" val="3776366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Third Car 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64624"/>
                  </a:ext>
                </a:extLst>
              </a:tr>
            </a:tbl>
          </a:graphicData>
        </a:graphic>
      </p:graphicFrame>
      <p:sp>
        <p:nvSpPr>
          <p:cNvPr id="29" name="Arrow: Up 28">
            <a:extLst>
              <a:ext uri="{FF2B5EF4-FFF2-40B4-BE49-F238E27FC236}">
                <a16:creationId xmlns:a16="http://schemas.microsoft.com/office/drawing/2014/main" id="{B4FA0241-7DA6-7087-AD29-9EC32296CA61}"/>
              </a:ext>
            </a:extLst>
          </p:cNvPr>
          <p:cNvSpPr/>
          <p:nvPr/>
        </p:nvSpPr>
        <p:spPr>
          <a:xfrm>
            <a:off x="10013251" y="3129543"/>
            <a:ext cx="307730" cy="497217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A4B25A-3E4C-94B1-1F43-4CA74F39B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59691"/>
              </p:ext>
            </p:extLst>
          </p:nvPr>
        </p:nvGraphicFramePr>
        <p:xfrm>
          <a:off x="8701174" y="4222880"/>
          <a:ext cx="286755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67550">
                  <a:extLst>
                    <a:ext uri="{9D8B030D-6E8A-4147-A177-3AD203B41FA5}">
                      <a16:colId xmlns:a16="http://schemas.microsoft.com/office/drawing/2014/main" val="66005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 Arrival at South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3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2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6024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</TotalTime>
  <Words>67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Algerian</vt:lpstr>
      <vt:lpstr>Arial</vt:lpstr>
      <vt:lpstr>Gill Sans MT</vt:lpstr>
      <vt:lpstr>Gallery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Durgesh Gandham</dc:creator>
  <cp:lastModifiedBy>Durgesh Gandham</cp:lastModifiedBy>
  <cp:revision>5</cp:revision>
  <dcterms:created xsi:type="dcterms:W3CDTF">2024-07-03T17:39:59Z</dcterms:created>
  <dcterms:modified xsi:type="dcterms:W3CDTF">2024-07-03T18:57:05Z</dcterms:modified>
</cp:coreProperties>
</file>