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61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591" y="2001245"/>
            <a:ext cx="5772546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144000" rIns="14400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Segmenting &amp; Clustering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3591" y="2606596"/>
            <a:ext cx="4980457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144000" rIns="14400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Neighborhoods in 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3591" y="3191159"/>
            <a:ext cx="2316161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144000" rIns="14400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LONDON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50768" y="5517232"/>
            <a:ext cx="4837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Rajesh A C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9BDC70E-6B09-4FDA-B14A-7F0EDC609429}"/>
              </a:ext>
            </a:extLst>
          </p:cNvPr>
          <p:cNvSpPr txBox="1">
            <a:spLocks/>
          </p:cNvSpPr>
          <p:nvPr/>
        </p:nvSpPr>
        <p:spPr>
          <a:xfrm>
            <a:off x="755576" y="0"/>
            <a:ext cx="8388424" cy="476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z="2800" dirty="0"/>
              <a:t>IBM DATA SCIENCE PROFESSIONAL COURSE CAPSTONE PROJECT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outdoor, sky, water, boat&#10;&#10;Description automatically generated">
            <a:extLst>
              <a:ext uri="{FF2B5EF4-FFF2-40B4-BE49-F238E27FC236}">
                <a16:creationId xmlns:a16="http://schemas.microsoft.com/office/drawing/2014/main" id="{B616CA56-EA4B-4275-BEFC-B7E130198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5EA2C870-A775-4B1F-BC00-194A163B8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7834"/>
            <a:ext cx="7884368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144000" rIns="14400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IF SOMEONE IS LOOKING TO OPEN AN JAPANESE RESTAURANT IN THE CITY OF LONDON, WHERE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WOULD YOU RECOMMEND THAT THEY OPEN IT?</a:t>
            </a:r>
          </a:p>
        </p:txBody>
      </p:sp>
    </p:spTree>
    <p:extLst>
      <p:ext uri="{BB962C8B-B14F-4D97-AF65-F5344CB8AC3E}">
        <p14:creationId xmlns:p14="http://schemas.microsoft.com/office/powerpoint/2010/main" val="385235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BUSINESS PROBLEM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556792"/>
            <a:ext cx="8229600" cy="43204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The project goal is to perform a Segmenting and Clustering Neighborhoods in London </a:t>
            </a:r>
          </a:p>
          <a:p>
            <a:endParaRPr lang="en-US" altLang="ko-KR" sz="24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Assist  who is looking to open an Japanese restaurant in the city of London with recommendations.</a:t>
            </a:r>
          </a:p>
          <a:p>
            <a:endParaRPr lang="en-US" altLang="ko-KR" sz="24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DATA REQUIREMENTS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086292"/>
            <a:ext cx="8697144" cy="4790980"/>
          </a:xfrm>
        </p:spPr>
        <p:txBody>
          <a:bodyPr/>
          <a:lstStyle/>
          <a:p>
            <a:r>
              <a:rPr lang="en-US" altLang="ko-KR" sz="2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Steps needs to be completed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List of Neighborhoods in London	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Latitude and Longitude coordinates of city London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Venue data (powered by Foursquare), particularly related to Japanese Restaurants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Clustering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2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RESULTS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358CACB-27E8-4F46-8B8D-1BA3F505DF2D}"/>
              </a:ext>
            </a:extLst>
          </p:cNvPr>
          <p:cNvSpPr txBox="1">
            <a:spLocks/>
          </p:cNvSpPr>
          <p:nvPr/>
        </p:nvSpPr>
        <p:spPr>
          <a:xfrm>
            <a:off x="0" y="1268760"/>
            <a:ext cx="5035164" cy="4119172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</a:rPr>
              <a:t>The output from the clustering algorithm shows the division of all the neighborhoods into 4 groups in terms of number of Japanese restaurants present in that area. </a:t>
            </a:r>
            <a:endParaRPr lang="en-US" altLang="ko-KR" sz="180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</a:rPr>
              <a:t>Cluster 0: Neighborhoods with very low number of Japanese restaurants </a:t>
            </a:r>
            <a:endParaRPr lang="en-US" altLang="ko-KR" sz="180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</a:rPr>
              <a:t>Cluster 1: Neighborhoods with low number of Italian restaurants</a:t>
            </a:r>
            <a:endParaRPr lang="en-US" altLang="ko-KR" sz="180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</a:rPr>
              <a:t>Cluster 2: Neighborhoods with heavy competition of Italian restaurants</a:t>
            </a:r>
            <a:endParaRPr lang="en-US" altLang="ko-KR" sz="180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</a:rPr>
              <a:t>Cluster 3: Neighborhoods with heavy competition of Italian restaurants</a:t>
            </a:r>
            <a:r>
              <a:rPr lang="en-US" altLang="ko-KR" sz="180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		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pic>
        <p:nvPicPr>
          <p:cNvPr id="8" name="Picture 7" descr="Chart, map&#10;&#10;Description automatically generated">
            <a:extLst>
              <a:ext uri="{FF2B5EF4-FFF2-40B4-BE49-F238E27FC236}">
                <a16:creationId xmlns:a16="http://schemas.microsoft.com/office/drawing/2014/main" id="{331F2BE3-FA19-424F-BFA2-1D0559EFC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r="25519" b="-1"/>
          <a:stretch/>
        </p:blipFill>
        <p:spPr>
          <a:xfrm>
            <a:off x="5035164" y="1086292"/>
            <a:ext cx="4108836" cy="56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SUGGESTIONS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358CACB-27E8-4F46-8B8D-1BA3F505DF2D}"/>
              </a:ext>
            </a:extLst>
          </p:cNvPr>
          <p:cNvSpPr txBox="1">
            <a:spLocks/>
          </p:cNvSpPr>
          <p:nvPr/>
        </p:nvSpPr>
        <p:spPr>
          <a:xfrm>
            <a:off x="-396552" y="1268760"/>
            <a:ext cx="10009112" cy="4119172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Recommendations</a:t>
            </a:r>
            <a:endParaRPr lang="en-US" altLang="ko-KR" sz="1800" b="1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Category 3 having intense competition which is not recommended.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Category 0 also non-existence of competition, hence, it is not recommended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Japanese restaurant with variety of food, cheap prices etc. can go for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Category 1 but Category 2 is recommended more than Category 1 due to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a significantly higher expected target audience.</a:t>
            </a:r>
            <a:endParaRPr lang="en-US" altLang="ko-KR" sz="18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3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6956C2-AC28-4CC0-AAFB-F7ED1A21DC66}"/>
              </a:ext>
            </a:extLst>
          </p:cNvPr>
          <p:cNvSpPr txBox="1"/>
          <p:nvPr/>
        </p:nvSpPr>
        <p:spPr>
          <a:xfrm>
            <a:off x="3059832" y="2492896"/>
            <a:ext cx="359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Brush Script MT" panose="03060802040406070304" pitchFamily="66" charset="0"/>
                <a:cs typeface="Vijaya" panose="020B0502040204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243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Brush Script MT</vt:lpstr>
      <vt:lpstr>Calibri</vt:lpstr>
      <vt:lpstr>Verdana</vt:lpstr>
      <vt:lpstr>Wingdings</vt:lpstr>
      <vt:lpstr>Office Theme</vt:lpstr>
      <vt:lpstr>Custom Design</vt:lpstr>
      <vt:lpstr>PowerPoint Presentation</vt:lpstr>
      <vt:lpstr>PowerPoint Presentation</vt:lpstr>
      <vt:lpstr>BUSINESS PROBLEM</vt:lpstr>
      <vt:lpstr>DATA REQUIREMENTS</vt:lpstr>
      <vt:lpstr>RESULTS</vt:lpstr>
      <vt:lpstr>SUGGESTIONS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Rajesh AC</cp:lastModifiedBy>
  <cp:revision>52</cp:revision>
  <dcterms:created xsi:type="dcterms:W3CDTF">2014-04-01T16:35:38Z</dcterms:created>
  <dcterms:modified xsi:type="dcterms:W3CDTF">2021-03-07T11:41:59Z</dcterms:modified>
</cp:coreProperties>
</file>