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91680" y="749880"/>
            <a:ext cx="8516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F916CE-3127-471F-8806-6833C2827D9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0B432E-D801-4336-8871-F951F72336A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1680" y="749880"/>
            <a:ext cx="8516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A01872-184F-47C9-81EC-3101219AF4C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1680" y="749880"/>
            <a:ext cx="8516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F2AE00E-2858-4824-8530-1E2DE55103B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11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3720" cy="6440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1680" y="749880"/>
            <a:ext cx="8516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8685DC-06EA-4F6A-8CF8-5CC1CEF2412D}" type="slidenum">
              <a:rPr b="0" lang="en-I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11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3720" cy="6440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5EADBA-D914-4777-9E3C-00E60AD316A2}" type="slidenum">
              <a:rPr b="0" lang="en-I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;p11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3720" cy="6440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1680" y="749880"/>
            <a:ext cx="8516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8569E9-A4AE-4906-A1C5-20D72B9C6105}" type="slidenum">
              <a:rPr b="0" lang="en-I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1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3720" cy="64404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1680" y="749880"/>
            <a:ext cx="8516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36CD61-5899-4A73-A946-17D684B738FF}" type="slidenum">
              <a:rPr b="0" lang="en-I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/>
          </p:nvPr>
        </p:nvSpPr>
        <p:spPr>
          <a:xfrm>
            <a:off x="363600" y="1375200"/>
            <a:ext cx="8516520" cy="275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1RV23MC080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Rajesha C U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Under the Guidance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Dr. Deepika 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Associate Professor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Department of MCA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68200"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68200"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Google Shape;26;p1"/>
          <p:cNvSpPr/>
          <p:nvPr/>
        </p:nvSpPr>
        <p:spPr>
          <a:xfrm>
            <a:off x="146520" y="4490280"/>
            <a:ext cx="9016200" cy="64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Date   :18/06/2025                                              Department of MCA, RVCE                                             1/12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1448280" y="914400"/>
            <a:ext cx="743184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Screenless Displays: The Future of Visual Interaction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720" y="814680"/>
            <a:ext cx="8498880" cy="382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83;p10"/>
          <p:cNvSpPr/>
          <p:nvPr/>
        </p:nvSpPr>
        <p:spPr>
          <a:xfrm>
            <a:off x="1835640" y="185760"/>
            <a:ext cx="5338080" cy="5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References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6200" y="914400"/>
            <a:ext cx="8987400" cy="41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[1] Z. Liu et al., "Holographic Video Communications," IEEE Wireless Communications, vol. 32, no. 2, Feb. 2025.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[2] T. Wang, C. Yang, J. Chen, Y. Zhao, J. Zong, et al., "Naked-eye light field display technology based on mini/micro LED panels: a systematic review and meta-analysis," Scientific Reports, vol. 14, Art. 24381, Oct. 2024.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[3] M. Rutz et al., "Perceived brightness and resolution in retinal scan glasses," arXiv:2403.xxxxx, Jul. 2024.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[4] Y. Jin et al., "Volumetric 3D video: capture, compression, display," arXiv:2404.xxxxx, Apr. 2024.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[5] PointerVol Team, "PointerVol: laser-pointer interaction in volumetric displays," ACM SIGGRAPH, 2024.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[6] K. Akşit and Y. Itoh, "HoloBeam: paper-thin near-eye displays," arXiv:2212.xxxxx, Dec. 2022.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[7] P. Chakravarthula et al., "Gaze-contingent retinal speckle suppression for foveated holographic displays," arXiv:2111.xxxxx, Nov. 2021.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[8] M. J. Jeong et al., "Screenless Display for Interactive Applications," Applied Sciences, vol. 11, no. 1, p. 117, Jan. 2021.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[9] W. Song et al., "Large-scale Huygens metasurfaces for holographic near-eye displays," arXiv:2010.xxxxx, Oct. 2020.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[10] P. S. Bhosale, R. Kale, and P. P. Salve, "Screenless Display: A Review," IJSRCSEIT, vol. 8, no. 1, pp. 337-343, 2022.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[11] V. Kumar, "Screenless Display Technology," SlideShare, 2024.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[12] M. Mierse, “Build a Sci-Fi aerial display,” IEEE Spectrum, Oct. 20, 2024. [Online]. Available: https://spectrum.ieee.org/diy-scifi-aerial-display.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8503200" y="4645440"/>
            <a:ext cx="63900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1080" y="685800"/>
            <a:ext cx="9140760" cy="42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[13] Virtual retinal display, Wikipedia, The Free Encyclopedia, 2025. [Online].  (Accessed: Jun. 12, 2025).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[14] M. J. Jeong et al., “Screenless display for interactive applications,” Appl. Sci., vol. 11, no. 1, p. 117, 2021.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[15] H. Fuchs et al., “A survey of techniques for 3D display,” Comput. Graph. Forum, vol. 25, no. 4, pp. 1105–1126, 2006.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[16] X. Yang et al., “Progress in volumetric 3D display technologies,” IEEE Access, vol. 8, pp. 98661–98673, 2020.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[17] J. S. Kim et al., “Review of holographic 3D display technologies,” J. Korean Phys. Soc., vol. 63, no. 1, pp. 11–20, 2013.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[18] M. Lucente et al., “A survey of light-field displays,” Proc. IEEE, vol. 101, no. 7, pp. 1469–1487, 2013.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[19] H. Kuwahara et al., “Three-dimensional displays: Technologies and applications,” Proc. IEEE, vol. 101, no. 7, pp. 1508–1523, 2013.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[20] H. Saito et al., “Laser-plasma scanning 3D display for putting digital contents in free space,” Proc. SPIE, vol. 6803, Feb. 2008, doi:10.1117/12.768068.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[21] K. Unagar, “Screenless display (1),” SlideShare, 2024. [Online]. Available: https://www.slideshare.net/slideshow/screenless-display-204907143/204907143.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[22] K. Kumagai and Y. Hayasaki, “Colored voxels of laser-excited aerial volumetric display,” in Digital Holography and 3-D Imaging 2022, D. Chu et al., Eds., OSA Technical Digest (online), paper W3A.1, 2022, doi:10.1364/DH.2022.W3A.1.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[23] K. Kumagai, S. Miura, and Y. Hayasaki, “Aerial re-imaging of femtosecond-laser-excited graphics for volumetric display,” in OSA Imaging and Applied Optics Congress (Imaging, 3D, DH, ISA, COSI), OSA Technical Digest, paper 3Th7E.1, 2021.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[24] W. D. Jones, “Wireless display on a contact lens,” IEEE Spectrum, Nov. 2011.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[25] E. N. Sardinha, M. Munera, N. Zook, D. Western, and V. Ruiz Garate, “Diegetic graphical user interfaces and intuitive control of assistive robots via eye-gaze,” arXiv:2401.03944 [cs.RO], 2024.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8478000" y="4695840"/>
            <a:ext cx="63900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12/12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055600" y="72720"/>
            <a:ext cx="464796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Agenda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63520" y="957960"/>
            <a:ext cx="8516520" cy="32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5000"/>
          </a:bodyPr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Introduction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Literature Survey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Summary of Literature Survey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Technical Relevance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Block diagram of the Proposed 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8458200" y="4827240"/>
            <a:ext cx="68400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8;p3"/>
          <p:cNvSpPr/>
          <p:nvPr/>
        </p:nvSpPr>
        <p:spPr>
          <a:xfrm>
            <a:off x="2055600" y="72720"/>
            <a:ext cx="4647960" cy="6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6629400" y="2409840"/>
            <a:ext cx="2072520" cy="2161800"/>
          </a:xfrm>
          <a:prstGeom prst="rect">
            <a:avLst/>
          </a:prstGeom>
          <a:ln w="0">
            <a:noFill/>
          </a:ln>
        </p:spPr>
      </p:pic>
      <p:sp>
        <p:nvSpPr>
          <p:cNvPr id="27" name=""/>
          <p:cNvSpPr/>
          <p:nvPr/>
        </p:nvSpPr>
        <p:spPr>
          <a:xfrm>
            <a:off x="457200" y="914400"/>
            <a:ext cx="5254200" cy="39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Screenless display technology delivers digital visuals without physical screens using AR, holography, and retinal projection.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enables immersive, hands-free interaction, blending digital content with the physical world.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Key applications: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Healthcare – real-time data during surgery.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Education – 3D interactive learning.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Defense – AR-assisted mission data.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Entertainment &amp; Wearables – smart lenses, gaming.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8458200" y="4800600"/>
            <a:ext cx="68400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2"/>
          <a:stretch/>
        </p:blipFill>
        <p:spPr>
          <a:xfrm>
            <a:off x="6172560" y="685800"/>
            <a:ext cx="2742480" cy="159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44;p4"/>
          <p:cNvSpPr/>
          <p:nvPr/>
        </p:nvSpPr>
        <p:spPr>
          <a:xfrm>
            <a:off x="2055600" y="72720"/>
            <a:ext cx="4647960" cy="6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75000"/>
          </a:bodyPr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Literature Survey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" name="Google Shape;45;p4"/>
          <p:cNvGraphicFramePr/>
          <p:nvPr/>
        </p:nvGraphicFramePr>
        <p:xfrm>
          <a:off x="356760" y="940680"/>
          <a:ext cx="8451720" cy="3970800"/>
        </p:xfrm>
        <a:graphic>
          <a:graphicData uri="http://schemas.openxmlformats.org/drawingml/2006/table">
            <a:tbl>
              <a:tblPr/>
              <a:tblGrid>
                <a:gridCol w="666000"/>
                <a:gridCol w="2038320"/>
                <a:gridCol w="2622240"/>
                <a:gridCol w="3125520"/>
              </a:tblGrid>
              <a:tr h="365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Sl 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Author (s) &amp; Paper title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Details of Publication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Summary of the Paper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</a:tr>
              <a:tr h="727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Parimal Bhosale et al.  Screenless Display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IJSRCSEIT, Vol. 8, Issue 1, 2025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Surveys visual-image, retinal-projection.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714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Tong Wang et al. – Naked-eye light field display using micro-LED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Scientific Reports, Vol. 14, Article No. 24381, 2024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Analyzes performance of light field displays using advanced micro-LED tech for immersive applications.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731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Chun Chen et al. – Ultrahigh-fidelity full-color holography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PhotoniX, Vol. 5, Article 20, 2024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Demonstrates camera-in-loop holographic rendering system with vivid color fidelity.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714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Maximilian Rutz et al. – Perceptual brightness in retinal glasses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arXiv preprint arXiv:2403. 2024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Studies visual perception effects in high-brightness retinal projection smart glasses.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716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Yili Jin et al. – Volumetric Video Survey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arXiv:2404.Vol.11, 2024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Surveys the pipeline from capture to rendering for volumetric 3D video in real time.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2" name=""/>
          <p:cNvSpPr/>
          <p:nvPr/>
        </p:nvSpPr>
        <p:spPr>
          <a:xfrm>
            <a:off x="8458200" y="4827240"/>
            <a:ext cx="68400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Google Shape;45;p 1"/>
          <p:cNvGraphicFramePr/>
          <p:nvPr/>
        </p:nvGraphicFramePr>
        <p:xfrm>
          <a:off x="357120" y="941040"/>
          <a:ext cx="8329320" cy="3859560"/>
        </p:xfrm>
        <a:graphic>
          <a:graphicData uri="http://schemas.openxmlformats.org/drawingml/2006/table">
            <a:tbl>
              <a:tblPr/>
              <a:tblGrid>
                <a:gridCol w="656640"/>
                <a:gridCol w="2009160"/>
                <a:gridCol w="2584440"/>
                <a:gridCol w="3079440"/>
              </a:tblGrid>
              <a:tr h="356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Sl 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Author (s) &amp; Paper title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Details of Publication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Summary of the Paper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</a:tr>
              <a:tr h="708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PointerVol Team – Volumetric Interaction with Laser Pointers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ACM SIGGRAPH, 2024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Introduces spatial interaction model using laser beams in volumetric displays.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688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Kaan Akşit &amp; Yuta Itoh – HoloBeam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arXiv:2212.Vol.5, 2022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Projects beams directly to retina using thin lenses, maximizing field of view.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71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Parimal Chakravarthula et al. – Gaze-contingent speckle suppression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arXiv:2111.Vol.8, 2021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Enhances foveated holographic displays by minimizing speckle artifacts through eye tracking.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69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M. J. Jeong et al. – Screenless Display for Interactive Applications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Applied Sciences, Vol. 11(1), p.117, 2021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Covers use cases of screenless displays in smart homes and gaming setups.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697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10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Holographic Video Communications – SI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IEEE Wireless Communications, Vol. 32, No. 2, 2021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Explores technical advancements and system requirements for wireless holographic video systems.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4" name=""/>
          <p:cNvSpPr/>
          <p:nvPr/>
        </p:nvSpPr>
        <p:spPr>
          <a:xfrm>
            <a:off x="8458200" y="4800240"/>
            <a:ext cx="68400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17000" y="176760"/>
            <a:ext cx="6918480" cy="6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Summary of the literature survey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Google Shape;53;p5"/>
          <p:cNvSpPr/>
          <p:nvPr/>
        </p:nvSpPr>
        <p:spPr>
          <a:xfrm>
            <a:off x="311760" y="1340640"/>
            <a:ext cx="8516520" cy="31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marL="114480" algn="ctr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8458200" y="4833000"/>
            <a:ext cx="68400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457200" y="1414440"/>
            <a:ext cx="7771320" cy="24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reviewed papers cover advancements in screenless display technologies, including holography, volumetric video, retinal projection, and light field displays. Key innovations include glasses-free micro-LED displays, high-fidelity holography, and laser-based interaction systems. Several works focus on user immersion, clarity, and real-time rendering, while others provide comprehensive surveys of current technologies. However, common limitations across these studies include high computational cost, hardware complexity, scalability issues, and a lack of long-term validation or practical implementations. Many are still in the experimental stage, signaling the need for further development and testing before commercial application.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59;p6"/>
          <p:cNvSpPr/>
          <p:nvPr/>
        </p:nvSpPr>
        <p:spPr>
          <a:xfrm>
            <a:off x="279000" y="2457360"/>
            <a:ext cx="360" cy="438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6600" bIns="66600" anchor="ctr">
            <a:sp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0" name="Google Shape;60;p6"/>
          <p:cNvSpPr/>
          <p:nvPr/>
        </p:nvSpPr>
        <p:spPr>
          <a:xfrm>
            <a:off x="1911240" y="136800"/>
            <a:ext cx="610200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Objectives</a:t>
            </a:r>
            <a:r>
              <a:rPr b="0" lang="en-IN" sz="4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45000" y="1089000"/>
            <a:ext cx="8866800" cy="39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Arial"/>
              </a:rPr>
              <a:t>To understand the core concept and working of screenless display technology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Arial"/>
              </a:rPr>
              <a:t>To explore its key enabling technologies like AR, holography, and retinal projection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Arial"/>
              </a:rPr>
              <a:t>To identify real-world applications across healthcare, education, defense, and entertainment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Arial"/>
              </a:rPr>
              <a:t>To examine recent innovations such as Mojo Lens and Microsoft HoloLens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8553240" y="4827240"/>
            <a:ext cx="58896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0;p6"/>
          <p:cNvSpPr/>
          <p:nvPr/>
        </p:nvSpPr>
        <p:spPr>
          <a:xfrm>
            <a:off x="1911240" y="136800"/>
            <a:ext cx="610200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Technical Relevance</a:t>
            </a:r>
            <a:r>
              <a:rPr b="0" lang="en-IN" sz="4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30040" y="914400"/>
            <a:ext cx="8683560" cy="37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Technical Relevance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Eliminates the need for physical screens in VR/AR headsets, holograms, retinal projection, smart glasses, voice interfaces.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Supports immersive technologies like AR/VR.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Enables hands-free and portable visual interfaces.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Useful in smart glasses, medical imaging, military and automotive displays.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Key Technical Features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Retinal projection: Displays visuals directly to the eye.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Holographic rendering: Creates 3D images with depth perception.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Volumetric display: Projects visuals into free space.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8458200" y="4800600"/>
            <a:ext cx="60300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2743200" y="457200"/>
            <a:ext cx="228312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Block Diagram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8458200" y="4572000"/>
            <a:ext cx="68400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10/12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6863400" cy="290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ksj</dc:creator>
  <dc:description/>
  <dc:language>en-US</dc:language>
  <cp:lastModifiedBy/>
  <dcterms:modified xsi:type="dcterms:W3CDTF">2025-06-18T12:36:53Z</dcterms:modified>
  <cp:revision>121</cp:revision>
  <dc:subject/>
  <dc:title>Title of the Technical Seminar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9</vt:r8>
  </property>
  <property fmtid="{D5CDD505-2E9C-101B-9397-08002B2CF9AE}" pid="3" name="PresentationFormat">
    <vt:lpwstr>On-screen Show (16:9)</vt:lpwstr>
  </property>
  <property fmtid="{D5CDD505-2E9C-101B-9397-08002B2CF9AE}" pid="4" name="Slides">
    <vt:r8>10</vt:r8>
  </property>
</Properties>
</file>