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_rels/presentation.xml.rels" ContentType="application/vnd.openxmlformats-package.relationships+xml"/>
  <Override PartName="/ppt/media/image1.png" ContentType="image/png"/>
  <Override PartName="/ppt/media/image2.png" ContentType="image/png"/>
  <Override PartName="/ppt/media/image3.png" ContentType="image/png"/>
  <Override PartName="/ppt/media/image4.png" ContentType="image/png"/>
  <Override PartName="/ppt/media/image5.png" ContentType="image/png"/>
  <Override PartName="/ppt/media/image6.png" ContentType="image/png"/>
  <Override PartName="/ppt/media/image7.png" ContentType="image/png"/>
  <Override PartName="/ppt/media/image8.png" ContentType="image/png"/>
  <Override PartName="/ppt/media/image9.png" ContentType="image/png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_rels/slide5.xml.rels" ContentType="application/vnd.openxmlformats-package.relationships+xml"/>
  <Override PartName="/ppt/slides/_rels/slide21.xml.rels" ContentType="application/vnd.openxmlformats-package.relationships+xml"/>
  <Override PartName="/ppt/slides/_rels/slide19.xml.rels" ContentType="application/vnd.openxmlformats-package.relationships+xml"/>
  <Override PartName="/ppt/slides/_rels/slide4.xml.rels" ContentType="application/vnd.openxmlformats-package.relationships+xml"/>
  <Override PartName="/ppt/slides/_rels/slide20.xml.rels" ContentType="application/vnd.openxmlformats-package.relationships+xml"/>
  <Override PartName="/ppt/slides/_rels/slide18.xml.rels" ContentType="application/vnd.openxmlformats-package.relationships+xml"/>
  <Override PartName="/ppt/slides/_rels/slide3.xml.rels" ContentType="application/vnd.openxmlformats-package.relationships+xml"/>
  <Override PartName="/ppt/slides/_rels/slide17.xml.rels" ContentType="application/vnd.openxmlformats-package.relationships+xml"/>
  <Override PartName="/ppt/slides/_rels/slide13.xml.rels" ContentType="application/vnd.openxmlformats-package.relationships+xml"/>
  <Override PartName="/ppt/slides/_rels/slide12.xml.rels" ContentType="application/vnd.openxmlformats-package.relationships+xml"/>
  <Override PartName="/ppt/slides/_rels/slide9.xml.rels" ContentType="application/vnd.openxmlformats-package.relationships+xml"/>
  <Override PartName="/ppt/slides/_rels/slide11.xml.rels" ContentType="application/vnd.openxmlformats-package.relationships+xml"/>
  <Override PartName="/ppt/slides/_rels/slide8.xml.rels" ContentType="application/vnd.openxmlformats-package.relationships+xml"/>
  <Override PartName="/ppt/slides/_rels/slide10.xml.rels" ContentType="application/vnd.openxmlformats-package.relationships+xml"/>
  <Override PartName="/ppt/slides/_rels/slide7.xml.rels" ContentType="application/vnd.openxmlformats-package.relationships+xml"/>
  <Override PartName="/ppt/slides/_rels/slide6.xml.rels" ContentType="application/vnd.openxmlformats-package.relationships+xml"/>
  <Override PartName="/ppt/slides/_rels/slide14.xml.rels" ContentType="application/vnd.openxmlformats-package.relationships+xml"/>
  <Override PartName="/ppt/slides/_rels/slide15.xml.rels" ContentType="application/vnd.openxmlformats-package.relationships+xml"/>
  <Override PartName="/ppt/slides/_rels/slide1.xml.rels" ContentType="application/vnd.openxmlformats-package.relationships+xml"/>
  <Override PartName="/ppt/slides/_rels/slide16.xml.rels" ContentType="application/vnd.openxmlformats-package.relationships+xml"/>
  <Override PartName="/ppt/slides/_rels/slide2.xml.rels" ContentType="application/vnd.openxmlformats-package.relationships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9.xml" ContentType="application/vnd.openxmlformats-officedocument.presentationml.slide+xml"/>
  <Override PartName="/ppt/slides/slide11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.xml" ContentType="application/vnd.openxmlformats-officedocument.presentationml.slide+xml"/>
  <Override PartName="/ppt/slides/slide16.xml" ContentType="application/vnd.openxmlformats-officedocument.presentationml.slide+xml"/>
  <Override PartName="/ppt/slides/slide2.xml" ContentType="application/vnd.openxmlformats-officedocument.presentationml.slide+xml"/>
  <Override PartName="/ppt/slides/slide17.xml" ContentType="application/vnd.openxmlformats-officedocument.presentationml.slide+xml"/>
  <Override PartName="/ppt/slides/slide3.xml" ContentType="application/vnd.openxmlformats-officedocument.presentationml.slide+xml"/>
  <Override PartName="/ppt/slides/slide18.xml" ContentType="application/vnd.openxmlformats-officedocument.presentationml.slide+xml"/>
  <Override PartName="/ppt/slides/slide20.xml" ContentType="application/vnd.openxmlformats-officedocument.presentationml.slide+xml"/>
  <Override PartName="/ppt/slides/slide4.xml" ContentType="application/vnd.openxmlformats-officedocument.presentationml.slide+xml"/>
  <Override PartName="/ppt/slides/slide19.xml" ContentType="application/vnd.openxmlformats-officedocument.presentationml.slide+xml"/>
  <Override PartName="/ppt/slides/slide5.xml" ContentType="application/vnd.openxmlformats-officedocument.presentationml.slide+xml"/>
  <Override PartName="/ppt/slides/slide21.xml" ContentType="application/vnd.openxmlformats-officedocument.presentationml.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_rels/notesSlide21.xml.rels" ContentType="application/vnd.openxmlformats-package.relationships+xml"/>
  <Override PartName="/ppt/notesSlides/_rels/notesSlide2.xml.rels" ContentType="application/vnd.openxmlformats-package.relationships+xml"/>
  <Override PartName="/ppt/notesSlides/_rels/notesSlide20.xml.rels" ContentType="application/vnd.openxmlformats-package.relationships+xml"/>
  <Override PartName="/ppt/notesSlides/_rels/notesSlide19.xml.rels" ContentType="application/vnd.openxmlformats-package.relationships+xml"/>
  <Override PartName="/ppt/notesSlides/_rels/notesSlide15.xml.rels" ContentType="application/vnd.openxmlformats-package.relationships+xml"/>
  <Override PartName="/ppt/notesSlides/_rels/notesSlide14.xml.rels" ContentType="application/vnd.openxmlformats-package.relationships+xml"/>
  <Override PartName="/ppt/notesSlides/_rels/notesSlide11.xml.rels" ContentType="application/vnd.openxmlformats-package.relationships+xml"/>
  <Override PartName="/ppt/notesSlides/_rels/notesSlide5.xml.rels" ContentType="application/vnd.openxmlformats-package.relationships+xml"/>
  <Override PartName="/ppt/notesSlides/_rels/notesSlide3.xml.rels" ContentType="application/vnd.openxmlformats-package.relationships+xml"/>
  <Override PartName="/ppt/notesSlides/notesSlide11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</p:sldIdLst>
  <p:sldSz cx="20104100" cy="11309350"/>
  <p:notesSz cx="20104100" cy="1130935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5.xml"/><Relationship Id="rId10" Type="http://schemas.openxmlformats.org/officeDocument/2006/relationships/slide" Target="slides/slide6.xml"/><Relationship Id="rId11" Type="http://schemas.openxmlformats.org/officeDocument/2006/relationships/slide" Target="slides/slide7.xml"/><Relationship Id="rId12" Type="http://schemas.openxmlformats.org/officeDocument/2006/relationships/slide" Target="slides/slide8.xml"/><Relationship Id="rId13" Type="http://schemas.openxmlformats.org/officeDocument/2006/relationships/slide" Target="slides/slide9.xml"/><Relationship Id="rId14" Type="http://schemas.openxmlformats.org/officeDocument/2006/relationships/slide" Target="slides/slide10.xml"/><Relationship Id="rId15" Type="http://schemas.openxmlformats.org/officeDocument/2006/relationships/slide" Target="slides/slide11.xml"/><Relationship Id="rId16" Type="http://schemas.openxmlformats.org/officeDocument/2006/relationships/slide" Target="slides/slide12.xml"/><Relationship Id="rId17" Type="http://schemas.openxmlformats.org/officeDocument/2006/relationships/slide" Target="slides/slide13.xml"/><Relationship Id="rId18" Type="http://schemas.openxmlformats.org/officeDocument/2006/relationships/slide" Target="slides/slide14.xml"/><Relationship Id="rId19" Type="http://schemas.openxmlformats.org/officeDocument/2006/relationships/slide" Target="slides/slide15.xml"/><Relationship Id="rId20" Type="http://schemas.openxmlformats.org/officeDocument/2006/relationships/slide" Target="slides/slide16.xml"/><Relationship Id="rId21" Type="http://schemas.openxmlformats.org/officeDocument/2006/relationships/slide" Target="slides/slide17.xml"/><Relationship Id="rId22" Type="http://schemas.openxmlformats.org/officeDocument/2006/relationships/slide" Target="slides/slide18.xml"/><Relationship Id="rId23" Type="http://schemas.openxmlformats.org/officeDocument/2006/relationships/slide" Target="slides/slide19.xml"/><Relationship Id="rId24" Type="http://schemas.openxmlformats.org/officeDocument/2006/relationships/slide" Target="slides/slide20.xml"/><Relationship Id="rId25" Type="http://schemas.openxmlformats.org/officeDocument/2006/relationships/slide" Target="slides/slide21.xml"/><Relationship Id="rId26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3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/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move the slide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marL="216000" indent="-216000">
              <a:buNone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Click to edit the notes format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&lt;header&gt;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dt" idx="3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8" name="PlaceHolder 5"/>
          <p:cNvSpPr>
            <a:spLocks noGrp="1"/>
          </p:cNvSpPr>
          <p:nvPr>
            <p:ph type="ft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19" name="PlaceHolder 6"/>
          <p:cNvSpPr>
            <a:spLocks noGrp="1"/>
          </p:cNvSpPr>
          <p:nvPr>
            <p:ph type="sldNum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indent="0" algn="r">
              <a:buNone/>
              <a:defRPr b="0" lang="en-US" sz="1400" spc="-1" strike="noStrike">
                <a:solidFill>
                  <a:srgbClr val="000000"/>
                </a:solidFill>
                <a:latin typeface="Times New Roman"/>
              </a:defRPr>
            </a:lvl1pPr>
          </a:lstStyle>
          <a:p>
            <a:pPr indent="0" algn="r">
              <a:buNone/>
            </a:pPr>
            <a:fld id="{68520B44-6A54-40BC-B4E0-4CCD5DBAF8CA}" type="slidenum">
              <a:rPr b="0" lang="en-US" sz="1400" spc="-1" strike="noStrike">
                <a:solidFill>
                  <a:srgbClr val="000000"/>
                </a:solidFill>
                <a:latin typeface="Times New Roman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1.xml.rels><?xml version="1.0" encoding="UTF-8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
</Relationships>
</file>

<file path=ppt/notesSlides/_rels/notesSlide14.xml.rels><?xml version="1.0" encoding="UTF-8"?>
<Relationships xmlns="http://schemas.openxmlformats.org/package/2006/relationships"><Relationship Id="rId1" Type="http://schemas.openxmlformats.org/officeDocument/2006/relationships/slide" Target="../slides/slide14.xml"/><Relationship Id="rId2" Type="http://schemas.openxmlformats.org/officeDocument/2006/relationships/notesMaster" Target="../notesMasters/notesMaster1.xml"/>
</Relationships>
</file>

<file path=ppt/notesSlides/_rels/notesSlide15.xml.rels><?xml version="1.0" encoding="UTF-8"?>
<Relationships xmlns="http://schemas.openxmlformats.org/package/2006/relationships"><Relationship Id="rId1" Type="http://schemas.openxmlformats.org/officeDocument/2006/relationships/slide" Target="../slides/slide15.xml"/><Relationship Id="rId2" Type="http://schemas.openxmlformats.org/officeDocument/2006/relationships/notesMaster" Target="../notesMasters/notesMaster1.xml"/>
</Relationships>
</file>

<file path=ppt/notesSlides/_rels/notesSlide19.xml.rels><?xml version="1.0" encoding="UTF-8"?>
<Relationships xmlns="http://schemas.openxmlformats.org/package/2006/relationships"><Relationship Id="rId1" Type="http://schemas.openxmlformats.org/officeDocument/2006/relationships/slide" Target="../slides/slide19.xml"/><Relationship Id="rId2" Type="http://schemas.openxmlformats.org/officeDocument/2006/relationships/notesMaster" Target="../notesMasters/notesMaster1.xml"/>
</Relationships>
</file>

<file path=ppt/notesSlides/_rels/notesSlide2.xml.rels><?xml version="1.0" encoding="UTF-8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
</Relationships>
</file>

<file path=ppt/notesSlides/_rels/notesSlide20.xml.rels><?xml version="1.0" encoding="UTF-8"?>
<Relationships xmlns="http://schemas.openxmlformats.org/package/2006/relationships"><Relationship Id="rId1" Type="http://schemas.openxmlformats.org/officeDocument/2006/relationships/slide" Target="../slides/slide20.xml"/><Relationship Id="rId2" Type="http://schemas.openxmlformats.org/officeDocument/2006/relationships/notesMaster" Target="../notesMasters/notesMaster1.xml"/>
</Relationships>
</file>

<file path=ppt/notesSlides/_rels/notesSlide21.xml.rels><?xml version="1.0" encoding="UTF-8"?>
<Relationships xmlns="http://schemas.openxmlformats.org/package/2006/relationships"><Relationship Id="rId1" Type="http://schemas.openxmlformats.org/officeDocument/2006/relationships/slide" Target="../slides/slide21.xml"/><Relationship Id="rId2" Type="http://schemas.openxmlformats.org/officeDocument/2006/relationships/notesMaster" Target="../notesMasters/notesMaster1.xml"/>
</Relationships>
</file>

<file path=ppt/notesSlides/_rels/notesSlide3.xml.rels><?xml version="1.0" encoding="UTF-8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
</Relationships>
</file>

<file path=ppt/notesSlides/_rels/notesSlide5.xml.rels><?xml version="1.0" encoding="UTF-8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
</Relationships>
</file>

<file path=ppt/notesSlides/notesSlide1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08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 type="sldNum" idx="19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632E749-0666-46BD-93DE-09327C11AF93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4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11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3"/>
          <p:cNvSpPr>
            <a:spLocks noGrp="1"/>
          </p:cNvSpPr>
          <p:nvPr>
            <p:ph type="sldNum" idx="20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ACD56DBB-A0C8-4196-A8F5-007DACE579E2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sldNum" idx="21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9A1B35D-A166-46F2-B753-B29B951A983F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19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17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3"/>
          <p:cNvSpPr>
            <a:spLocks noGrp="1"/>
          </p:cNvSpPr>
          <p:nvPr>
            <p:ph type="sldNum" idx="22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348C09D-C6A8-432C-83FB-EBB28DCB12CF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0" name="PlaceHolder 3"/>
          <p:cNvSpPr>
            <a:spLocks noGrp="1"/>
          </p:cNvSpPr>
          <p:nvPr>
            <p:ph type="sldNum" idx="16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A8559B3-9A9D-4EE7-A3C1-DF280894AA5E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0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20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 type="sldNum" idx="23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1D0AED4C-14D1-4626-BC66-41E6BF59040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2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23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3"/>
          <p:cNvSpPr>
            <a:spLocks noGrp="1"/>
          </p:cNvSpPr>
          <p:nvPr>
            <p:ph type="sldNum" idx="24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325623E-8044-438B-84B4-7F155EBF0F6B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&lt;number&gt;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3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02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3" name="PlaceHolder 3"/>
          <p:cNvSpPr>
            <a:spLocks noGrp="1"/>
          </p:cNvSpPr>
          <p:nvPr>
            <p:ph type="sldNum" idx="17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3A18E1B4-AFE2-410E-A36E-D81C79082E1A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notesSlides/notesSlide5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ldImg"/>
          </p:nvPr>
        </p:nvSpPr>
        <p:spPr>
          <a:xfrm>
            <a:off x="6281640" y="847800"/>
            <a:ext cx="7538400" cy="4239720"/>
          </a:xfrm>
          <a:prstGeom prst="rect">
            <a:avLst/>
          </a:prstGeom>
          <a:ln w="0">
            <a:noFill/>
          </a:ln>
        </p:spPr>
      </p:sp>
      <p:sp>
        <p:nvSpPr>
          <p:cNvPr id="105" name="PlaceHolder 2"/>
          <p:cNvSpPr>
            <a:spLocks noGrp="1"/>
          </p:cNvSpPr>
          <p:nvPr>
            <p:ph type="body"/>
          </p:nvPr>
        </p:nvSpPr>
        <p:spPr>
          <a:xfrm>
            <a:off x="2009880" y="5372280"/>
            <a:ext cx="16082280" cy="508752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t">
            <a:noAutofit/>
          </a:bodyPr>
          <a:p>
            <a:pPr marL="216000" indent="-216000">
              <a:buNone/>
            </a:pP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3"/>
          <p:cNvSpPr>
            <a:spLocks noGrp="1"/>
          </p:cNvSpPr>
          <p:nvPr>
            <p:ph type="sldNum" idx="18"/>
          </p:nvPr>
        </p:nvSpPr>
        <p:spPr>
          <a:xfrm>
            <a:off x="11387160" y="10742760"/>
            <a:ext cx="8710200" cy="56304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45720" bIns="45720" anchor="b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1200" spc="-1" strike="noStrike">
                <a:solidFill>
                  <a:schemeClr val="dk1"/>
                </a:solidFill>
                <a:latin typeface="Calibri"/>
                <a:ea typeface="Calibri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5FE3A7BD-D4DC-47C5-A5EA-03B5B6FE0DBA}" type="slidenum">
              <a:rPr b="0" lang="en-IN" sz="1200" spc="-1" strike="noStrike">
                <a:solidFill>
                  <a:schemeClr val="dk1"/>
                </a:solidFill>
                <a:latin typeface="Calibri"/>
                <a:ea typeface="Calibri"/>
              </a:rPr>
              <a:t>21</a:t>
            </a:fld>
            <a:endParaRPr b="0" lang="en-US" sz="1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sldNum" idx="1"/>
          </p:nvPr>
        </p:nvSpPr>
        <p:spPr/>
        <p:txBody>
          <a:bodyPr/>
          <a:p>
            <a:fld id="{25C2A6EC-2F3C-4DE9-A954-DBD3906AA20B}" type="slidenum">
              <a:t>&lt;#&gt;</a:t>
            </a:fld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_AND_BOD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30440" cy="12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PlaceHolder 2"/>
          <p:cNvSpPr>
            <a:spLocks noGrp="1"/>
          </p:cNvSpPr>
          <p:nvPr>
            <p:ph/>
          </p:nvPr>
        </p:nvSpPr>
        <p:spPr>
          <a:xfrm>
            <a:off x="556560" y="4084560"/>
            <a:ext cx="187304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Bef>
                <a:spcPts val="1417"/>
              </a:spcBef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sldNum" idx="2"/>
          </p:nvPr>
        </p:nvSpPr>
        <p:spPr/>
        <p:txBody>
          <a:bodyPr/>
          <a:p>
            <a:fld id="{433EE5CC-5AC9-4ACC-A254-881134B65B72}" type="slidenum">
              <a:t>&lt;#&gt;</a:t>
            </a:fld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1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1.png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slideLayout" Target="../slideLayouts/slideLayout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0" name="Google Shape;10;p1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12000" cy="1422000"/>
          </a:xfrm>
          <a:prstGeom prst="rect">
            <a:avLst/>
          </a:prstGeom>
          <a:ln w="0">
            <a:noFill/>
          </a:ln>
        </p:spPr>
      </p:pic>
      <p:pic>
        <p:nvPicPr>
          <p:cNvPr id="1" name="Google Shape;13;p1" descr=""/>
          <p:cNvPicPr/>
          <p:nvPr/>
        </p:nvPicPr>
        <p:blipFill>
          <a:blip r:embed="rId4"/>
          <a:stretch/>
        </p:blipFill>
        <p:spPr>
          <a:xfrm>
            <a:off x="7614360" y="10400400"/>
            <a:ext cx="4872600" cy="738720"/>
          </a:xfrm>
          <a:prstGeom prst="rect">
            <a:avLst/>
          </a:prstGeom>
          <a:ln w="0">
            <a:noFill/>
          </a:ln>
        </p:spPr>
      </p:pic>
      <p:sp>
        <p:nvSpPr>
          <p:cNvPr id="2" name="Google Shape;16;p2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" name="Google Shape;17;p2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" name="PlaceHolder 1"/>
          <p:cNvSpPr>
            <a:spLocks noGrp="1"/>
          </p:cNvSpPr>
          <p:nvPr>
            <p:ph type="sldNum" idx="1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4DA6E983-E25C-441C-A3D2-B845E88CFDA5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title"/>
          </p:nvPr>
        </p:nvSpPr>
        <p:spPr>
          <a:xfrm>
            <a:off x="1005120" y="451080"/>
            <a:ext cx="18093240" cy="18882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44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PlaceHolder 3"/>
          <p:cNvSpPr>
            <a:spLocks noGrp="1"/>
          </p:cNvSpPr>
          <p:nvPr>
            <p:ph type="body"/>
          </p:nvPr>
        </p:nvSpPr>
        <p:spPr>
          <a:xfrm>
            <a:off x="1005120" y="2646360"/>
            <a:ext cx="18093240" cy="6558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0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blipFill rotWithShape="0">
          <a:blip r:embed="rId2"/>
          <a:stretch/>
        </a:blip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oogle Shape;21;p3" descr=""/>
          <p:cNvPicPr/>
          <p:nvPr/>
        </p:nvPicPr>
        <p:blipFill>
          <a:blip r:embed="rId3"/>
          <a:stretch/>
        </p:blipFill>
        <p:spPr>
          <a:xfrm>
            <a:off x="474840" y="474840"/>
            <a:ext cx="3312000" cy="1422000"/>
          </a:xfrm>
          <a:prstGeom prst="rect">
            <a:avLst/>
          </a:prstGeom>
          <a:ln w="0">
            <a:noFill/>
          </a:ln>
        </p:spPr>
      </p:pic>
      <p:pic>
        <p:nvPicPr>
          <p:cNvPr id="8" name="Google Shape;25;p3" descr=""/>
          <p:cNvPicPr/>
          <p:nvPr/>
        </p:nvPicPr>
        <p:blipFill>
          <a:blip r:embed="rId4"/>
          <a:stretch/>
        </p:blipFill>
        <p:spPr>
          <a:xfrm>
            <a:off x="15354360" y="912600"/>
            <a:ext cx="4336920" cy="657360"/>
          </a:xfrm>
          <a:prstGeom prst="rect">
            <a:avLst/>
          </a:prstGeom>
          <a:ln w="0">
            <a:noFill/>
          </a:ln>
        </p:spPr>
      </p:pic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861120" y="2054160"/>
            <a:ext cx="18730440" cy="12564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>
              <a:buNone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556560" y="4084560"/>
            <a:ext cx="187304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sldNum" idx="2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796ACC5-52BE-4F32-9DDE-506B0CC4BE81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&lt;number&gt;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1" r:id="rId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image" Target="../media/image4.png"/><Relationship Id="rId2" Type="http://schemas.openxmlformats.org/officeDocument/2006/relationships/slideLayout" Target="../slideLayouts/slideLayout1.xml"/>
</Relationships>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
</Relationships>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14.xml.rels><?xml version="1.0" encoding="UTF-8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4.xml"/>
</Relationships>
</file>

<file path=ppt/slides/_rels/slide15.xml.rels><?xml version="1.0" encoding="UTF-8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5.xml"/>
</Relationships>
</file>

<file path=ppt/slides/_rels/slide16.xml.rels><?xml version="1.0" encoding="UTF-8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2.xml"/>
</Relationships>
</file>

<file path=ppt/slides/_rels/slide17.xml.rels><?xml version="1.0" encoding="UTF-8"?>
<Relationships xmlns="http://schemas.openxmlformats.org/package/2006/relationships"><Relationship Id="rId1" Type="http://schemas.openxmlformats.org/officeDocument/2006/relationships/image" Target="../media/image8.png"/><Relationship Id="rId2" Type="http://schemas.openxmlformats.org/officeDocument/2006/relationships/slideLayout" Target="../slideLayouts/slideLayout2.xml"/>
</Relationships>
</file>

<file path=ppt/slides/_rels/slide18.xml.rels><?xml version="1.0" encoding="UTF-8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2.xml"/>
</Relationships>
</file>

<file path=ppt/slides/_rels/slide1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
</Relationships>
</file>

<file path=ppt/slides/_rels/slide2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
</Relationships>
</file>

<file path=ppt/slides/_rels/slide2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
</Relationships>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43;p26"/>
          <p:cNvSpPr/>
          <p:nvPr/>
        </p:nvSpPr>
        <p:spPr>
          <a:xfrm>
            <a:off x="5603760" y="1336680"/>
            <a:ext cx="144000" cy="145440"/>
          </a:xfrm>
          <a:prstGeom prst="rect">
            <a:avLst/>
          </a:prstGeom>
          <a:blipFill rotWithShape="0">
            <a:blip r:embed="rId1"/>
            <a:srcRect/>
            <a:stretch/>
          </a:blip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Calibri"/>
              <a:ea typeface="Calibri"/>
            </a:endParaRPr>
          </a:p>
        </p:txBody>
      </p:sp>
      <p:sp>
        <p:nvSpPr>
          <p:cNvPr id="21" name="Google Shape;144;p26"/>
          <p:cNvSpPr/>
          <p:nvPr/>
        </p:nvSpPr>
        <p:spPr>
          <a:xfrm>
            <a:off x="2743200" y="2008080"/>
            <a:ext cx="16831800" cy="13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6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Enhanced LongRange Location Tracking and Fall Detection System</a:t>
            </a:r>
            <a:endParaRPr b="0" lang="en-US" sz="6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Google Shape;145;p26"/>
          <p:cNvSpPr/>
          <p:nvPr/>
        </p:nvSpPr>
        <p:spPr>
          <a:xfrm>
            <a:off x="527040" y="3254400"/>
            <a:ext cx="18895320" cy="69573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1RV23MC039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RAJESHA C U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Under the Guidance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Of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5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5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1"/>
          <p:cNvSpPr>
            <a:spLocks noGrp="1"/>
          </p:cNvSpPr>
          <p:nvPr>
            <p:ph type="sldNum" idx="6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DA74E57-305E-4B9A-AC63-5E7083794961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4" name="Google Shape;147;p26"/>
          <p:cNvSpPr/>
          <p:nvPr/>
        </p:nvSpPr>
        <p:spPr>
          <a:xfrm>
            <a:off x="3803760" y="351000"/>
            <a:ext cx="15618960" cy="13932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7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Major Project – MCA491P</a:t>
            </a:r>
            <a:endParaRPr b="0" lang="en-US" sz="7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7315200" y="7788240"/>
            <a:ext cx="5484600" cy="31827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ctr">
              <a:lnSpc>
                <a:spcPct val="100000"/>
              </a:lnSpc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Dr. Deepika K    Associate Professor   Department of MCA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"/>
          <p:cNvSpPr/>
          <p:nvPr/>
        </p:nvSpPr>
        <p:spPr>
          <a:xfrm>
            <a:off x="685800" y="2168280"/>
            <a:ext cx="18286920" cy="897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5: Web Dashboard (ESP32 Web Server)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ESP32 AP credentials (SSID, Password)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HTML/JS/CSS files from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Sensor data read from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Serve HTML files via ESPAsyncWebServer 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Load map and marker data in JavaScript.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Periodically fetch latest data.txt entries.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Display individual node data in cards or tables.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Fully functional offline dashboard accessible via mobile: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Map with markers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Node list with temperature, pressure, battery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Alerts and warning messages if battery is low or emergency is triggered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193;p31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9" name="Google Shape;194;p31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50" name="PlaceHolder 1"/>
          <p:cNvSpPr>
            <a:spLocks noGrp="1"/>
          </p:cNvSpPr>
          <p:nvPr>
            <p:ph type="sldNum" idx="10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B2D5761-0F9E-4724-96DA-D9DC766C8F01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51" name="Google Shape;196;p31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Testing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2" name=""/>
          <p:cNvSpPr/>
          <p:nvPr/>
        </p:nvSpPr>
        <p:spPr>
          <a:xfrm>
            <a:off x="3270960" y="1772280"/>
            <a:ext cx="7700760" cy="111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1: Remote Sensor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3" name="Google Shape;197;p 2"/>
          <p:cNvGraphicFramePr/>
          <p:nvPr/>
        </p:nvGraphicFramePr>
        <p:xfrm>
          <a:off x="1512720" y="2761200"/>
          <a:ext cx="16940520" cy="3007800"/>
        </p:xfrm>
        <a:graphic>
          <a:graphicData uri="http://schemas.openxmlformats.org/drawingml/2006/table">
            <a:tbl>
              <a:tblPr/>
              <a:tblGrid>
                <a:gridCol w="2325960"/>
                <a:gridCol w="2995200"/>
                <a:gridCol w="3149280"/>
                <a:gridCol w="2823480"/>
                <a:gridCol w="2823480"/>
                <a:gridCol w="2823480"/>
              </a:tblGrid>
              <a:tr h="1236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125208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TC_RS_01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GPS and Sensor Reading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GPS + BME280 connected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with lat, lon, temp, alt, press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temp, alt, press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string with valid sensor values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5187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TC_RS_02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Emergency Alert Trigger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Button Pressed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"alert": true in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"alert": true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4" name="Google Shape;197;p 3"/>
          <p:cNvGraphicFramePr/>
          <p:nvPr/>
        </p:nvGraphicFramePr>
        <p:xfrm>
          <a:off x="1511280" y="7019640"/>
          <a:ext cx="16940520" cy="2662920"/>
        </p:xfrm>
        <a:graphic>
          <a:graphicData uri="http://schemas.openxmlformats.org/drawingml/2006/table">
            <a:tbl>
              <a:tblPr/>
              <a:tblGrid>
                <a:gridCol w="1609560"/>
                <a:gridCol w="37051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9489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TC_CN_01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Receive LoRa packet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packet from Node 1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Parsed JSON data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Correct JSON object received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1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1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rgbClr val="000000"/>
                          </a:solidFill>
                          <a:latin typeface="Arial"/>
                        </a:rPr>
                        <a:t>TC_CN_02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Invalid Data Packet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Garbled LoRa data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Show error / skip storing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LoRa parse failed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1800" spc="-1" strike="noStrike">
                          <a:solidFill>
                            <a:schemeClr val="dk1"/>
                          </a:solidFill>
                          <a:latin typeface="Arial"/>
                          <a:ea typeface="Arial"/>
                        </a:rPr>
                        <a:t>Pass</a:t>
                      </a:r>
                      <a:endParaRPr b="0" lang="en-US" sz="18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55" name=""/>
          <p:cNvSpPr/>
          <p:nvPr/>
        </p:nvSpPr>
        <p:spPr>
          <a:xfrm>
            <a:off x="3263400" y="6373800"/>
            <a:ext cx="885132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2: Central Gateway Node (LoRa Receiver)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6" name="Google Shape;197;p 1"/>
          <p:cNvGraphicFramePr/>
          <p:nvPr/>
        </p:nvGraphicFramePr>
        <p:xfrm>
          <a:off x="1601280" y="2898000"/>
          <a:ext cx="16940520" cy="216612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SD card not mounted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Try writing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Show “SD Init Failed”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Error shown in serial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TC_SD_01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Write JSON to file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Valid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added to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Failed to write data/ Blank screen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57" name=""/>
          <p:cNvSpPr/>
          <p:nvPr/>
        </p:nvSpPr>
        <p:spPr>
          <a:xfrm>
            <a:off x="2850480" y="1828800"/>
            <a:ext cx="5606640" cy="1301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3: SD Card 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"/>
          <p:cNvSpPr/>
          <p:nvPr/>
        </p:nvSpPr>
        <p:spPr>
          <a:xfrm>
            <a:off x="2605320" y="5688000"/>
            <a:ext cx="7452000" cy="8762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graphicFrame>
        <p:nvGraphicFramePr>
          <p:cNvPr id="59" name="Google Shape;197;p 4"/>
          <p:cNvGraphicFramePr/>
          <p:nvPr/>
        </p:nvGraphicFramePr>
        <p:xfrm>
          <a:off x="1601640" y="2898360"/>
          <a:ext cx="16940520" cy="216612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SD card not mounted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Try writing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Show “SD Init Failed”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Error shown in serial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TC_SD_01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Write JSON to file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Valid JSON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JSON added to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Failed to write data/ Blank screen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0" name="Google Shape;197;p 5"/>
          <p:cNvGraphicFramePr/>
          <p:nvPr/>
        </p:nvGraphicFramePr>
        <p:xfrm>
          <a:off x="1469520" y="6750000"/>
          <a:ext cx="16940520" cy="244116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TC_MAP_01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on map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Coordinates in data.txt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shown at correct location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Marker displayed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TC_MAP_02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Missing tile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Tile file deleted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Blank map or tile error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Map partially loads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1" name="Google Shape;197;p 6"/>
          <p:cNvGraphicFramePr/>
          <p:nvPr/>
        </p:nvGraphicFramePr>
        <p:xfrm>
          <a:off x="1047240" y="2878200"/>
          <a:ext cx="16940520" cy="2441160"/>
        </p:xfrm>
        <a:graphic>
          <a:graphicData uri="http://schemas.openxmlformats.org/drawingml/2006/table">
            <a:tbl>
              <a:tblPr/>
              <a:tblGrid>
                <a:gridCol w="1877760"/>
                <a:gridCol w="3436920"/>
                <a:gridCol w="2491200"/>
                <a:gridCol w="3819960"/>
                <a:gridCol w="2657520"/>
                <a:gridCol w="2657520"/>
              </a:tblGrid>
              <a:tr h="101736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Test Case_ID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Feature Tested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 </a:t>
                      </a: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Sample Input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IN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Expected Output 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Actual Output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  <a:tabLst>
                          <a:tab algn="l" pos="0"/>
                        </a:tabLst>
                      </a:pPr>
                      <a:r>
                        <a:rPr b="1" lang="en-US" sz="2600" spc="-1" strike="noStrike">
                          <a:solidFill>
                            <a:schemeClr val="lt1"/>
                          </a:solidFill>
                          <a:latin typeface="Arial"/>
                          <a:ea typeface="Arial"/>
                        </a:rPr>
                        <a:t>Remarks (Pass/Fail)</a:t>
                      </a:r>
                      <a:endParaRPr b="0" lang="en-US" sz="2600" spc="-1" strike="noStrike">
                        <a:solidFill>
                          <a:srgbClr val="ffffff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3816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/>
                    </a:solidFill>
                  </a:tcPr>
                </a:tc>
              </a:tr>
              <a:tr h="43524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TC_UI_01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Page load from ESP32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Open IP in browser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Load map and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Page displays with map and data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Pass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  <a:tr h="696600"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rgbClr val="000000"/>
                          </a:solidFill>
                          <a:latin typeface="Times new Roman"/>
                        </a:rPr>
                        <a:t>TC_UI_02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Display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  <a:p>
                      <a:pPr>
                        <a:lnSpc>
                          <a:spcPct val="100000"/>
                        </a:lnSpc>
                      </a:pP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UI from sd card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Map with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Blank UI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  <a:tc>
                  <a:txBody>
                    <a:bodyPr anchor="t">
                      <a:noAutofit/>
                    </a:bodyPr>
                    <a:p>
                      <a:pPr>
                        <a:lnSpc>
                          <a:spcPct val="100000"/>
                        </a:lnSpc>
                      </a:pPr>
                      <a:r>
                        <a:rPr b="0" lang="en-US" sz="2200" spc="-1" strike="noStrike">
                          <a:solidFill>
                            <a:schemeClr val="dk1"/>
                          </a:solidFill>
                          <a:latin typeface="Times new Roman"/>
                          <a:ea typeface="Arial"/>
                        </a:rPr>
                        <a:t>Fail</a:t>
                      </a:r>
                      <a:endParaRPr b="0" lang="en-US" sz="2200" spc="-1" strike="noStrike">
                        <a:solidFill>
                          <a:srgbClr val="000000"/>
                        </a:solidFill>
                        <a:latin typeface="Arial"/>
                      </a:endParaRPr>
                    </a:p>
                  </a:txBody>
                  <a:tcPr anchor="t" marL="91440" marR="91440">
                    <a:lnL w="12240">
                      <a:solidFill>
                        <a:srgbClr val="ffffff"/>
                      </a:solidFill>
                      <a:prstDash val="solid"/>
                    </a:lnL>
                    <a:lnR w="12240">
                      <a:solidFill>
                        <a:srgbClr val="ffffff"/>
                      </a:solidFill>
                      <a:prstDash val="solid"/>
                    </a:lnR>
                    <a:lnT w="12240">
                      <a:solidFill>
                        <a:srgbClr val="ffffff"/>
                      </a:solidFill>
                      <a:prstDash val="solid"/>
                    </a:lnT>
                    <a:lnB w="12240">
                      <a:solidFill>
                        <a:srgbClr val="ffffff"/>
                      </a:solidFill>
                      <a:prstDash val="solid"/>
                    </a:lnB>
                    <a:solidFill>
                      <a:srgbClr val="cdd8fb"/>
                    </a:solidFill>
                  </a:tcPr>
                </a:tc>
              </a:tr>
            </a:tbl>
          </a:graphicData>
        </a:graphic>
      </p:graphicFrame>
      <p:sp>
        <p:nvSpPr>
          <p:cNvPr id="62" name=""/>
          <p:cNvSpPr/>
          <p:nvPr/>
        </p:nvSpPr>
        <p:spPr>
          <a:xfrm>
            <a:off x="3200400" y="1828800"/>
            <a:ext cx="4913280" cy="4831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204;p32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4" name="Google Shape;205;p32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65" name="PlaceHolder 1"/>
          <p:cNvSpPr>
            <a:spLocks noGrp="1"/>
          </p:cNvSpPr>
          <p:nvPr>
            <p:ph type="sldNum" idx="11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817DFBEF-ED01-4387-B1B2-36B800839090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14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66" name="Google Shape;208;p32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Results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67" name="" descr=""/>
          <p:cNvPicPr/>
          <p:nvPr/>
        </p:nvPicPr>
        <p:blipFill>
          <a:blip r:embed="rId1"/>
          <a:stretch/>
        </p:blipFill>
        <p:spPr>
          <a:xfrm>
            <a:off x="1512000" y="2027160"/>
            <a:ext cx="17461080" cy="7116120"/>
          </a:xfrm>
          <a:prstGeom prst="rect">
            <a:avLst/>
          </a:prstGeom>
          <a:ln w="0">
            <a:noFill/>
          </a:ln>
        </p:spPr>
      </p:pic>
      <p:sp>
        <p:nvSpPr>
          <p:cNvPr id="68" name=""/>
          <p:cNvSpPr/>
          <p:nvPr/>
        </p:nvSpPr>
        <p:spPr>
          <a:xfrm>
            <a:off x="8229600" y="9601200"/>
            <a:ext cx="45712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Map UI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214;p33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0" name="Google Shape;215;p33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71" name="PlaceHolder 1"/>
          <p:cNvSpPr>
            <a:spLocks noGrp="1"/>
          </p:cNvSpPr>
          <p:nvPr>
            <p:ph type="sldNum" idx="12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C64C0A00-714C-4BE7-A44E-278CF17A3BB6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15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72" name="Google Shape;218;p33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Screen shots of Results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pic>
        <p:nvPicPr>
          <p:cNvPr id="73" name="" descr=""/>
          <p:cNvPicPr/>
          <p:nvPr/>
        </p:nvPicPr>
        <p:blipFill>
          <a:blip r:embed="rId1"/>
          <a:stretch/>
        </p:blipFill>
        <p:spPr>
          <a:xfrm>
            <a:off x="4114800" y="2286000"/>
            <a:ext cx="12934440" cy="7275240"/>
          </a:xfrm>
          <a:prstGeom prst="rect">
            <a:avLst/>
          </a:prstGeom>
          <a:ln w="0">
            <a:noFill/>
          </a:ln>
        </p:spPr>
      </p:pic>
      <p:sp>
        <p:nvSpPr>
          <p:cNvPr id="74" name=""/>
          <p:cNvSpPr/>
          <p:nvPr/>
        </p:nvSpPr>
        <p:spPr>
          <a:xfrm>
            <a:off x="8001000" y="9866880"/>
            <a:ext cx="512676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Sensor Data in serial monitor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" descr=""/>
          <p:cNvPicPr/>
          <p:nvPr/>
        </p:nvPicPr>
        <p:blipFill>
          <a:blip r:embed="rId1"/>
          <a:stretch/>
        </p:blipFill>
        <p:spPr>
          <a:xfrm>
            <a:off x="3429000" y="1828800"/>
            <a:ext cx="13715280" cy="7714800"/>
          </a:xfrm>
          <a:prstGeom prst="rect">
            <a:avLst/>
          </a:prstGeom>
          <a:ln w="0">
            <a:noFill/>
          </a:ln>
        </p:spPr>
      </p:pic>
      <p:sp>
        <p:nvSpPr>
          <p:cNvPr id="76" name=""/>
          <p:cNvSpPr/>
          <p:nvPr/>
        </p:nvSpPr>
        <p:spPr>
          <a:xfrm>
            <a:off x="8686800" y="9829800"/>
            <a:ext cx="47998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Packet sending via LoRa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" descr=""/>
          <p:cNvPicPr/>
          <p:nvPr/>
        </p:nvPicPr>
        <p:blipFill>
          <a:blip r:embed="rId1"/>
          <a:stretch/>
        </p:blipFill>
        <p:spPr>
          <a:xfrm>
            <a:off x="2868120" y="2057400"/>
            <a:ext cx="14629320" cy="8228520"/>
          </a:xfrm>
          <a:prstGeom prst="rect">
            <a:avLst/>
          </a:prstGeom>
          <a:ln w="0">
            <a:noFill/>
          </a:ln>
        </p:spPr>
      </p:pic>
      <p:sp>
        <p:nvSpPr>
          <p:cNvPr id="78" name=""/>
          <p:cNvSpPr/>
          <p:nvPr/>
        </p:nvSpPr>
        <p:spPr>
          <a:xfrm>
            <a:off x="8001000" y="10432080"/>
            <a:ext cx="6171480" cy="8766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GPS data in serial Monitor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9" name="" descr=""/>
          <p:cNvPicPr/>
          <p:nvPr/>
        </p:nvPicPr>
        <p:blipFill>
          <a:blip r:embed="rId1"/>
          <a:stretch/>
        </p:blipFill>
        <p:spPr>
          <a:xfrm>
            <a:off x="3429000" y="2468160"/>
            <a:ext cx="13715280" cy="7360920"/>
          </a:xfrm>
          <a:prstGeom prst="rect">
            <a:avLst/>
          </a:prstGeom>
          <a:ln w="0">
            <a:noFill/>
          </a:ln>
        </p:spPr>
      </p:pic>
      <p:sp>
        <p:nvSpPr>
          <p:cNvPr id="80" name=""/>
          <p:cNvSpPr/>
          <p:nvPr/>
        </p:nvSpPr>
        <p:spPr>
          <a:xfrm>
            <a:off x="8152560" y="10287000"/>
            <a:ext cx="4419720" cy="483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0" i="1" lang="en-US" sz="2800" spc="-1" strike="noStrike">
                <a:solidFill>
                  <a:srgbClr val="000000"/>
                </a:solidFill>
                <a:latin typeface="Times New Roman"/>
              </a:rPr>
              <a:t>Fig: Front End UI Display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214;p33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2" name="Google Shape;215;p33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3" name="PlaceHolder 1"/>
          <p:cNvSpPr>
            <a:spLocks noGrp="1"/>
          </p:cNvSpPr>
          <p:nvPr>
            <p:ph/>
          </p:nvPr>
        </p:nvSpPr>
        <p:spPr>
          <a:xfrm>
            <a:off x="969840" y="2742120"/>
            <a:ext cx="18730440" cy="75088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Reliable Wireless Communication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Accurate Environmental Monitoring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Real-Time Emergency Alerts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Efficient Data Logging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Offline Map Integration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User-Friendly Dashboard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-28008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US" sz="2800" spc="-1" strike="noStrike">
                <a:solidFill>
                  <a:schemeClr val="dk1"/>
                </a:solidFill>
                <a:latin typeface="Times New Roman"/>
                <a:ea typeface="Arial"/>
              </a:rPr>
              <a:t>Fully Offline Functionality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457200" indent="0">
              <a:lnSpc>
                <a:spcPct val="100000"/>
              </a:lnSpc>
              <a:spcBef>
                <a:spcPts val="575"/>
              </a:spcBef>
              <a:spcAft>
                <a:spcPts val="431"/>
              </a:spcAft>
              <a:buNone/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2"/>
          <p:cNvSpPr>
            <a:spLocks noGrp="1"/>
          </p:cNvSpPr>
          <p:nvPr>
            <p:ph type="sldNum" idx="13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65FADDA3-1050-4128-934A-EB22BEE8AF55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19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85" name="Google Shape;217;p33"/>
          <p:cNvSpPr/>
          <p:nvPr/>
        </p:nvSpPr>
        <p:spPr>
          <a:xfrm>
            <a:off x="969840" y="2301840"/>
            <a:ext cx="18525600" cy="50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Google Shape;218;p33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Conclusion 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153;p27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27" name="Google Shape;154;p27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28" name="PlaceHolder 1"/>
          <p:cNvSpPr>
            <a:spLocks noGrp="1"/>
          </p:cNvSpPr>
          <p:nvPr>
            <p:ph type="sldNum" idx="7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B4B6C0DE-8DD7-4B7A-BBF0-99D8FD59619F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29" name="Google Shape;156;p27"/>
          <p:cNvSpPr/>
          <p:nvPr/>
        </p:nvSpPr>
        <p:spPr>
          <a:xfrm>
            <a:off x="1008000" y="1692360"/>
            <a:ext cx="18525600" cy="88894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Literature Survey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Objectives of the Project Work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Proposed Methodology 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Training Details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Work Progress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200000"/>
              </a:lnSpc>
              <a:buClr>
                <a:srgbClr val="000000"/>
              </a:buClr>
              <a:buFont typeface="Symbol" charset="2"/>
              <a:buChar char=""/>
            </a:pPr>
            <a:r>
              <a:rPr b="0" lang="en-IN" sz="1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0" name="Google Shape;157;p27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0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Agenda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214;p33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8" name="Google Shape;215;p33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89" name="PlaceHolder 1"/>
          <p:cNvSpPr>
            <a:spLocks noGrp="1"/>
          </p:cNvSpPr>
          <p:nvPr>
            <p:ph type="sldNum" idx="14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C9BF860-D762-455A-9637-AEAB37236F6C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20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0" name="Google Shape;217;p33"/>
          <p:cNvSpPr/>
          <p:nvPr/>
        </p:nvSpPr>
        <p:spPr>
          <a:xfrm>
            <a:off x="969840" y="2301840"/>
            <a:ext cx="18525600" cy="50144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0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0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1" name="Google Shape;218;p33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Future Enhancements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2" name=""/>
          <p:cNvSpPr/>
          <p:nvPr/>
        </p:nvSpPr>
        <p:spPr>
          <a:xfrm>
            <a:off x="1371600" y="2971800"/>
            <a:ext cx="16229880" cy="5485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Mesh topology support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Mobile app with Bluetooth data sync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Graphical analytics and trend visualization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757"/>
              </a:spcBef>
              <a:spcAft>
                <a:spcPts val="1559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Voice/sound-based emergency alert integration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224;p34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4" name="Google Shape;225;p34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95" name="PlaceHolder 1"/>
          <p:cNvSpPr>
            <a:spLocks noGrp="1"/>
          </p:cNvSpPr>
          <p:nvPr>
            <p:ph type="sldNum" idx="15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9DD1BC78-954E-483B-9B1C-625F3574A7DF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21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96" name="Google Shape;228;p34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References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 algn="ctr"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"/>
          <p:cNvSpPr/>
          <p:nvPr/>
        </p:nvSpPr>
        <p:spPr>
          <a:xfrm>
            <a:off x="298440" y="2286000"/>
            <a:ext cx="19359360" cy="8742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1] C. Wu et al., "Ultra-Low-Power LoRa Mesh Networks for Wilderness Tracking," IEEE Transactions on Wireless Communications, vol. 24, no. 3, pp. 45-58, 2025.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[2] A. Khan and B. Li, "Adaptive GPS-LoRa Hybrid Positioning for Remote Areas," IEEE Internet of Things Journal, vol. 12, no. 1, pp. 112-125,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[3] E. Rodriguez et al., "Energy-Efficient Emergency Alert Systems Using ESP32," IEEE Sensors Journal, vol. 23, no. 8, pp. 210-223, 2024.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[4] G. Park and H. Kim, "Decentralized Tracking in Mountainous Terrain: A LoRa Case Study," IEEE Communications Letters, vol. 27, no. 5, pp. 78-91,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[5] I. Petrov and J. Silva, "Edge Computing for Real-Time Wilderness Safety Monitoring," IEEE Access, vol. 11, pp. 345-360, 2023.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[6] M. Tanaka and S. Chen, "Battery Optimization Techniques for IoT Tracking Devices," IEEE Transactions on Power Electronics, vol. 38, no. 4, pp. 201-215,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[7] R. Kumar and P. Sharma, "LoRa-Based Communication Challenges in Himalayan Regions," IEEE Wireless Communications Letters, vol. 10, no. 6, pp. 132-145,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[8] S. Desai and L. Prakash, "Comparative Analysis of Trekker Safety Systems," IEEE Consumer Electronics Magazine, vol. 11, no. 2, pp. 67-79, 2022.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[9] T. Nguyen and V. Patel, "Low-Power Sensor Fusion for Wilderness Tracking," IEEE Sensors Journal, vol. 21, no. 9, pp. 89-102,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r>
              <a:rPr b="0" lang="en-IN" sz="2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[10] W. Zhang and X. Liu, "IoT Architectures for Remote Area Monitoring," IEEE Internet of Things Journal, vol. 8, no. 5, pp. 156-170, 2021.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algn="just">
              <a:lnSpc>
                <a:spcPct val="100000"/>
              </a:lnSpc>
              <a:spcBef>
                <a:spcPts val="1417"/>
              </a:spcBef>
              <a:spcAft>
                <a:spcPts val="1417"/>
              </a:spcAft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Google Shape;163;p28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2" name="Google Shape;164;p28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3" name="PlaceHolder 1"/>
          <p:cNvSpPr>
            <a:spLocks noGrp="1"/>
          </p:cNvSpPr>
          <p:nvPr>
            <p:ph type="sldNum" idx="8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03FB5079-0312-4824-A7C4-4924E5AB6FCE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3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34" name="Google Shape;167;p28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Introduction and Objectives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"/>
          <p:cNvSpPr/>
          <p:nvPr/>
        </p:nvSpPr>
        <p:spPr>
          <a:xfrm>
            <a:off x="685800" y="3066480"/>
            <a:ext cx="17829360" cy="744804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Designed for remote environments (forests, mountains, disaster zones) where cellular/Wi-Fi networks are unavailable or unreliable.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Aims to enhance safety and monitoring of trekkers, rescue teams, or remote personnel.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Implements an offline, low-power communication system using LoRa technology.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Employs a star topology with one central ESP32 node and four remote ESP32 sensor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Key Features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Fully offline operation – no need for internet or cellular networks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Real-time communication between nodes and central server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Energy-efficient and suitable for prolonged field usage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buClr>
                <a:srgbClr val="000000"/>
              </a:buClr>
              <a:buFont typeface="Symbol" charset="2"/>
              <a:buChar char="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</a:rPr>
              <a:t>Robust and scalable system for extreme and isolated terrains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"/>
          <p:cNvSpPr/>
          <p:nvPr/>
        </p:nvSpPr>
        <p:spPr>
          <a:xfrm>
            <a:off x="685800" y="2107800"/>
            <a:ext cx="4113720" cy="5950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3600" spc="-1" strike="noStrike">
                <a:solidFill>
                  <a:srgbClr val="000000"/>
                </a:solidFill>
                <a:latin typeface="Times New Roman"/>
              </a:rPr>
              <a:t>Introduction</a:t>
            </a:r>
            <a:endParaRPr b="0" lang="en-US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"/>
          <p:cNvSpPr/>
          <p:nvPr/>
        </p:nvSpPr>
        <p:spPr>
          <a:xfrm>
            <a:off x="1110600" y="1989360"/>
            <a:ext cx="18319320" cy="91749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1" lang="en-US" sz="3200" spc="-1" strike="noStrike">
                <a:solidFill>
                  <a:srgbClr val="000000"/>
                </a:solidFill>
                <a:latin typeface="Times New Roman"/>
              </a:rPr>
              <a:t>Domain of the Project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1.Wireless Sensor Networks </a:t>
            </a: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	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 star topology for centralized coordination and simplicity in deployment.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LoRa (Long Range Radio) enables low-bandwidth, low-power communication over long distances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2. IoT and Embedded Systems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Each node is built around the ESP32, a powerful microcontroller with Wi-Fi, and GPIO support.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Integration with sensors (BME280 for environment data) and GPS modules ensures accurate monitoring.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3. Location Tracking and Mapping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GPS data from all nodes enables real-time geolocation.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central node overlays received coordinates on an offline map using raster tiles stored on the SD card.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4. Data Logging and Visualization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JSON-formatted data is stored in the SD card as a local database (data.txt), allowing historical tracking.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 lvl="2" marL="648000" indent="-216000">
              <a:lnSpc>
                <a:spcPct val="100000"/>
              </a:lnSpc>
              <a:spcBef>
                <a:spcPts val="283"/>
              </a:spcBef>
              <a:spcAft>
                <a:spcPts val="283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32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The interface displays environmental and positional data for all connected nodes.</a:t>
            </a: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183;p30"/>
          <p:cNvSpPr/>
          <p:nvPr/>
        </p:nvSpPr>
        <p:spPr>
          <a:xfrm>
            <a:off x="2982960" y="712800"/>
            <a:ext cx="55080" cy="55080"/>
          </a:xfrm>
          <a:custGeom>
            <a:avLst/>
            <a:gdLst>
              <a:gd name="textAreaLeft" fmla="*/ 0 w 55080"/>
              <a:gd name="textAreaRight" fmla="*/ 57240 w 55080"/>
              <a:gd name="textAreaTop" fmla="*/ 0 h 55080"/>
              <a:gd name="textAreaBottom" fmla="*/ 57240 h 55080"/>
            </a:gdLst>
            <a:ahLst/>
            <a:rect l="textAreaLeft" t="textAreaTop" r="textAreaRight" b="textAreaBottom"/>
            <a:pathLst>
              <a:path w="56514" h="56515">
                <a:moveTo>
                  <a:pt x="28145" y="0"/>
                </a:moveTo>
                <a:lnTo>
                  <a:pt x="17201" y="2207"/>
                </a:lnTo>
                <a:lnTo>
                  <a:pt x="8253" y="8227"/>
                </a:lnTo>
                <a:lnTo>
                  <a:pt x="2215" y="17157"/>
                </a:lnTo>
                <a:lnTo>
                  <a:pt x="0" y="28093"/>
                </a:lnTo>
                <a:lnTo>
                  <a:pt x="2215" y="39037"/>
                </a:lnTo>
                <a:lnTo>
                  <a:pt x="8253" y="47985"/>
                </a:lnTo>
                <a:lnTo>
                  <a:pt x="17201" y="54023"/>
                </a:lnTo>
                <a:lnTo>
                  <a:pt x="28145" y="56239"/>
                </a:lnTo>
                <a:lnTo>
                  <a:pt x="39070" y="54023"/>
                </a:lnTo>
                <a:lnTo>
                  <a:pt x="41803" y="52176"/>
                </a:lnTo>
                <a:lnTo>
                  <a:pt x="28145" y="52176"/>
                </a:lnTo>
                <a:lnTo>
                  <a:pt x="18763" y="50280"/>
                </a:lnTo>
                <a:lnTo>
                  <a:pt x="11109" y="45113"/>
                </a:lnTo>
                <a:lnTo>
                  <a:pt x="5952" y="37457"/>
                </a:lnTo>
                <a:lnTo>
                  <a:pt x="4062" y="28093"/>
                </a:lnTo>
                <a:lnTo>
                  <a:pt x="5952" y="18722"/>
                </a:lnTo>
                <a:lnTo>
                  <a:pt x="11109" y="11052"/>
                </a:lnTo>
                <a:lnTo>
                  <a:pt x="18763" y="5870"/>
                </a:lnTo>
                <a:lnTo>
                  <a:pt x="28145" y="3968"/>
                </a:lnTo>
                <a:lnTo>
                  <a:pt x="41684" y="3968"/>
                </a:lnTo>
                <a:lnTo>
                  <a:pt x="39070" y="2207"/>
                </a:lnTo>
                <a:lnTo>
                  <a:pt x="28145" y="0"/>
                </a:lnTo>
                <a:close/>
              </a:path>
              <a:path w="56514" h="56515">
                <a:moveTo>
                  <a:pt x="41684" y="3968"/>
                </a:moveTo>
                <a:lnTo>
                  <a:pt x="28145" y="3968"/>
                </a:lnTo>
                <a:lnTo>
                  <a:pt x="37527" y="5870"/>
                </a:lnTo>
                <a:lnTo>
                  <a:pt x="45181" y="11052"/>
                </a:lnTo>
                <a:lnTo>
                  <a:pt x="50338" y="18722"/>
                </a:lnTo>
                <a:lnTo>
                  <a:pt x="52228" y="28093"/>
                </a:lnTo>
                <a:lnTo>
                  <a:pt x="50338" y="37457"/>
                </a:lnTo>
                <a:lnTo>
                  <a:pt x="45181" y="45113"/>
                </a:lnTo>
                <a:lnTo>
                  <a:pt x="37527" y="50280"/>
                </a:lnTo>
                <a:lnTo>
                  <a:pt x="28145" y="52176"/>
                </a:lnTo>
                <a:lnTo>
                  <a:pt x="41803" y="52176"/>
                </a:lnTo>
                <a:lnTo>
                  <a:pt x="48005" y="47985"/>
                </a:lnTo>
                <a:lnTo>
                  <a:pt x="54036" y="39037"/>
                </a:lnTo>
                <a:lnTo>
                  <a:pt x="56249" y="28093"/>
                </a:lnTo>
                <a:lnTo>
                  <a:pt x="54036" y="17157"/>
                </a:lnTo>
                <a:lnTo>
                  <a:pt x="48005" y="8227"/>
                </a:lnTo>
                <a:lnTo>
                  <a:pt x="41684" y="3968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39" name="Google Shape;184;p30"/>
          <p:cNvSpPr/>
          <p:nvPr/>
        </p:nvSpPr>
        <p:spPr>
          <a:xfrm>
            <a:off x="2998800" y="725400"/>
            <a:ext cx="23400" cy="29520"/>
          </a:xfrm>
          <a:custGeom>
            <a:avLst/>
            <a:gdLst>
              <a:gd name="textAreaLeft" fmla="*/ 0 w 23400"/>
              <a:gd name="textAreaRight" fmla="*/ 25560 w 23400"/>
              <a:gd name="textAreaTop" fmla="*/ 0 h 29520"/>
              <a:gd name="textAreaBottom" fmla="*/ 31680 h 29520"/>
            </a:gdLst>
            <a:ahLst/>
            <a:rect l="textAreaLeft" t="textAreaTop" r="textAreaRight" b="textAreaBottom"/>
            <a:pathLst>
              <a:path w="25400" h="31750">
                <a:moveTo>
                  <a:pt x="11999" y="0"/>
                </a:moveTo>
                <a:lnTo>
                  <a:pt x="0" y="0"/>
                </a:lnTo>
                <a:lnTo>
                  <a:pt x="0" y="31423"/>
                </a:lnTo>
                <a:lnTo>
                  <a:pt x="5675" y="31423"/>
                </a:lnTo>
                <a:lnTo>
                  <a:pt x="5675" y="18292"/>
                </a:lnTo>
                <a:lnTo>
                  <a:pt x="16472" y="18292"/>
                </a:lnTo>
                <a:lnTo>
                  <a:pt x="15633" y="17570"/>
                </a:lnTo>
                <a:lnTo>
                  <a:pt x="21266" y="14669"/>
                </a:lnTo>
                <a:lnTo>
                  <a:pt x="21701" y="13277"/>
                </a:lnTo>
                <a:lnTo>
                  <a:pt x="5675" y="13277"/>
                </a:lnTo>
                <a:lnTo>
                  <a:pt x="5675" y="5329"/>
                </a:lnTo>
                <a:lnTo>
                  <a:pt x="22239" y="5329"/>
                </a:lnTo>
                <a:lnTo>
                  <a:pt x="21884" y="3863"/>
                </a:lnTo>
                <a:lnTo>
                  <a:pt x="18564" y="848"/>
                </a:lnTo>
                <a:lnTo>
                  <a:pt x="11999" y="0"/>
                </a:lnTo>
                <a:close/>
              </a:path>
              <a:path w="25400" h="31750">
                <a:moveTo>
                  <a:pt x="16472" y="18292"/>
                </a:moveTo>
                <a:lnTo>
                  <a:pt x="6837" y="18292"/>
                </a:lnTo>
                <a:lnTo>
                  <a:pt x="9727" y="18680"/>
                </a:lnTo>
                <a:lnTo>
                  <a:pt x="11465" y="19999"/>
                </a:lnTo>
                <a:lnTo>
                  <a:pt x="14470" y="24596"/>
                </a:lnTo>
                <a:lnTo>
                  <a:pt x="18564" y="31423"/>
                </a:lnTo>
                <a:lnTo>
                  <a:pt x="25402" y="31423"/>
                </a:lnTo>
                <a:lnTo>
                  <a:pt x="21967" y="25318"/>
                </a:lnTo>
                <a:lnTo>
                  <a:pt x="18721" y="20229"/>
                </a:lnTo>
                <a:lnTo>
                  <a:pt x="16472" y="18292"/>
                </a:lnTo>
                <a:close/>
              </a:path>
              <a:path w="25400" h="31750">
                <a:moveTo>
                  <a:pt x="22239" y="5329"/>
                </a:moveTo>
                <a:lnTo>
                  <a:pt x="10156" y="5329"/>
                </a:lnTo>
                <a:lnTo>
                  <a:pt x="14324" y="5444"/>
                </a:lnTo>
                <a:lnTo>
                  <a:pt x="16449" y="6638"/>
                </a:lnTo>
                <a:lnTo>
                  <a:pt x="17224" y="9224"/>
                </a:lnTo>
                <a:lnTo>
                  <a:pt x="16638" y="11580"/>
                </a:lnTo>
                <a:lnTo>
                  <a:pt x="15057" y="12889"/>
                </a:lnTo>
                <a:lnTo>
                  <a:pt x="9926" y="13277"/>
                </a:lnTo>
                <a:lnTo>
                  <a:pt x="21701" y="13277"/>
                </a:lnTo>
                <a:lnTo>
                  <a:pt x="23088" y="8837"/>
                </a:lnTo>
                <a:lnTo>
                  <a:pt x="22239" y="5329"/>
                </a:lnTo>
                <a:close/>
              </a:path>
            </a:pathLst>
          </a:custGeom>
          <a:solidFill>
            <a:srgbClr val="231f20"/>
          </a:solidFill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t">
            <a:noAutofit/>
          </a:bodyPr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800" spc="-1" strike="noStrike">
              <a:solidFill>
                <a:schemeClr val="dk1"/>
              </a:solidFill>
              <a:latin typeface="Arial"/>
              <a:ea typeface="Arial"/>
            </a:endParaRPr>
          </a:p>
        </p:txBody>
      </p:sp>
      <p:sp>
        <p:nvSpPr>
          <p:cNvPr id="40" name="PlaceHolder 1"/>
          <p:cNvSpPr>
            <a:spLocks noGrp="1"/>
          </p:cNvSpPr>
          <p:nvPr>
            <p:ph type="sldNum" idx="9"/>
          </p:nvPr>
        </p:nvSpPr>
        <p:spPr>
          <a:xfrm>
            <a:off x="18627840" y="10253160"/>
            <a:ext cx="1203120" cy="862200"/>
          </a:xfrm>
          <a:prstGeom prst="rect">
            <a:avLst/>
          </a:prstGeom>
          <a:noFill/>
          <a:ln w="0">
            <a:noFill/>
          </a:ln>
        </p:spPr>
        <p:txBody>
          <a:bodyPr lIns="91440" rIns="91440" tIns="91440" bIns="91440" anchor="ctr">
            <a:normAutofit/>
          </a:bodyPr>
          <a:lstStyle>
            <a:lvl1pPr indent="0" algn="r">
              <a:lnSpc>
                <a:spcPct val="100000"/>
              </a:lnSpc>
              <a:buNone/>
              <a:tabLst>
                <a:tab algn="l" pos="0"/>
              </a:tabLst>
              <a:defRPr b="0" lang="en-IN" sz="2200" spc="-1" strike="noStrike">
                <a:solidFill>
                  <a:schemeClr val="dk2"/>
                </a:solidFill>
                <a:latin typeface="Arial"/>
                <a:ea typeface="Arial"/>
              </a:defRPr>
            </a:lvl1pPr>
          </a:lstStyle>
          <a:p>
            <a:pPr indent="0" algn="r">
              <a:lnSpc>
                <a:spcPct val="100000"/>
              </a:lnSpc>
              <a:buNone/>
              <a:tabLst>
                <a:tab algn="l" pos="0"/>
              </a:tabLst>
            </a:pPr>
            <a:fld id="{F0FE2EBE-2F33-4A22-8485-4549F9520E76}" type="slidenum">
              <a:rPr b="0" lang="en-IN" sz="2200" spc="-1" strike="noStrike">
                <a:solidFill>
                  <a:schemeClr val="dk2"/>
                </a:solidFill>
                <a:latin typeface="Arial"/>
                <a:ea typeface="Arial"/>
              </a:rPr>
              <a:t>5</a:t>
            </a:fld>
            <a:endParaRPr b="0" lang="en-US" sz="2200" spc="-1" strike="noStrike">
              <a:solidFill>
                <a:srgbClr val="000000"/>
              </a:solidFill>
              <a:latin typeface="Times New Roman"/>
            </a:endParaRPr>
          </a:p>
        </p:txBody>
      </p:sp>
      <p:sp>
        <p:nvSpPr>
          <p:cNvPr id="41" name="Google Shape;186;p30"/>
          <p:cNvSpPr/>
          <p:nvPr/>
        </p:nvSpPr>
        <p:spPr>
          <a:xfrm>
            <a:off x="685800" y="2057400"/>
            <a:ext cx="18525600" cy="8228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  </a:t>
            </a: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Module 1: Remote Sensor Node (4 Nodes)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(ESP32 + LoRa + GPS + BME280 + Emergency Button + Battery)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GPS coordinates: latitude, longitude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Environmental data: temperature, pressure, altitude (from BME280)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Battery voltage (via analog pin)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Emergency signal (via push button)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LoRa configuration (433 MHz)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tabLst>
                <a:tab algn="l" pos="0"/>
              </a:tabLst>
            </a:pPr>
            <a:r>
              <a:rPr b="1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 sensor data (GPS + BME280).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Read battery level using ADC and calculate percentage.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Detect emergency button press.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24"/>
              </a:spcBef>
              <a:spcAft>
                <a:spcPts val="425"/>
              </a:spcAft>
              <a:buClr>
                <a:srgbClr val="000000"/>
              </a:buClr>
              <a:buFont typeface="Symbol" charset="2"/>
              <a:buChar char=""/>
              <a:tabLst>
                <a:tab algn="l" pos="0"/>
              </a:tabLst>
            </a:pPr>
            <a:r>
              <a:rPr b="0" lang="en-IN" sz="28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Pack all data into a JSON object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1191"/>
              </a:spcBef>
              <a:spcAft>
                <a:spcPts val="992"/>
              </a:spcAft>
              <a:tabLst>
                <a:tab algn="l" pos="0"/>
              </a:tabLst>
            </a:pPr>
            <a:endParaRPr b="0" lang="en-US" sz="10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 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Google Shape;187;p30"/>
          <p:cNvSpPr/>
          <p:nvPr/>
        </p:nvSpPr>
        <p:spPr>
          <a:xfrm>
            <a:off x="5057640" y="290520"/>
            <a:ext cx="9068760" cy="63756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0" rIns="0" tIns="0" bIns="0" anchor="ctr">
            <a:noAutofit/>
          </a:bodyPr>
          <a:p>
            <a:pPr algn="ctr">
              <a:lnSpc>
                <a:spcPct val="100000"/>
              </a:lnSpc>
              <a:tabLst>
                <a:tab algn="l" pos="0"/>
              </a:tabLst>
            </a:pPr>
            <a:r>
              <a:rPr b="1" lang="en-IN" sz="4400" spc="-1" strike="noStrike">
                <a:solidFill>
                  <a:srgbClr val="000000"/>
                </a:solidFill>
                <a:latin typeface="Times New Roman"/>
                <a:ea typeface="Times New Roman"/>
              </a:rPr>
              <a:t>Implementation</a:t>
            </a: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"/>
          <p:cNvSpPr/>
          <p:nvPr/>
        </p:nvSpPr>
        <p:spPr>
          <a:xfrm>
            <a:off x="914400" y="2057400"/>
            <a:ext cx="16915320" cy="91105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LoRa-transmitted JSON data packet to central ESP32.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Emergency alerts (if triggered).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Consistent periodic updates (e.g., every 5 or 10 seconds).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Module 2: Central Gateway Node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(ESP32 + LoRa + SD Card + GPS + Offline Web Server)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LoRa packets from 4 remote nodes (JSON format).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Local GPS data (to locate the gateway).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Pre-stored offline map tiles (from SD card).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data.txt file stored in SD card with logged sensor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"/>
          <p:cNvSpPr/>
          <p:nvPr/>
        </p:nvSpPr>
        <p:spPr>
          <a:xfrm>
            <a:off x="457920" y="1747440"/>
            <a:ext cx="18972000" cy="1019268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Parse incoming JSON packets via LoRa.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Append new data to data.txt in SD card.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Extract location (lat, lon) from each node.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Serve HTML/JS web interface via ESP32 soft AP.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Display markers on the offline map (Leaflet + MBTiles).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Allow visualization of current data per node in UI.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Color markers if battery is low or alert is triggered.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Web-based dashboard showing: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Live location of all nodes.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Environmental readings.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Battery levels and alert indicators.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  <a:ea typeface="Noto Sans CJK SC"/>
              </a:rPr>
              <a:t>Stored data.txt file containing all received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4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"/>
          <p:cNvSpPr/>
          <p:nvPr/>
        </p:nvSpPr>
        <p:spPr>
          <a:xfrm>
            <a:off x="685800" y="2286000"/>
            <a:ext cx="18744120" cy="777132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3: Data Logging to SD Card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Received JSON data (LoRa).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Existing data file on SD card (data.txt).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Mount SD card using SPI.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Open file in append mode.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Write JSON string as a new line.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Ensure no overwrite or corruption using checks.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All JSON data is saved to data.txt: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"/>
          <p:cNvSpPr/>
          <p:nvPr/>
        </p:nvSpPr>
        <p:spPr>
          <a:xfrm>
            <a:off x="457200" y="2057400"/>
            <a:ext cx="18744120" cy="8973000"/>
          </a:xfrm>
          <a:prstGeom prst="rect">
            <a:avLst/>
          </a:prstGeom>
          <a:noFill/>
          <a:ln w="0">
            <a:noFill/>
          </a:ln>
        </p:spPr>
        <p:style>
          <a:lnRef idx="0"/>
          <a:fillRef idx="0"/>
          <a:effectRef idx="0"/>
          <a:fontRef idx="minor"/>
        </p:style>
        <p:txBody>
          <a:bodyPr lIns="90000" rIns="90000" tIns="45000" bIns="45000" anchor="t">
            <a:noAutofit/>
          </a:bodyPr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Module 4: Offline Map Rendering (Leaflet + Map Tiles)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Input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Map tiles stored in SD card (e.g., /map/12/2234/1445.png)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Location data from data.txt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Process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Leaflet JS reads map tiles from SD card directory.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JavaScript parses the stored JSON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Extract lat/lon for each node.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Dynamically place markers on the map.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Style markers based on alert and battery status.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r>
              <a:rPr b="1" lang="en-US" sz="2800" spc="-1" strike="noStrike">
                <a:solidFill>
                  <a:srgbClr val="000000"/>
                </a:solidFill>
                <a:latin typeface="Times New Roman"/>
              </a:rPr>
              <a:t>Output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Interactive offline map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Shows all node positions with custom icons.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Clicking markers shows sensor data.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 marL="216000" indent="-216000"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800" spc="-1" strike="noStrike">
                <a:solidFill>
                  <a:srgbClr val="000000"/>
                </a:solidFill>
                <a:latin typeface="Times New Roman"/>
              </a:rPr>
              <a:t>Updates when new data is received.</a:t>
            </a: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  <a:p>
            <a:pPr>
              <a:lnSpc>
                <a:spcPct val="100000"/>
              </a:lnSpc>
              <a:spcBef>
                <a:spcPts val="649"/>
              </a:spcBef>
              <a:spcAft>
                <a:spcPts val="431"/>
              </a:spcAft>
            </a:pPr>
            <a:endParaRPr b="0" lang="en-US" sz="2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4_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 pitchFamily="0" charset="1"/>
        <a:ea typeface=""/>
        <a:cs typeface=""/>
      </a:majorFont>
      <a:minorFont>
        <a:latin typeface="Arial" pitchFamily="0" charset="1"/>
        <a:ea typeface=""/>
        <a:cs typeface=""/>
      </a:minorFont>
    </a:fontScheme>
    <a:fmtScheme>
      <a:fillStyleLst>
        <a:solidFill>
          <a:schemeClr val="phClr"/>
        </a:solidFill>
        <a:gradFill>
          <a:gsLst>
            <a:gs pos="0">
              <a:schemeClr val="phClr">
                <a:tint val="50000"/>
              </a:schemeClr>
            </a:gs>
            <a:gs pos="35000">
              <a:schemeClr val="phClr">
                <a:tint val="37000"/>
              </a:schemeClr>
            </a:gs>
            <a:gs pos="100000">
              <a:schemeClr val="phClr">
                <a:tint val="15000"/>
              </a:schemeClr>
            </a:gs>
          </a:gsLst>
          <a:lin ang="16200000" scaled="1"/>
          <a:tileRect l="0" t="0" r="0" b="0"/>
        </a:gradFill>
        <a:gradFill>
          <a:gsLst>
            <a:gs pos="0">
              <a:schemeClr val="phClr">
                <a:tint val="100000"/>
                <a:shade val="100000"/>
              </a:schemeClr>
            </a:gs>
            <a:gs pos="100000">
              <a:schemeClr val="phClr">
                <a:tint val="50000"/>
                <a:shade val="100000"/>
              </a:schemeClr>
            </a:gs>
          </a:gsLst>
          <a:lin ang="16200000" scaled="0"/>
          <a:tileRect l="0" t="0" r="0" b="0"/>
        </a:gradFill>
      </a:fillStyleLst>
      <a:lnStyleLst>
        <a:ln w="9525" cap="flat" cmpd="sng" algn="ctr">
          <a:prstDash val="solid"/>
        </a:ln>
        <a:ln w="25400" cap="flat" cmpd="sng" algn="ctr">
          <a:prstDash val="solid"/>
        </a:ln>
        <a:ln w="38100" cap="flat" cmpd="sng" algn="ctr"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>
          <a:gsLst>
            <a:gs pos="0">
              <a:schemeClr val="phClr">
                <a:tint val="40000"/>
              </a:schemeClr>
            </a:gs>
            <a:gs pos="40000">
              <a:schemeClr val="phClr">
                <a:tint val="45000"/>
                <a:shade val="99000"/>
              </a:schemeClr>
            </a:gs>
            <a:gs pos="100000">
              <a:schemeClr val="phClr">
                <a:shade val="20000"/>
              </a:schemeClr>
            </a:gs>
          </a:gsLst>
          <a:path path="circle">
            <a:fillToRect l="50000" t="-80000" r="50000" b="180000"/>
          </a:path>
          <a:tileRect l="0" t="0" r="0" b="0"/>
        </a:gradFill>
        <a:gradFill>
          <a:gsLst>
            <a:gs pos="0">
              <a:schemeClr val="phClr">
                <a:tint val="8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50000" t="50000" r="50000" b="50000"/>
          </a:path>
          <a:tileRect l="0" t="0" r="0" b="0"/>
        </a:gradFill>
      </a:bgFillStyleLst>
    </a:fmtScheme>
  </a:themeElements>
</a:theme>
</file>

<file path=ppt/theme/theme3.xml><?xml version="1.0" encoding="utf-8"?>
<a:theme xmlns:a="http://schemas.openxmlformats.org/drawingml/2006/main" xmlns:r="http://schemas.openxmlformats.org/officeDocument/2006/relationships" name="Office Them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304</TotalTime>
  <Application>LibreOffice/24.2.7.2$Linux_X86_64 LibreOffice_project/420$Build-2</Application>
  <AppVersion>15.0000</AppVersion>
  <Words>264</Words>
  <Paragraphs>127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:description/>
  <dc:language>en-US</dc:language>
  <cp:lastModifiedBy/>
  <dcterms:modified xsi:type="dcterms:W3CDTF">2025-08-28T19:12:35Z</dcterms:modified>
  <cp:revision>89</cp:revision>
  <dc:subject/>
  <dc:title>PowerPoint Presentation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11</vt:i4>
  </property>
  <property fmtid="{D5CDD505-2E9C-101B-9397-08002B2CF9AE}" pid="3" name="PresentationFormat">
    <vt:lpwstr>Custom</vt:lpwstr>
  </property>
  <property fmtid="{D5CDD505-2E9C-101B-9397-08002B2CF9AE}" pid="4" name="Slides">
    <vt:i4>11</vt:i4>
  </property>
</Properties>
</file>