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4435BA-0B51-4555-B649-8C5C55664C2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640D2-361F-4F24-9296-ABE3C108DE8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19AEE4-C5BF-4853-B375-0D094B2A222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01C44A9-7EEE-42EE-8B43-44A9E1BD4BC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360" cy="643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C851E6-59CA-4E18-BE30-17E0A9C893D3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360" cy="643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D2E00F-7CBC-4547-99B2-00056B8A6E6C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360" cy="6436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803F72-E4E9-4C0D-AC24-6237CFF306DD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360" cy="64368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7C0034-BAD8-4614-9942-F4123E89D4A6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/>
          </p:nvPr>
        </p:nvSpPr>
        <p:spPr>
          <a:xfrm>
            <a:off x="363600" y="1375200"/>
            <a:ext cx="8516160" cy="27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Associate Professor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MCA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820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820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26;p1"/>
          <p:cNvSpPr/>
          <p:nvPr/>
        </p:nvSpPr>
        <p:spPr>
          <a:xfrm>
            <a:off x="146520" y="4490280"/>
            <a:ext cx="901584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   :18/06/2025                                              Department of MCA, RVCE                                             1/12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448280" y="914400"/>
            <a:ext cx="743148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Screenless Displays: The Future of Visual Interaction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720" y="814680"/>
            <a:ext cx="8498520" cy="382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83;p10"/>
          <p:cNvSpPr/>
          <p:nvPr/>
        </p:nvSpPr>
        <p:spPr>
          <a:xfrm>
            <a:off x="1835640" y="185760"/>
            <a:ext cx="533772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6200" y="914400"/>
            <a:ext cx="8987040" cy="41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[1] Z. Liu et al., "Holographic Video Communications," IEEE Wireless Communications, vol. 32, no. 2, Feb. 2025.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T. Wang, C. Yang, J. Chen, Y. Zhao, J. Zong, et al., "Naked-eye light field display technology based on mini/micro LED panels: a systematic review and meta-analysis," Scientific Reports, vol. 14, Art. 24381, Oct.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[3] M. Rutz et al., "Perceived brightness and resolution in retinal scan glasses," arXiv:2403.xxxxx, Jul.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[4] Y. Jin et al., "Volumetric 3D video: capture, compression, display," arXiv:2404.xxxxx, Apr.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[5] PointerVol Team, "PointerVol: laser-pointer interaction in volumetric displays," ACM SIGGRAPH,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[6] K. Akşit and Y. Itoh, "HoloBeam: paper-thin near-eye displays," arXiv:2212.xxxxx, Dec. 2022.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[7] P. Chakravarthula et al., "Gaze-contingent retinal speckle suppression for foveated holographic displays," arXiv:2111.xxxxx, Nov. 2021.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[8] M. J. Jeong et al., "Screenless Display for Interactive Applications," Applied Sciences, vol. 11, no. 1, p. 117, Jan. 2021.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[9] W. Song et al., "Large-scale Huygens metasurfaces for holographic near-eye displays," arXiv:2010.xxxxx, Oct. 2020.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[10] P. S. Bhosale, R. Kale, and P. P. Salve, "Screenless Display: A Review," IJSRCSEIT, vol. 8, no. 1, pp. 337-343, 2022.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[11] V. Kumar, "Screenless Display Technology," SlideShare,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[12] M. Mierse, “Build a Sci-Fi aerial display,” IEEE Spectrum, Oct. 20, 2024. [Online]. Available: https://spectrum.ieee.org/diy-scifi-aerial-display.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8503200" y="4645440"/>
            <a:ext cx="638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1080" y="685800"/>
            <a:ext cx="9140400" cy="42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[13] Virtual retinal display, Wikipedia, The Free Encyclopedia, 2025. [Online].  (Accessed: Jun. 12, 2025).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[14] M. J. Jeong et al., “Screenless display for interactive applications,” Appl. Sci., vol. 11, no. 1, p. 117, 2021.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[15] H. Fuchs et al., “A survey of techniques for 3D display,” Comput. Graph. Forum, vol. 25, no. 4, pp. 1105–1126, 2006.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[16] X. Yang et al., “Progress in volumetric 3D display technologies,” IEEE Access, vol. 8, pp. 98661–98673, 2020.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[17] J. S. Kim et al., “Review of holographic 3D display technologies,” J. Korean Phys. Soc., vol. 63, no. 1, pp. 11–20,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[18] M. Lucente et al., “A survey of light-field displays,” Proc. IEEE, vol. 101, no. 7, pp. 1469–1487,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[19] H. Kuwahara et al., “Three-dimensional displays: Technologies and applications,” Proc. IEEE, vol. 101, no. 7, pp. 1508–1523,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[20] H. Saito et al., “Laser-plasma scanning 3D display for putting digital contents in free space,” Proc. SPIE, vol. 6803, Feb. 2008, doi:10.1117/12.768068.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[21] K. Unagar, “Screenless display (1),” SlideShare, 2024. [Online]. Available: https://www.slideshare.net/slideshow/screenless-display-204907143/204907143.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[22] K. Kumagai and Y. Hayasaki, “Colored voxels of laser-excited aerial volumetric display,” in Digital Holography and 3-D Imaging 2022, D. Chu et al., Eds., OSA Technical Digest (online), paper W3A.1, 2022, doi:10.1364/DH.2022.W3A.1.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[23] K. Kumagai, S. Miura, and Y. Hayasaki, “Aerial re-imaging of femtosecond-laser-excited graphics for volumetric display,” in OSA Imaging and Applied Optics Congress (Imaging, 3D, DH, ISA, COSI), OSA Technical Digest, paper 3Th7E.1, 2021.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[24] W. D. Jones, “Wireless display on a contact lens,” IEEE Spectrum, Nov. 2011.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[25] E. N. Sardinha, M. Munera, N. Zook, D. Western, and V. Ruiz Garate, “Diegetic graphical user interfaces and intuitive control of assistive robots via eye-gaze,” arXiv:2401.03944 [cs.RO], 2024.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8478000" y="4695840"/>
            <a:ext cx="638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55600" y="72720"/>
            <a:ext cx="4647600" cy="66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nd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63520" y="957960"/>
            <a:ext cx="8516160" cy="32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/>
          </a:bodyPr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Literature Survey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Summary of Literature Survey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Technical 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Block diagram of the Proposed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458200" y="4827240"/>
            <a:ext cx="683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8;p3"/>
          <p:cNvSpPr/>
          <p:nvPr/>
        </p:nvSpPr>
        <p:spPr>
          <a:xfrm>
            <a:off x="2055600" y="72720"/>
            <a:ext cx="46476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629400" y="2409840"/>
            <a:ext cx="2072160" cy="216144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/>
          <p:nvPr/>
        </p:nvSpPr>
        <p:spPr>
          <a:xfrm>
            <a:off x="457200" y="914400"/>
            <a:ext cx="5253840" cy="39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Screenless display technology delivers digital visuals without physical screens using AR, holography, and retinal projection.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enables immersive, hands-free interaction, blending digital content with the physical world.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Key applications: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Healthcare – real-time data during surgery.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Education – 3D interactive learning.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Defense – AR-assisted mission data.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Entertainment &amp; Wearables – smart lenses, gaming.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8458200" y="4800600"/>
            <a:ext cx="683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4;p4"/>
          <p:cNvSpPr/>
          <p:nvPr/>
        </p:nvSpPr>
        <p:spPr>
          <a:xfrm>
            <a:off x="2055600" y="72720"/>
            <a:ext cx="464760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5000"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" name="Google Shape;45;p4"/>
          <p:cNvGraphicFramePr/>
          <p:nvPr/>
        </p:nvGraphicFramePr>
        <p:xfrm>
          <a:off x="356760" y="940680"/>
          <a:ext cx="8451720" cy="3970800"/>
        </p:xfrm>
        <a:graphic>
          <a:graphicData uri="http://schemas.openxmlformats.org/drawingml/2006/table">
            <a:tbl>
              <a:tblPr/>
              <a:tblGrid>
                <a:gridCol w="666000"/>
                <a:gridCol w="2038320"/>
                <a:gridCol w="2622240"/>
                <a:gridCol w="3125520"/>
              </a:tblGrid>
              <a:tr h="365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72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Yuta Itoh et al. – Slim Diffractive Waveguide Glasses for Beaming Displays with Enhanced Head Orientation Tolerance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 Proc. of IEEE Conference on Virtual Reality and 3D User Interfaces (IEEE VR), Saint‑Malo, France, 8–12 Mar 2025, pp. 351–358,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Presents slim diffractive‑waveguide AR glasses that improve angle tolerance for beamed displays, extending head orientation range from ~5° to ~20–30° while maintaining compactness.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4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Hiroto Aoki, Takumi Tochimoto, Beaming Displays: Dual Steering Projectors for Extended Projection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IEEE Trans. Vis. Comput. Graph., vol. 30, no. 5, pp. 2309–2318, May 2024,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Describes a dual‑projector beaming display system that enables wider projection volumes and head pose ranges, achieving ~1.8–5.7 mm accuracy and ~14 ms latency at 1 m.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3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3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Ippei Suzuki, Yuta Itoh &amp; Yoichi Ochiai – A Retinal Projection–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In Springer LNCS: Human-Computer Interaction: Technological Innovation, HCII 2022, pp.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Proposes an integrated retinal‑projection viewfinder for cameras that delivers high-resolution imagery via passive optics in a minimal form factor.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4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4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Make Your Own Retinal Projector via Metamaterials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ACM SIGGRAPH Emerging Technologies 2018, Article No., published Aug 2018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Demonstrates a passive metamaterial‑based retinal display that bypasses conventional eye-lens systems, suggesting scalable wearable architectures.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6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5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Facebook Reality Labs – Retinal Image Quality in Near‑Eye Pupil‑Steered Systems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SPIE proceedings (circa 2020), eye‑tracking &amp; pupil‑steered near‑eye display context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Investigates the use of pupil‑steering in scanning retinal displays to maintain visual clarity across a wide field of view.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1" name=""/>
          <p:cNvSpPr/>
          <p:nvPr/>
        </p:nvSpPr>
        <p:spPr>
          <a:xfrm>
            <a:off x="8458200" y="4827240"/>
            <a:ext cx="683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oogle Shape;45;p 1"/>
          <p:cNvGraphicFramePr/>
          <p:nvPr/>
        </p:nvGraphicFramePr>
        <p:xfrm>
          <a:off x="357120" y="941040"/>
          <a:ext cx="8329320" cy="3859560"/>
        </p:xfrm>
        <a:graphic>
          <a:graphicData uri="http://schemas.openxmlformats.org/drawingml/2006/table">
            <a:tbl>
              <a:tblPr/>
              <a:tblGrid>
                <a:gridCol w="656640"/>
                <a:gridCol w="2009160"/>
                <a:gridCol w="2584440"/>
                <a:gridCol w="3079440"/>
              </a:tblGrid>
              <a:tr h="356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708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6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Cheng‑Ting Huang &amp; Hong Hua – Viewing Window Extension in Integral Imaging Based Head‑Mounted Light Field Display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SID Display Week Technical Symposium 2023 (IEEE-affiliated), published 2023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Uses time‑multiplexed layered liquid crystal shutters in light‑field displays to expand viewing window and improve parallax in HMDs without glasses.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8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7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Linghui Rao et al. – Infinite Display for Meta Quest Pro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SID Display Week 2023 session on AR/MR displays, published 2023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Introduces microLED and polarization‑engineering methods to achieve high‑contrast near‑eye visuals in MR/AR headsets.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8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Qian Yang et al. – Foveated AR Displays Based on Polarization‑Selective Flat Lenses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SID Display Week 2023, published 2023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Presents polarization‑selective flat‑lens optics enabling foveated rendering and large eyebox in compact AR eyepiece designs.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9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Ajay Mane &amp; Pratibha Adkar – Unleashing the Future of Display Technology: A Comprehensive Study on Screenless Displays and Their Types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IJSREM, vol. X, issue Y, June 2023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Surveys different screenless display types—including retinal, holographic, and light‑field systems—providing taxonomy and comparative analysis.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97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Hassan et al. – Retinal Disease Projection Conditioning by Biological Traits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Complex &amp; Intelligent Systems, vol. X, no. Y, 2024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Examines how biological and retinal health factors influence projection‑based display ergonomics and custom calibration.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3" name=""/>
          <p:cNvSpPr/>
          <p:nvPr/>
        </p:nvSpPr>
        <p:spPr>
          <a:xfrm>
            <a:off x="8458200" y="4800240"/>
            <a:ext cx="683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17000" y="176760"/>
            <a:ext cx="6918120" cy="61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of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rv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53;p5"/>
          <p:cNvSpPr/>
          <p:nvPr/>
        </p:nvSpPr>
        <p:spPr>
          <a:xfrm>
            <a:off x="311760" y="1340640"/>
            <a:ext cx="851616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8458200" y="4833000"/>
            <a:ext cx="683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457200" y="1414440"/>
            <a:ext cx="7770960" cy="24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reviewed papers cover advancements in screenless display technologies, including holography, volumetric video, retinal projection, and light field displays. Key innovations include glasses-free micro-LED displays, high-fidelity holography, and laser-based interaction systems. Several works focus on user immersion, clarity, and real-time rendering, while others provide comprehensive surveys of current technologies. However, common limitations across these studies include high computational cost, hardware complexity, scalability issues, and a lack of long-term validation or practical implementations. Many are still in the experimental stage, signaling the need for further development and testing before commercial application.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9;p6"/>
          <p:cNvSpPr/>
          <p:nvPr/>
        </p:nvSpPr>
        <p:spPr>
          <a:xfrm>
            <a:off x="279000" y="2457360"/>
            <a:ext cx="360" cy="438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6600" bIns="66600" anchor="ctr">
            <a:sp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9" name="Google Shape;60;p6"/>
          <p:cNvSpPr/>
          <p:nvPr/>
        </p:nvSpPr>
        <p:spPr>
          <a:xfrm>
            <a:off x="1911240" y="136800"/>
            <a:ext cx="610164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Objectives</a:t>
            </a:r>
            <a:r>
              <a:rPr b="0" lang="en-I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45000" y="1089000"/>
            <a:ext cx="8866440" cy="39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understand the core concept and working of screenless display technology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explore its key enabling technologies like AR, holography, and retinal projection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identify real-world applications across healthcare, education, defense, and entertainment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examine future possibilities and emerging trends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analyze the key advantages and challenges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8553240" y="4827240"/>
            <a:ext cx="5886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60;p6"/>
          <p:cNvSpPr/>
          <p:nvPr/>
        </p:nvSpPr>
        <p:spPr>
          <a:xfrm>
            <a:off x="1911240" y="136800"/>
            <a:ext cx="610164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Technical Relevance</a:t>
            </a:r>
            <a:r>
              <a:rPr b="0" lang="en-I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30040" y="914400"/>
            <a:ext cx="8683200" cy="37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Technical Relevance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Eliminates the need for physical screens in VR/AR headsets, holograms, retinal projection, smart glasses, voice interfaces.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Supports immersive technologies like AR/VR.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Enables hands-free and portable visual interfaces.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in smart glasses, medical imaging, military and automotive displays.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Key Technical Features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Retinal projection: Displays visuals directly to the eye.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Holographic rendering: Creates 3D images with depth perception.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Volumetric display: Projects visuals into free space.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8458200" y="4800600"/>
            <a:ext cx="6026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2743200" y="457200"/>
            <a:ext cx="22827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Block Diagram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8458200" y="4572000"/>
            <a:ext cx="68364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6863040" cy="290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ksj</dc:creator>
  <dc:description/>
  <dc:language>en-US</dc:language>
  <cp:lastModifiedBy/>
  <dcterms:modified xsi:type="dcterms:W3CDTF">2025-08-06T23:56:43Z</dcterms:modified>
  <cp:revision>132</cp:revision>
  <dc:subject/>
  <dc:title>Title of the Technical Seminar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9</vt:r8>
  </property>
  <property fmtid="{D5CDD505-2E9C-101B-9397-08002B2CF9AE}" pid="3" name="PresentationFormat">
    <vt:lpwstr>On-screen Show (16:9)</vt:lpwstr>
  </property>
  <property fmtid="{D5CDD505-2E9C-101B-9397-08002B2CF9AE}" pid="4" name="Slides">
    <vt:r8>10</vt:r8>
  </property>
</Properties>
</file>