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60" r:id="rId4"/>
    <p:sldId id="261"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49A7"/>
    <a:srgbClr val="A7300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624" autoAdjust="0"/>
  </p:normalViewPr>
  <p:slideViewPr>
    <p:cSldViewPr>
      <p:cViewPr>
        <p:scale>
          <a:sx n="66" d="100"/>
          <a:sy n="66" d="100"/>
        </p:scale>
        <p:origin x="-149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16" name="Slide Number Placeholder 15"/>
          <p:cNvSpPr>
            <a:spLocks noGrp="1"/>
          </p:cNvSpPr>
          <p:nvPr>
            <p:ph type="sldNum" sz="quarter" idx="11"/>
          </p:nvPr>
        </p:nvSpPr>
        <p:spPr/>
        <p:txBody>
          <a:bodyPr/>
          <a:lstStyle/>
          <a:p>
            <a:fld id="{6536CEEF-D874-43AC-A1E1-F1951957831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36CEEF-D874-43AC-A1E1-F195195783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36CEEF-D874-43AC-A1E1-F1951957831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0EFC9C7-8E84-4604-8862-D7D65C43EAB5}" type="datetimeFigureOut">
              <a:rPr lang="en-US" smtClean="0"/>
              <a:pPr/>
              <a:t>12/20/2016</a:t>
            </a:fld>
            <a:endParaRPr lang="en-US" dirty="0"/>
          </a:p>
        </p:txBody>
      </p:sp>
      <p:sp>
        <p:nvSpPr>
          <p:cNvPr id="15" name="Slide Number Placeholder 14"/>
          <p:cNvSpPr>
            <a:spLocks noGrp="1"/>
          </p:cNvSpPr>
          <p:nvPr>
            <p:ph type="sldNum" sz="quarter" idx="15"/>
          </p:nvPr>
        </p:nvSpPr>
        <p:spPr/>
        <p:txBody>
          <a:bodyPr/>
          <a:lstStyle>
            <a:lvl1pPr algn="ctr">
              <a:defRPr/>
            </a:lvl1pPr>
          </a:lstStyle>
          <a:p>
            <a:fld id="{6536CEEF-D874-43AC-A1E1-F1951957831E}"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36CEEF-D874-43AC-A1E1-F1951957831E}"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36CEEF-D874-43AC-A1E1-F1951957831E}"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536CEEF-D874-43AC-A1E1-F1951957831E}"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36CEEF-D874-43AC-A1E1-F1951957831E}"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36CEEF-D874-43AC-A1E1-F195195783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0EFC9C7-8E84-4604-8862-D7D65C43EAB5}" type="datetimeFigureOut">
              <a:rPr lang="en-US" smtClean="0"/>
              <a:pPr/>
              <a:t>12/20/2016</a:t>
            </a:fld>
            <a:endParaRPr lang="en-US" dirty="0"/>
          </a:p>
        </p:txBody>
      </p:sp>
      <p:sp>
        <p:nvSpPr>
          <p:cNvPr id="9" name="Slide Number Placeholder 8"/>
          <p:cNvSpPr>
            <a:spLocks noGrp="1"/>
          </p:cNvSpPr>
          <p:nvPr>
            <p:ph type="sldNum" sz="quarter" idx="15"/>
          </p:nvPr>
        </p:nvSpPr>
        <p:spPr/>
        <p:txBody>
          <a:bodyPr/>
          <a:lstStyle/>
          <a:p>
            <a:fld id="{6536CEEF-D874-43AC-A1E1-F1951957831E}"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0EFC9C7-8E84-4604-8862-D7D65C43EAB5}" type="datetimeFigureOut">
              <a:rPr lang="en-US" smtClean="0"/>
              <a:pPr/>
              <a:t>12/20/2016</a:t>
            </a:fld>
            <a:endParaRPr lang="en-US" dirty="0"/>
          </a:p>
        </p:txBody>
      </p:sp>
      <p:sp>
        <p:nvSpPr>
          <p:cNvPr id="9" name="Slide Number Placeholder 8"/>
          <p:cNvSpPr>
            <a:spLocks noGrp="1"/>
          </p:cNvSpPr>
          <p:nvPr>
            <p:ph type="sldNum" sz="quarter" idx="11"/>
          </p:nvPr>
        </p:nvSpPr>
        <p:spPr/>
        <p:txBody>
          <a:bodyPr/>
          <a:lstStyle/>
          <a:p>
            <a:fld id="{6536CEEF-D874-43AC-A1E1-F1951957831E}"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0EFC9C7-8E84-4604-8862-D7D65C43EAB5}" type="datetimeFigureOut">
              <a:rPr lang="en-US" smtClean="0"/>
              <a:pPr/>
              <a:t>12/20/2016</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536CEEF-D874-43AC-A1E1-F1951957831E}"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04800" y="1600200"/>
            <a:ext cx="8229600" cy="1569660"/>
          </a:xfrm>
          <a:prstGeom prst="rect">
            <a:avLst/>
          </a:prstGeom>
          <a:noFill/>
        </p:spPr>
        <p:txBody>
          <a:bodyPr wrap="square" rtlCol="0">
            <a:spAutoFit/>
          </a:bodyPr>
          <a:lstStyle/>
          <a:p>
            <a:pPr algn="ctr"/>
            <a:r>
              <a:rPr lang="en-US" sz="3200" b="1" dirty="0" smtClean="0">
                <a:solidFill>
                  <a:schemeClr val="accent6">
                    <a:lumMod val="50000"/>
                  </a:schemeClr>
                </a:solidFill>
                <a:latin typeface="Arial Black" pitchFamily="34" charset="0"/>
                <a:cs typeface="Times New Roman" pitchFamily="18" charset="0"/>
              </a:rPr>
              <a:t>AUTOMATION OF FACULTY APPRAISAL</a:t>
            </a:r>
          </a:p>
          <a:p>
            <a:pPr algn="ctr"/>
            <a:r>
              <a:rPr lang="en-US" sz="3200" b="1" dirty="0" smtClean="0">
                <a:solidFill>
                  <a:schemeClr val="accent6">
                    <a:lumMod val="50000"/>
                  </a:schemeClr>
                </a:solidFill>
                <a:latin typeface="Arial Black" pitchFamily="34" charset="0"/>
                <a:cs typeface="Times New Roman" pitchFamily="18" charset="0"/>
              </a:rPr>
              <a:t>SYSTEM</a:t>
            </a:r>
            <a:endParaRPr lang="en-US" sz="3200" dirty="0">
              <a:solidFill>
                <a:schemeClr val="accent6">
                  <a:lumMod val="50000"/>
                </a:schemeClr>
              </a:solidFill>
              <a:latin typeface="Arial Black" pitchFamily="34" charset="0"/>
              <a:cs typeface="Times New Roman" pitchFamily="18" charset="0"/>
            </a:endParaRPr>
          </a:p>
        </p:txBody>
      </p:sp>
      <p:sp>
        <p:nvSpPr>
          <p:cNvPr id="9" name="TextBox 8"/>
          <p:cNvSpPr txBox="1"/>
          <p:nvPr/>
        </p:nvSpPr>
        <p:spPr>
          <a:xfrm>
            <a:off x="990600" y="4191000"/>
            <a:ext cx="3276600" cy="1631216"/>
          </a:xfrm>
          <a:prstGeom prst="rect">
            <a:avLst/>
          </a:prstGeom>
          <a:noFill/>
        </p:spPr>
        <p:txBody>
          <a:bodyPr wrap="square" rtlCol="0">
            <a:spAutoFit/>
          </a:bodyPr>
          <a:lstStyle/>
          <a:p>
            <a:r>
              <a:rPr lang="en-US" sz="2000" dirty="0" smtClean="0"/>
              <a:t>Under the guidance of</a:t>
            </a:r>
          </a:p>
          <a:p>
            <a:endParaRPr lang="en-US" sz="2000" dirty="0" smtClean="0"/>
          </a:p>
          <a:p>
            <a:pPr marL="342900" indent="-342900">
              <a:buAutoNum type="alphaUcPeriod"/>
            </a:pPr>
            <a:r>
              <a:rPr lang="en-US" sz="2000" dirty="0" err="1" smtClean="0"/>
              <a:t>vanathi</a:t>
            </a:r>
            <a:r>
              <a:rPr lang="en-US" sz="2000" dirty="0" smtClean="0"/>
              <a:t>  M.E,( </a:t>
            </a:r>
            <a:r>
              <a:rPr lang="en-US" sz="2000" dirty="0" err="1" smtClean="0"/>
              <a:t>Ph.D</a:t>
            </a:r>
            <a:r>
              <a:rPr lang="en-US" sz="2000" dirty="0" smtClean="0"/>
              <a:t>)</a:t>
            </a:r>
          </a:p>
          <a:p>
            <a:pPr marL="342900" indent="-342900"/>
            <a:r>
              <a:rPr lang="en-US" sz="2000" dirty="0" smtClean="0"/>
              <a:t>      </a:t>
            </a:r>
            <a:r>
              <a:rPr lang="en-US" sz="2000" dirty="0" err="1" smtClean="0"/>
              <a:t>Assoc.professor</a:t>
            </a:r>
            <a:r>
              <a:rPr lang="en-US" sz="2000" dirty="0" smtClean="0"/>
              <a:t>,</a:t>
            </a:r>
          </a:p>
          <a:p>
            <a:pPr marL="342900" indent="-342900"/>
            <a:r>
              <a:rPr lang="en-US" sz="2000" dirty="0" smtClean="0"/>
              <a:t>      HOD-CSE</a:t>
            </a:r>
          </a:p>
        </p:txBody>
      </p:sp>
      <p:sp>
        <p:nvSpPr>
          <p:cNvPr id="10" name="TextBox 9"/>
          <p:cNvSpPr txBox="1"/>
          <p:nvPr/>
        </p:nvSpPr>
        <p:spPr>
          <a:xfrm>
            <a:off x="5486400" y="4419600"/>
            <a:ext cx="3326552" cy="2031325"/>
          </a:xfrm>
          <a:prstGeom prst="rect">
            <a:avLst/>
          </a:prstGeom>
          <a:noFill/>
        </p:spPr>
        <p:txBody>
          <a:bodyPr wrap="none" rtlCol="0">
            <a:spAutoFit/>
          </a:bodyPr>
          <a:lstStyle/>
          <a:p>
            <a:endParaRPr lang="en-US" b="1" dirty="0" smtClean="0"/>
          </a:p>
          <a:p>
            <a:r>
              <a:rPr lang="en-US" b="1" dirty="0" smtClean="0"/>
              <a:t>Team :</a:t>
            </a:r>
          </a:p>
          <a:p>
            <a:r>
              <a:rPr lang="en-US" dirty="0" smtClean="0"/>
              <a:t>1.  N. Sri Devi(13A91A05A4)</a:t>
            </a:r>
          </a:p>
          <a:p>
            <a:r>
              <a:rPr lang="en-US" dirty="0" smtClean="0"/>
              <a:t>2.  S. Rajesh(14A95A0525) </a:t>
            </a:r>
          </a:p>
          <a:p>
            <a:r>
              <a:rPr lang="en-US" dirty="0" smtClean="0"/>
              <a:t>3.  SK. Salman (13A91A05B6)</a:t>
            </a:r>
          </a:p>
          <a:p>
            <a:r>
              <a:rPr lang="en-US" dirty="0" smtClean="0"/>
              <a:t>4.  </a:t>
            </a:r>
            <a:r>
              <a:rPr lang="en-US" dirty="0" err="1" smtClean="0"/>
              <a:t>B.Jayanth</a:t>
            </a:r>
            <a:r>
              <a:rPr lang="en-US" dirty="0" smtClean="0"/>
              <a:t>(13A91A0574)</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770886" y="381000"/>
            <a:ext cx="3020314" cy="630942"/>
          </a:xfrm>
          <a:prstGeom prst="rect">
            <a:avLst/>
          </a:prstGeom>
          <a:noFill/>
        </p:spPr>
        <p:txBody>
          <a:bodyPr wrap="none" rtlCol="0">
            <a:spAutoFit/>
          </a:bodyPr>
          <a:lstStyle/>
          <a:p>
            <a:r>
              <a:rPr lang="en-US" sz="3500" dirty="0" smtClean="0">
                <a:solidFill>
                  <a:schemeClr val="accent2">
                    <a:lumMod val="60000"/>
                    <a:lumOff val="40000"/>
                  </a:schemeClr>
                </a:solidFill>
                <a:latin typeface="+mj-lt"/>
              </a:rPr>
              <a:t> </a:t>
            </a:r>
            <a:r>
              <a:rPr lang="en-US" sz="3500" dirty="0" smtClean="0">
                <a:solidFill>
                  <a:srgbClr val="FFC000"/>
                </a:solidFill>
                <a:latin typeface="Arial Black" pitchFamily="34" charset="0"/>
              </a:rPr>
              <a:t>ABSTRACT</a:t>
            </a:r>
            <a:endParaRPr lang="en-US" sz="3500" dirty="0">
              <a:solidFill>
                <a:srgbClr val="FFC000"/>
              </a:solidFill>
              <a:latin typeface="Arial Black" pitchFamily="34" charset="0"/>
            </a:endParaRPr>
          </a:p>
        </p:txBody>
      </p:sp>
      <p:sp>
        <p:nvSpPr>
          <p:cNvPr id="5" name="TextBox 4"/>
          <p:cNvSpPr txBox="1"/>
          <p:nvPr/>
        </p:nvSpPr>
        <p:spPr>
          <a:xfrm>
            <a:off x="609600" y="1524000"/>
            <a:ext cx="7924800" cy="369332"/>
          </a:xfrm>
          <a:prstGeom prst="rect">
            <a:avLst/>
          </a:prstGeom>
          <a:noFill/>
        </p:spPr>
        <p:txBody>
          <a:bodyPr wrap="square" rtlCol="0">
            <a:spAutoFit/>
          </a:bodyPr>
          <a:lstStyle/>
          <a:p>
            <a:endParaRPr lang="en-US" dirty="0"/>
          </a:p>
        </p:txBody>
      </p:sp>
      <p:sp>
        <p:nvSpPr>
          <p:cNvPr id="6" name="TextBox 5"/>
          <p:cNvSpPr txBox="1"/>
          <p:nvPr/>
        </p:nvSpPr>
        <p:spPr>
          <a:xfrm rot="11159635" flipV="1">
            <a:off x="304800" y="2284749"/>
            <a:ext cx="7315200" cy="1446550"/>
          </a:xfrm>
          <a:prstGeom prst="rect">
            <a:avLst/>
          </a:prstGeom>
          <a:noFill/>
        </p:spPr>
        <p:txBody>
          <a:bodyPr wrap="square" rtlCol="0">
            <a:spAutoFit/>
          </a:bodyPr>
          <a:lstStyle/>
          <a:p>
            <a:pPr>
              <a:buFont typeface="Arial" pitchFamily="34" charset="0"/>
              <a:buChar char="•"/>
            </a:pPr>
            <a:endParaRPr lang="en-US" sz="2200" dirty="0" smtClean="0"/>
          </a:p>
          <a:p>
            <a:endParaRPr lang="en-US" sz="2200" dirty="0" smtClean="0"/>
          </a:p>
          <a:p>
            <a:pPr>
              <a:buFont typeface="Arial" pitchFamily="34" charset="0"/>
              <a:buChar char="•"/>
            </a:pPr>
            <a:endParaRPr lang="en-US" sz="2200" dirty="0" smtClean="0"/>
          </a:p>
          <a:p>
            <a:pPr>
              <a:buFont typeface="Arial" pitchFamily="34" charset="0"/>
              <a:buChar char="•"/>
            </a:pPr>
            <a:endParaRPr lang="en-US" sz="2200" dirty="0"/>
          </a:p>
        </p:txBody>
      </p:sp>
      <p:sp>
        <p:nvSpPr>
          <p:cNvPr id="7" name="TextBox 6"/>
          <p:cNvSpPr txBox="1"/>
          <p:nvPr/>
        </p:nvSpPr>
        <p:spPr>
          <a:xfrm>
            <a:off x="533400" y="1295400"/>
            <a:ext cx="8153400" cy="5509200"/>
          </a:xfrm>
          <a:prstGeom prst="rect">
            <a:avLst/>
          </a:prstGeom>
          <a:noFill/>
        </p:spPr>
        <p:txBody>
          <a:bodyPr wrap="square" rtlCol="0">
            <a:spAutoFit/>
          </a:bodyPr>
          <a:lstStyle/>
          <a:p>
            <a:pPr algn="just"/>
            <a:r>
              <a:rPr lang="en-PH" sz="2100" dirty="0" smtClean="0">
                <a:latin typeface="Arial" pitchFamily="34" charset="0"/>
              </a:rPr>
              <a:t>	</a:t>
            </a:r>
            <a:r>
              <a:rPr lang="en-PH" sz="2400" dirty="0" smtClean="0">
                <a:latin typeface="Arial" pitchFamily="34" charset="0"/>
              </a:rPr>
              <a:t>        The faculty appraisal system is the web based application. This is one of the module in the college management system, which aims to automate the activities in the college avoiding the manual updation. </a:t>
            </a:r>
          </a:p>
          <a:p>
            <a:r>
              <a:rPr lang="en-PH" sz="2400" dirty="0" smtClean="0">
                <a:latin typeface="Arial" pitchFamily="34" charset="0"/>
              </a:rPr>
              <a:t>                   </a:t>
            </a:r>
          </a:p>
          <a:p>
            <a:pPr algn="just"/>
            <a:r>
              <a:rPr lang="en-PH" sz="2400" dirty="0" smtClean="0">
                <a:latin typeface="Arial" pitchFamily="34" charset="0"/>
              </a:rPr>
              <a:t>                The automation project of faculty appraisal system objective is to automate all the faculty achievements and then appraisal  for them is automatically computed. Every faculty member  have their unique login-Id, they can sign in and update their personal achievements</a:t>
            </a:r>
            <a:r>
              <a:rPr lang="en-PH" sz="2100" dirty="0" smtClean="0">
                <a:latin typeface="Arial" pitchFamily="34" charset="0"/>
              </a:rPr>
              <a:t>.  </a:t>
            </a:r>
            <a:endParaRPr lang="en-IN" sz="2100" dirty="0" smtClean="0">
              <a:latin typeface="Arial" pitchFamily="34" charset="0"/>
            </a:endParaRPr>
          </a:p>
          <a:p>
            <a:endParaRPr lang="en-US" sz="2200" dirty="0" smtClean="0"/>
          </a:p>
          <a:p>
            <a:endParaRPr lang="en-US" sz="2200" dirty="0" smtClean="0"/>
          </a:p>
          <a:p>
            <a:pPr>
              <a:buFont typeface="Arial" pitchFamily="34" charset="0"/>
              <a:buChar char="•"/>
            </a:pPr>
            <a:endParaRPr lang="en-US" sz="2200" dirty="0" smtClean="0"/>
          </a:p>
          <a:p>
            <a:pPr>
              <a:buFont typeface="Arial" pitchFamily="34" charset="0"/>
              <a:buChar char="•"/>
            </a:pP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001000" cy="1295399"/>
          </a:xfrm>
        </p:spPr>
        <p:txBody>
          <a:bodyPr>
            <a:normAutofit lnSpcReduction="10000"/>
          </a:bodyPr>
          <a:lstStyle/>
          <a:p>
            <a:pPr algn="just"/>
            <a:r>
              <a:rPr lang="en-IN" sz="2400" dirty="0" smtClean="0"/>
              <a:t>     </a:t>
            </a:r>
            <a:r>
              <a:rPr lang="en-IN" sz="2800" dirty="0" smtClean="0"/>
              <a:t> The existing system is based on manual system, which takes lot of time to get performance  of  the  result. </a:t>
            </a:r>
            <a:endParaRPr lang="en-US" sz="2800" dirty="0"/>
          </a:p>
        </p:txBody>
      </p:sp>
      <p:sp>
        <p:nvSpPr>
          <p:cNvPr id="2" name="Title 1"/>
          <p:cNvSpPr>
            <a:spLocks noGrp="1"/>
          </p:cNvSpPr>
          <p:nvPr>
            <p:ph type="title"/>
          </p:nvPr>
        </p:nvSpPr>
        <p:spPr/>
        <p:txBody>
          <a:bodyPr>
            <a:normAutofit/>
          </a:bodyPr>
          <a:lstStyle/>
          <a:p>
            <a:r>
              <a:rPr lang="en-US" sz="4000" dirty="0" smtClean="0">
                <a:solidFill>
                  <a:srgbClr val="FFC000"/>
                </a:solidFill>
                <a:latin typeface="Arial Black" pitchFamily="34" charset="0"/>
              </a:rPr>
              <a:t>Existing System</a:t>
            </a:r>
            <a:endParaRPr lang="en-US" sz="4000" dirty="0">
              <a:solidFill>
                <a:srgbClr val="FFC000"/>
              </a:solidFill>
              <a:latin typeface="Arial Black" pitchFamily="34" charset="0"/>
            </a:endParaRPr>
          </a:p>
        </p:txBody>
      </p:sp>
      <p:sp>
        <p:nvSpPr>
          <p:cNvPr id="4" name="Title 1"/>
          <p:cNvSpPr txBox="1">
            <a:spLocks/>
          </p:cNvSpPr>
          <p:nvPr/>
        </p:nvSpPr>
        <p:spPr>
          <a:xfrm>
            <a:off x="533400" y="2819400"/>
            <a:ext cx="8229600" cy="3505200"/>
          </a:xfrm>
          <a:prstGeom prst="rect">
            <a:avLst/>
          </a:prstGeom>
        </p:spPr>
        <p:txBody>
          <a:bodyPr vert="horz" lIns="45720" rIns="45720" anchor="ctr">
            <a:normAutofit/>
          </a:bodyPr>
          <a:lstStyle/>
          <a:p>
            <a:pPr fontAlgn="base"/>
            <a:endParaRPr lang="en-IN" sz="2800" dirty="0" smtClean="0"/>
          </a:p>
          <a:p>
            <a:pPr fontAlgn="base"/>
            <a:endParaRPr lang="en-IN" sz="2800" dirty="0" smtClean="0"/>
          </a:p>
          <a:p>
            <a:pPr fontAlgn="base">
              <a:buFont typeface="Arial" pitchFamily="34" charset="0"/>
              <a:buChar char="•"/>
            </a:pPr>
            <a:r>
              <a:rPr lang="en-IN" sz="2800" dirty="0" smtClean="0"/>
              <a:t> Time  consuming  and   costly  to produce   reports.</a:t>
            </a:r>
          </a:p>
          <a:p>
            <a:pPr fontAlgn="base">
              <a:buFont typeface="Arial" pitchFamily="34" charset="0"/>
              <a:buChar char="•"/>
            </a:pPr>
            <a:r>
              <a:rPr lang="en-IN" sz="2800" dirty="0" smtClean="0"/>
              <a:t> Lack of security.</a:t>
            </a:r>
          </a:p>
          <a:p>
            <a:pPr fontAlgn="base">
              <a:buFont typeface="Arial" pitchFamily="34" charset="0"/>
              <a:buChar char="•"/>
            </a:pPr>
            <a:r>
              <a:rPr lang="en-IN" sz="2800" dirty="0" smtClean="0"/>
              <a:t>It is difficult to make corrections.</a:t>
            </a:r>
            <a:br>
              <a:rPr lang="en-IN" sz="2800" dirty="0" smtClean="0"/>
            </a:br>
            <a:r>
              <a:rPr lang="en-IN" sz="2800" dirty="0" smtClean="0"/>
              <a:t/>
            </a:r>
            <a:br>
              <a:rPr lang="en-IN" sz="2800" dirty="0" smtClean="0"/>
            </a:br>
            <a:endParaRPr lang="en-IN" sz="2800" dirty="0"/>
          </a:p>
        </p:txBody>
      </p:sp>
      <p:sp>
        <p:nvSpPr>
          <p:cNvPr id="5" name="Content Placeholder 2"/>
          <p:cNvSpPr txBox="1">
            <a:spLocks/>
          </p:cNvSpPr>
          <p:nvPr/>
        </p:nvSpPr>
        <p:spPr>
          <a:xfrm>
            <a:off x="533400" y="4038600"/>
            <a:ext cx="7467600" cy="14478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304800" y="2971800"/>
            <a:ext cx="5334000" cy="1077218"/>
          </a:xfrm>
          <a:prstGeom prst="rect">
            <a:avLst/>
          </a:prstGeom>
        </p:spPr>
        <p:txBody>
          <a:bodyPr wrap="square">
            <a:spAutoFit/>
          </a:bodyPr>
          <a:lstStyle/>
          <a:p>
            <a:pPr algn="just">
              <a:buNone/>
            </a:pPr>
            <a:r>
              <a:rPr lang="en-IN" sz="2800" dirty="0" smtClean="0"/>
              <a:t> </a:t>
            </a:r>
            <a:r>
              <a:rPr lang="en-IN" sz="3200" dirty="0" smtClean="0">
                <a:solidFill>
                  <a:srgbClr val="FFC000"/>
                </a:solidFill>
                <a:latin typeface="Arial Black" pitchFamily="34" charset="0"/>
              </a:rPr>
              <a:t>Disadvantages:</a:t>
            </a:r>
          </a:p>
          <a:p>
            <a:pPr algn="just">
              <a:buNone/>
            </a:pPr>
            <a:endParaRPr lang="en-US" sz="3200" dirty="0">
              <a:solidFill>
                <a:srgbClr val="FFC000"/>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 y="1600201"/>
            <a:ext cx="8229600" cy="1904999"/>
          </a:xfrm>
        </p:spPr>
        <p:txBody>
          <a:bodyPr>
            <a:normAutofit lnSpcReduction="10000"/>
          </a:bodyPr>
          <a:lstStyle/>
          <a:p>
            <a:pPr algn="just"/>
            <a:r>
              <a:rPr lang="en-US" dirty="0" smtClean="0"/>
              <a:t>    We are developing  new system ,which is based on computer in which  the faculty used to enter their appraisal information . Superiors will analyze the data and gives the  result . It is  most reliable and time saving system.</a:t>
            </a:r>
            <a:endParaRPr lang="en-US" dirty="0"/>
          </a:p>
        </p:txBody>
      </p:sp>
      <p:sp>
        <p:nvSpPr>
          <p:cNvPr id="4" name="Title 1"/>
          <p:cNvSpPr>
            <a:spLocks noGrp="1"/>
          </p:cNvSpPr>
          <p:nvPr>
            <p:ph type="title"/>
          </p:nvPr>
        </p:nvSpPr>
        <p:spPr/>
        <p:txBody>
          <a:bodyPr/>
          <a:lstStyle/>
          <a:p>
            <a:r>
              <a:rPr lang="en-US" dirty="0" smtClean="0">
                <a:solidFill>
                  <a:srgbClr val="FFC000"/>
                </a:solidFill>
                <a:latin typeface="Arial Black" pitchFamily="34" charset="0"/>
              </a:rPr>
              <a:t>Proposed System</a:t>
            </a:r>
            <a:endParaRPr lang="en-US" dirty="0">
              <a:solidFill>
                <a:srgbClr val="FFC000"/>
              </a:solidFill>
              <a:latin typeface="Arial Black" pitchFamily="34" charset="0"/>
            </a:endParaRPr>
          </a:p>
        </p:txBody>
      </p:sp>
      <p:sp>
        <p:nvSpPr>
          <p:cNvPr id="6" name="Title 1"/>
          <p:cNvSpPr txBox="1">
            <a:spLocks/>
          </p:cNvSpPr>
          <p:nvPr/>
        </p:nvSpPr>
        <p:spPr>
          <a:xfrm>
            <a:off x="381000" y="3429000"/>
            <a:ext cx="7467600" cy="1143000"/>
          </a:xfrm>
          <a:prstGeom prst="rect">
            <a:avLst/>
          </a:prstGeom>
        </p:spPr>
        <p:txBody>
          <a:bodyPr vert="horz" lIns="45720" r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880" dirty="0" smtClean="0">
                <a:solidFill>
                  <a:schemeClr val="accent1"/>
                </a:solidFill>
                <a:latin typeface="+mj-lt"/>
                <a:ea typeface="+mj-ea"/>
                <a:cs typeface="+mj-cs"/>
              </a:rPr>
              <a:t>    </a:t>
            </a:r>
            <a:r>
              <a:rPr kumimoji="0" lang="en-US" sz="3880" b="0" i="0" u="none" strike="noStrike" kern="1200" cap="none" spc="0" normalizeH="0" noProof="0" dirty="0" smtClean="0">
                <a:ln>
                  <a:noFill/>
                </a:ln>
                <a:solidFill>
                  <a:srgbClr val="FFC000"/>
                </a:solidFill>
                <a:effectLst/>
                <a:uLnTx/>
                <a:uFillTx/>
                <a:latin typeface="Arial Black" pitchFamily="34" charset="0"/>
                <a:ea typeface="+mj-ea"/>
                <a:cs typeface="+mj-cs"/>
              </a:rPr>
              <a:t>Advantages:</a:t>
            </a:r>
            <a:endParaRPr kumimoji="0" lang="en-US" sz="3880" b="0" i="0" u="none" strike="noStrike" kern="1200" cap="none" spc="0" normalizeH="0" noProof="0" dirty="0">
              <a:ln>
                <a:noFill/>
              </a:ln>
              <a:solidFill>
                <a:srgbClr val="FFC000"/>
              </a:solidFill>
              <a:effectLst/>
              <a:uLnTx/>
              <a:uFillTx/>
              <a:latin typeface="Arial Black" pitchFamily="34" charset="0"/>
              <a:ea typeface="+mj-ea"/>
              <a:cs typeface="+mj-cs"/>
            </a:endParaRPr>
          </a:p>
        </p:txBody>
      </p:sp>
      <p:sp>
        <p:nvSpPr>
          <p:cNvPr id="7" name="Content Placeholder 2"/>
          <p:cNvSpPr txBox="1">
            <a:spLocks/>
          </p:cNvSpPr>
          <p:nvPr/>
        </p:nvSpPr>
        <p:spPr>
          <a:xfrm>
            <a:off x="533400" y="4648200"/>
            <a:ext cx="7467600" cy="22098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Time</a:t>
            </a:r>
            <a:r>
              <a:rPr kumimoji="0" lang="en-US" sz="3000" b="0" i="0" u="none" strike="noStrike" kern="1200" cap="none" spc="0" normalizeH="0" noProof="0" dirty="0" smtClean="0">
                <a:ln>
                  <a:noFill/>
                </a:ln>
                <a:solidFill>
                  <a:schemeClr val="tx1"/>
                </a:solidFill>
                <a:effectLst/>
                <a:uLnTx/>
                <a:uFillTx/>
                <a:latin typeface="+mn-lt"/>
                <a:ea typeface="+mn-ea"/>
                <a:cs typeface="+mn-cs"/>
              </a:rPr>
              <a:t> saving.</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Arial" pitchFamily="34" charset="0"/>
              <a:buChar char="•"/>
              <a:tabLst/>
              <a:defRPr/>
            </a:pPr>
            <a:r>
              <a:rPr lang="en-US" sz="3000" baseline="0" dirty="0" smtClean="0"/>
              <a:t>Accessing</a:t>
            </a:r>
            <a:r>
              <a:rPr lang="en-US" sz="3000" dirty="0" smtClean="0"/>
              <a:t> </a:t>
            </a:r>
            <a:r>
              <a:rPr lang="en-US" sz="3000" dirty="0" smtClean="0"/>
              <a:t>of </a:t>
            </a:r>
            <a:r>
              <a:rPr lang="en-US" sz="3000" dirty="0" smtClean="0"/>
              <a:t>data.</a:t>
            </a:r>
            <a:endParaRPr lang="en-US" sz="3000" baseline="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Arial" pitchFamily="34" charset="0"/>
              <a:buChar char="•"/>
              <a:tabLst/>
              <a:defRPr/>
            </a:pPr>
            <a:endParaRPr lang="en-US" sz="3000" baseline="0" dirty="0" smtClean="0"/>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u="sng" dirty="0" smtClean="0">
                <a:solidFill>
                  <a:schemeClr val="accent3">
                    <a:lumMod val="50000"/>
                  </a:schemeClr>
                </a:solidFill>
                <a:latin typeface="Arial Black" pitchFamily="34" charset="0"/>
              </a:rPr>
              <a:t>Hardware Requirements </a:t>
            </a:r>
            <a:r>
              <a:rPr lang="en-US" dirty="0" smtClean="0">
                <a:solidFill>
                  <a:schemeClr val="accent3">
                    <a:lumMod val="50000"/>
                  </a:schemeClr>
                </a:solidFill>
              </a:rPr>
              <a:t>:</a:t>
            </a:r>
          </a:p>
          <a:p>
            <a:r>
              <a:rPr lang="en-IN" dirty="0" smtClean="0"/>
              <a:t>An x64-capable processor.</a:t>
            </a:r>
          </a:p>
          <a:p>
            <a:r>
              <a:rPr lang="en-IN" dirty="0" smtClean="0"/>
              <a:t>2 gigabytes (GB) of available hard disk space.</a:t>
            </a:r>
          </a:p>
          <a:p>
            <a:r>
              <a:rPr lang="en-IN" dirty="0" smtClean="0"/>
              <a:t>2 GB or more of RAM.</a:t>
            </a:r>
          </a:p>
          <a:p>
            <a:endParaRPr lang="en-US" dirty="0" smtClean="0"/>
          </a:p>
          <a:p>
            <a:pPr>
              <a:buNone/>
            </a:pPr>
            <a:r>
              <a:rPr lang="en-US" u="sng" dirty="0" smtClean="0">
                <a:solidFill>
                  <a:schemeClr val="accent3">
                    <a:lumMod val="50000"/>
                  </a:schemeClr>
                </a:solidFill>
                <a:latin typeface="Arial Black" pitchFamily="34" charset="0"/>
              </a:rPr>
              <a:t>Software Requirements:</a:t>
            </a:r>
          </a:p>
          <a:p>
            <a:r>
              <a:rPr lang="en-US" dirty="0" smtClean="0"/>
              <a:t>Windows  </a:t>
            </a:r>
            <a:r>
              <a:rPr lang="en-US" dirty="0" smtClean="0"/>
              <a:t>xp</a:t>
            </a:r>
          </a:p>
          <a:p>
            <a:r>
              <a:rPr lang="en-US" dirty="0" smtClean="0"/>
              <a:t>MEAN Stack</a:t>
            </a:r>
          </a:p>
          <a:p>
            <a:r>
              <a:rPr lang="en-US" dirty="0" smtClean="0"/>
              <a:t>Pug</a:t>
            </a:r>
          </a:p>
          <a:p>
            <a:pPr>
              <a:buNone/>
            </a:pPr>
            <a:endParaRPr lang="en-US" dirty="0" smtClean="0"/>
          </a:p>
        </p:txBody>
      </p:sp>
      <p:sp>
        <p:nvSpPr>
          <p:cNvPr id="3" name="Title 2"/>
          <p:cNvSpPr>
            <a:spLocks noGrp="1"/>
          </p:cNvSpPr>
          <p:nvPr>
            <p:ph type="title"/>
          </p:nvPr>
        </p:nvSpPr>
        <p:spPr>
          <a:xfrm>
            <a:off x="152400" y="274638"/>
            <a:ext cx="8991600" cy="1143000"/>
          </a:xfrm>
        </p:spPr>
        <p:txBody>
          <a:bodyPr>
            <a:normAutofit/>
          </a:bodyPr>
          <a:lstStyle/>
          <a:p>
            <a:r>
              <a:rPr smtClean="0">
                <a:solidFill>
                  <a:srgbClr val="FFC000"/>
                </a:solidFill>
                <a:latin typeface="Arial Black" pitchFamily="34" charset="0"/>
              </a:rPr>
              <a:t>Requirements Specification</a:t>
            </a:r>
            <a:endParaRPr lang="en-US" dirty="0">
              <a:solidFill>
                <a:srgbClr val="FFC000"/>
              </a:solidFill>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20259024">
            <a:off x="1048492" y="2106656"/>
            <a:ext cx="4716467" cy="1339751"/>
          </a:xfrm>
        </p:spPr>
        <p:txBody>
          <a:bodyPr>
            <a:noAutofit/>
          </a:bodyPr>
          <a:lstStyle/>
          <a:p>
            <a:pPr>
              <a:buNone/>
            </a:pPr>
            <a:r>
              <a:rPr lang="en-US" sz="4400" dirty="0" smtClean="0">
                <a:solidFill>
                  <a:srgbClr val="FFC000"/>
                </a:solidFill>
                <a:latin typeface="Arial Black" pitchFamily="34" charset="0"/>
              </a:rPr>
              <a:t>Thank you</a:t>
            </a:r>
            <a:endParaRPr lang="en-US" sz="4400" dirty="0">
              <a:solidFill>
                <a:srgbClr val="FFC000"/>
              </a:solidFill>
              <a:latin typeface="Arial Black" pitchFamily="34" charset="0"/>
            </a:endParaRPr>
          </a:p>
        </p:txBody>
      </p:sp>
      <p:sp>
        <p:nvSpPr>
          <p:cNvPr id="3" name="Title 2"/>
          <p:cNvSpPr>
            <a:spLocks noGrp="1"/>
          </p:cNvSpPr>
          <p:nvPr>
            <p:ph type="title"/>
          </p:nvPr>
        </p:nvSpPr>
        <p:spPr>
          <a:xfrm>
            <a:off x="4572000" y="3886200"/>
            <a:ext cx="3124200" cy="1143000"/>
          </a:xfrm>
        </p:spPr>
        <p:txBody>
          <a:bodyPr>
            <a:normAutofit fontScale="90000"/>
          </a:bodyPr>
          <a:lstStyle/>
          <a:p>
            <a:r>
              <a:rPr lang="en-US" dirty="0" smtClean="0">
                <a:solidFill>
                  <a:schemeClr val="accent3">
                    <a:lumMod val="50000"/>
                  </a:schemeClr>
                </a:solidFill>
              </a:rPr>
              <a:t>Any Queries??</a:t>
            </a:r>
            <a:endParaRPr lang="en-US" dirty="0">
              <a:solidFill>
                <a:schemeClr val="accent3">
                  <a:lumMod val="5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475</TotalTime>
  <Words>190</Words>
  <Application>Microsoft Office PowerPoint</Application>
  <PresentationFormat>On-screen Show (4:3)</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Paper</vt:lpstr>
      <vt:lpstr>Slide 1</vt:lpstr>
      <vt:lpstr>Slide 2</vt:lpstr>
      <vt:lpstr>Existing System</vt:lpstr>
      <vt:lpstr>Proposed System</vt:lpstr>
      <vt:lpstr>Requirements Specification</vt:lpstr>
      <vt:lpstr>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vanya john</dc:creator>
  <cp:lastModifiedBy>Admin</cp:lastModifiedBy>
  <cp:revision>65</cp:revision>
  <dcterms:created xsi:type="dcterms:W3CDTF">2014-01-22T11:36:12Z</dcterms:created>
  <dcterms:modified xsi:type="dcterms:W3CDTF">2016-12-20T07:31:12Z</dcterms:modified>
</cp:coreProperties>
</file>