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AF7B-35B9-441D-B8F9-72D5CE111B71}" type="datetimeFigureOut">
              <a:rPr lang="en-US" smtClean="0"/>
              <a:t>12/20/2016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8B01-9389-42CE-B61D-E8745EB80C7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MODULE  MY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98B01-9389-42CE-B61D-E8745EB80C7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90600"/>
            <a:ext cx="8305800" cy="55911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0" y="304800"/>
            <a:ext cx="217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MODULE  MY </a:t>
            </a:r>
            <a:r>
              <a:rPr lang="en-IN" dirty="0" smtClean="0"/>
              <a:t>DATA: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2006-08-16T00:00:00Z</dcterms:created>
  <dcterms:modified xsi:type="dcterms:W3CDTF">2016-12-20T01:47:34Z</dcterms:modified>
</cp:coreProperties>
</file>