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8C73-FF77-47DD-9CE2-08F539D257F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1786-D1A7-4F9C-B6CA-A7581D27D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6142" y="3001102"/>
            <a:ext cx="721563" cy="978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685591" y="1019218"/>
            <a:ext cx="770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CI/CD pipeline for SMS SPAM Detection problem using GKE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05" y="4149860"/>
            <a:ext cx="1722071" cy="106505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32773" y="3062317"/>
            <a:ext cx="1275010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Project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419771" y="4465234"/>
            <a:ext cx="155469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Activated Cloud Shell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379112" y="5844241"/>
            <a:ext cx="163776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Docker Image 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419771" y="5844241"/>
            <a:ext cx="163776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Docker Image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64556" y="5827069"/>
            <a:ext cx="163776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Cluster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753079" y="5812384"/>
            <a:ext cx="163776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753079" y="4465234"/>
            <a:ext cx="1637764" cy="61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 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753078" y="3468952"/>
            <a:ext cx="1637764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service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31076" y="4772181"/>
            <a:ext cx="1088695" cy="8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0" idx="0"/>
          </p:cNvCxnSpPr>
          <p:nvPr/>
        </p:nvCxnSpPr>
        <p:spPr>
          <a:xfrm flipH="1">
            <a:off x="4197118" y="3979576"/>
            <a:ext cx="9806" cy="485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08340" y="3695212"/>
            <a:ext cx="1" cy="42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2331076" y="5096299"/>
            <a:ext cx="1866042" cy="716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>
            <a:off x="3016876" y="6159774"/>
            <a:ext cx="402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 flipV="1">
            <a:off x="5057535" y="6142602"/>
            <a:ext cx="607021" cy="17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 flipV="1">
            <a:off x="7302320" y="6127917"/>
            <a:ext cx="450759" cy="14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4" idx="2"/>
          </p:cNvCxnSpPr>
          <p:nvPr/>
        </p:nvCxnSpPr>
        <p:spPr>
          <a:xfrm flipV="1">
            <a:off x="8571961" y="5079128"/>
            <a:ext cx="0" cy="733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  <a:endCxn id="15" idx="2"/>
          </p:cNvCxnSpPr>
          <p:nvPr/>
        </p:nvCxnSpPr>
        <p:spPr>
          <a:xfrm flipH="1" flipV="1">
            <a:off x="8571960" y="4100017"/>
            <a:ext cx="1" cy="36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/>
          <p:nvPr/>
        </p:nvPicPr>
        <p:blipFill>
          <a:blip r:embed="rId4"/>
          <a:stretch>
            <a:fillRect/>
          </a:stretch>
        </p:blipFill>
        <p:spPr>
          <a:xfrm>
            <a:off x="3793359" y="-54456"/>
            <a:ext cx="3109717" cy="978488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3714023" y="1906073"/>
            <a:ext cx="1310695" cy="541824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6"/>
          <a:stretch>
            <a:fillRect/>
          </a:stretch>
        </p:blipFill>
        <p:spPr>
          <a:xfrm>
            <a:off x="2616235" y="1738835"/>
            <a:ext cx="835660" cy="876300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7"/>
          <a:stretch>
            <a:fillRect/>
          </a:stretch>
        </p:blipFill>
        <p:spPr>
          <a:xfrm>
            <a:off x="489750" y="5877109"/>
            <a:ext cx="757555" cy="581025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8"/>
          <a:stretch>
            <a:fillRect/>
          </a:stretch>
        </p:blipFill>
        <p:spPr>
          <a:xfrm>
            <a:off x="9508862" y="5803817"/>
            <a:ext cx="665480" cy="600075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9"/>
          <a:stretch>
            <a:fillRect/>
          </a:stretch>
        </p:blipFill>
        <p:spPr>
          <a:xfrm>
            <a:off x="6358014" y="4267356"/>
            <a:ext cx="1015365" cy="100965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14" idx="1"/>
          </p:cNvCxnSpPr>
          <p:nvPr/>
        </p:nvCxnSpPr>
        <p:spPr>
          <a:xfrm flipH="1">
            <a:off x="7269156" y="4772181"/>
            <a:ext cx="48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4187" y="1853135"/>
            <a:ext cx="676275" cy="76200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" idx="0"/>
          </p:cNvCxnSpPr>
          <p:nvPr/>
        </p:nvCxnSpPr>
        <p:spPr>
          <a:xfrm>
            <a:off x="4206923" y="2612956"/>
            <a:ext cx="1" cy="38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6235" y="2614410"/>
            <a:ext cx="3294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8023" y="1806460"/>
            <a:ext cx="990600" cy="923925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V="1">
            <a:off x="8533323" y="2730385"/>
            <a:ext cx="0" cy="73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Nagaram</dc:creator>
  <cp:lastModifiedBy>Rajesh Nagaram</cp:lastModifiedBy>
  <cp:revision>10</cp:revision>
  <dcterms:created xsi:type="dcterms:W3CDTF">2021-01-21T10:15:30Z</dcterms:created>
  <dcterms:modified xsi:type="dcterms:W3CDTF">2021-01-21T11:48:51Z</dcterms:modified>
</cp:coreProperties>
</file>