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40EA-F0D5-4EDD-8269-9FC115FCD836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5310A-A880-433D-918F-BADC1D62C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076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40EA-F0D5-4EDD-8269-9FC115FCD836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5310A-A880-433D-918F-BADC1D62C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016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40EA-F0D5-4EDD-8269-9FC115FCD836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5310A-A880-433D-918F-BADC1D62C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664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40EA-F0D5-4EDD-8269-9FC115FCD836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5310A-A880-433D-918F-BADC1D62C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3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40EA-F0D5-4EDD-8269-9FC115FCD836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5310A-A880-433D-918F-BADC1D62C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716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40EA-F0D5-4EDD-8269-9FC115FCD836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5310A-A880-433D-918F-BADC1D62C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23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40EA-F0D5-4EDD-8269-9FC115FCD836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5310A-A880-433D-918F-BADC1D62C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91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40EA-F0D5-4EDD-8269-9FC115FCD836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5310A-A880-433D-918F-BADC1D62C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006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40EA-F0D5-4EDD-8269-9FC115FCD836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5310A-A880-433D-918F-BADC1D62C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117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40EA-F0D5-4EDD-8269-9FC115FCD836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5310A-A880-433D-918F-BADC1D62C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917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40EA-F0D5-4EDD-8269-9FC115FCD836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5310A-A880-433D-918F-BADC1D62C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2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E40EA-F0D5-4EDD-8269-9FC115FCD836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5310A-A880-433D-918F-BADC1D62C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37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83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09859" y="1854558"/>
            <a:ext cx="6452316" cy="43788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751525" y="2963919"/>
            <a:ext cx="1429555" cy="81136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Home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751525" y="2208726"/>
            <a:ext cx="6143224" cy="666817"/>
            <a:chOff x="1751525" y="2208726"/>
            <a:chExt cx="6143224" cy="666817"/>
          </a:xfrm>
        </p:grpSpPr>
        <p:sp>
          <p:nvSpPr>
            <p:cNvPr id="11" name="Rectangle 10"/>
            <p:cNvSpPr/>
            <p:nvPr/>
          </p:nvSpPr>
          <p:spPr>
            <a:xfrm>
              <a:off x="1751525" y="2208726"/>
              <a:ext cx="6143224" cy="666817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      </a:t>
              </a:r>
              <a:r>
                <a:rPr lang="en-US" dirty="0" err="1" smtClean="0">
                  <a:solidFill>
                    <a:schemeClr val="tx1"/>
                  </a:solidFill>
                </a:rPr>
                <a:t>BLibrary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3194" y="2367481"/>
              <a:ext cx="287792" cy="349305"/>
            </a:xfrm>
            <a:prstGeom prst="rect">
              <a:avLst/>
            </a:prstGeom>
          </p:spPr>
        </p:pic>
      </p:grpSp>
      <p:sp>
        <p:nvSpPr>
          <p:cNvPr id="12" name="Rectangle 11"/>
          <p:cNvSpPr/>
          <p:nvPr/>
        </p:nvSpPr>
        <p:spPr>
          <a:xfrm>
            <a:off x="1751525" y="3787278"/>
            <a:ext cx="1429555" cy="81136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backup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51525" y="4610637"/>
            <a:ext cx="1429555" cy="81136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options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284113" y="2963919"/>
            <a:ext cx="4610636" cy="2857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751525" y="5909627"/>
            <a:ext cx="6143224" cy="242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Total books count - 100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113" y="2999670"/>
            <a:ext cx="4572003" cy="282158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259" y="1854558"/>
            <a:ext cx="965916" cy="35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08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09859" y="1854558"/>
            <a:ext cx="8113690" cy="43788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751525" y="2208726"/>
            <a:ext cx="7830356" cy="666817"/>
            <a:chOff x="1751525" y="2208726"/>
            <a:chExt cx="6143224" cy="666817"/>
          </a:xfrm>
        </p:grpSpPr>
        <p:sp>
          <p:nvSpPr>
            <p:cNvPr id="11" name="Rectangle 10"/>
            <p:cNvSpPr/>
            <p:nvPr/>
          </p:nvSpPr>
          <p:spPr>
            <a:xfrm>
              <a:off x="1751525" y="2208726"/>
              <a:ext cx="6143224" cy="666817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       </a:t>
              </a:r>
              <a:r>
                <a:rPr lang="en-US" dirty="0" err="1" smtClean="0">
                  <a:solidFill>
                    <a:schemeClr val="tx1"/>
                  </a:solidFill>
                </a:rPr>
                <a:t>BLibrary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3194" y="2367481"/>
              <a:ext cx="287792" cy="349305"/>
            </a:xfrm>
            <a:prstGeom prst="rect">
              <a:avLst/>
            </a:prstGeom>
          </p:spPr>
        </p:pic>
      </p:grpSp>
      <p:sp>
        <p:nvSpPr>
          <p:cNvPr id="13" name="Rectangle 12"/>
          <p:cNvSpPr/>
          <p:nvPr/>
        </p:nvSpPr>
        <p:spPr>
          <a:xfrm>
            <a:off x="1751525" y="4610637"/>
            <a:ext cx="1429555" cy="81136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options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284113" y="2963919"/>
            <a:ext cx="4610636" cy="2857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751524" y="5909628"/>
            <a:ext cx="7830357" cy="233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Total books count - 100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113" y="2999670"/>
            <a:ext cx="4572003" cy="282158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511" y="1854558"/>
            <a:ext cx="965916" cy="35416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984900" y="2963919"/>
            <a:ext cx="1545469" cy="285555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Add, Remove, Filter, search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751525" y="2963919"/>
            <a:ext cx="1429555" cy="81136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751525" y="3787278"/>
            <a:ext cx="1429555" cy="81136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backup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02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09859" y="1854558"/>
            <a:ext cx="8113690" cy="43788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770841" y="3780957"/>
            <a:ext cx="1429555" cy="81136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backup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751525" y="2208726"/>
            <a:ext cx="7830356" cy="666817"/>
            <a:chOff x="1751525" y="2208726"/>
            <a:chExt cx="6143224" cy="666817"/>
          </a:xfrm>
        </p:grpSpPr>
        <p:sp>
          <p:nvSpPr>
            <p:cNvPr id="11" name="Rectangle 10"/>
            <p:cNvSpPr/>
            <p:nvPr/>
          </p:nvSpPr>
          <p:spPr>
            <a:xfrm>
              <a:off x="1751525" y="2208726"/>
              <a:ext cx="6143224" cy="666817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       </a:t>
              </a:r>
              <a:r>
                <a:rPr lang="en-US" dirty="0" err="1" smtClean="0">
                  <a:solidFill>
                    <a:schemeClr val="tx1"/>
                  </a:solidFill>
                </a:rPr>
                <a:t>BLibrary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3194" y="2367481"/>
              <a:ext cx="287792" cy="349305"/>
            </a:xfrm>
            <a:prstGeom prst="rect">
              <a:avLst/>
            </a:prstGeom>
          </p:spPr>
        </p:pic>
      </p:grpSp>
      <p:sp>
        <p:nvSpPr>
          <p:cNvPr id="12" name="Rectangle 11"/>
          <p:cNvSpPr/>
          <p:nvPr/>
        </p:nvSpPr>
        <p:spPr>
          <a:xfrm>
            <a:off x="1751525" y="2951277"/>
            <a:ext cx="1429555" cy="81136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51525" y="4610637"/>
            <a:ext cx="1429555" cy="81136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options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284113" y="2963919"/>
            <a:ext cx="4610636" cy="2857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751524" y="5909628"/>
            <a:ext cx="7830357" cy="233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Total books count - 100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113" y="2999670"/>
            <a:ext cx="4572003" cy="282158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511" y="1854558"/>
            <a:ext cx="965916" cy="35416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984900" y="2963919"/>
            <a:ext cx="1545469" cy="285555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 up to PC, cloud, remote 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66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09859" y="1854558"/>
            <a:ext cx="8113690" cy="43788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770841" y="3780957"/>
            <a:ext cx="1429555" cy="81136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backup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751525" y="2208726"/>
            <a:ext cx="7830356" cy="666817"/>
            <a:chOff x="1751525" y="2208726"/>
            <a:chExt cx="6143224" cy="666817"/>
          </a:xfrm>
        </p:grpSpPr>
        <p:sp>
          <p:nvSpPr>
            <p:cNvPr id="11" name="Rectangle 10"/>
            <p:cNvSpPr/>
            <p:nvPr/>
          </p:nvSpPr>
          <p:spPr>
            <a:xfrm>
              <a:off x="1751525" y="2208726"/>
              <a:ext cx="6143224" cy="666817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       </a:t>
              </a:r>
              <a:r>
                <a:rPr lang="en-US" dirty="0" err="1" smtClean="0">
                  <a:solidFill>
                    <a:schemeClr val="tx1"/>
                  </a:solidFill>
                </a:rPr>
                <a:t>BLibrary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3194" y="2367481"/>
              <a:ext cx="287792" cy="349305"/>
            </a:xfrm>
            <a:prstGeom prst="rect">
              <a:avLst/>
            </a:prstGeom>
          </p:spPr>
        </p:pic>
      </p:grpSp>
      <p:sp>
        <p:nvSpPr>
          <p:cNvPr id="12" name="Rectangle 11"/>
          <p:cNvSpPr/>
          <p:nvPr/>
        </p:nvSpPr>
        <p:spPr>
          <a:xfrm>
            <a:off x="1751525" y="2951277"/>
            <a:ext cx="1429555" cy="81136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51525" y="4610637"/>
            <a:ext cx="1429555" cy="81136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options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284113" y="2963919"/>
            <a:ext cx="4610636" cy="2857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751524" y="5909628"/>
            <a:ext cx="7830357" cy="233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Total books count - 100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113" y="2999670"/>
            <a:ext cx="4572003" cy="282158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511" y="1854558"/>
            <a:ext cx="965916" cy="35416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984900" y="2963919"/>
            <a:ext cx="1545469" cy="285555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Import/</a:t>
            </a:r>
            <a:r>
              <a:rPr lang="en-US" dirty="0" err="1" smtClean="0"/>
              <a:t>export,copy</a:t>
            </a:r>
            <a:r>
              <a:rPr lang="en-US" dirty="0" smtClean="0"/>
              <a:t>/paste(context menu), theme, top most, scan books(</a:t>
            </a:r>
            <a:r>
              <a:rPr lang="en-US" dirty="0" err="1" smtClean="0"/>
              <a:t>ext</a:t>
            </a:r>
            <a:r>
              <a:rPr lang="en-US" dirty="0" smtClean="0"/>
              <a:t>), open book, book collection(</a:t>
            </a:r>
            <a:r>
              <a:rPr lang="en-US" dirty="0" err="1" smtClean="0"/>
              <a:t>favourite</a:t>
            </a:r>
            <a:r>
              <a:rPr lang="en-US" dirty="0" smtClean="0"/>
              <a:t>), integration (drive, one drive) , about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37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09859" y="2021983"/>
            <a:ext cx="6452316" cy="4211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90162" y="2665922"/>
            <a:ext cx="3644720" cy="301366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Property items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76551" y="2665922"/>
            <a:ext cx="2343955" cy="301366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values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90162" y="2137892"/>
            <a:ext cx="6130345" cy="4507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Properties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90198" y="5769736"/>
            <a:ext cx="1030309" cy="37348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Ok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13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09859" y="2021983"/>
            <a:ext cx="6452316" cy="4211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516709" y="2137891"/>
            <a:ext cx="1429555" cy="81136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Import/export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74264" y="2137892"/>
            <a:ext cx="1429555" cy="81136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Backup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71244" y="2137892"/>
            <a:ext cx="1429555" cy="81136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print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90162" y="2137892"/>
            <a:ext cx="1429555" cy="81136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516709" y="3065168"/>
            <a:ext cx="1429555" cy="81136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Options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82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92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rajesh</dc:creator>
  <cp:lastModifiedBy>rajesh</cp:lastModifiedBy>
  <cp:revision>33</cp:revision>
  <dcterms:created xsi:type="dcterms:W3CDTF">2017-06-25T08:24:57Z</dcterms:created>
  <dcterms:modified xsi:type="dcterms:W3CDTF">2017-06-25T17:53:28Z</dcterms:modified>
</cp:coreProperties>
</file>