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9" r:id="rId11"/>
    <p:sldId id="265" r:id="rId12"/>
    <p:sldId id="266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5DB17D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50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6"/>
                </a:moveTo>
                <a:lnTo>
                  <a:pt x="0" y="3727314"/>
                </a:lnTo>
                <a:lnTo>
                  <a:pt x="37997" y="3729418"/>
                </a:lnTo>
                <a:lnTo>
                  <a:pt x="39837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8"/>
                </a:lnTo>
                <a:lnTo>
                  <a:pt x="674910" y="3705472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1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6" y="3647614"/>
                </a:lnTo>
                <a:lnTo>
                  <a:pt x="1058060" y="3636829"/>
                </a:lnTo>
                <a:lnTo>
                  <a:pt x="1105344" y="3625420"/>
                </a:lnTo>
                <a:lnTo>
                  <a:pt x="1152470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9"/>
                </a:lnTo>
                <a:lnTo>
                  <a:pt x="1385531" y="3543935"/>
                </a:lnTo>
                <a:lnTo>
                  <a:pt x="1431585" y="3528199"/>
                </a:lnTo>
                <a:lnTo>
                  <a:pt x="1477437" y="3511851"/>
                </a:lnTo>
                <a:lnTo>
                  <a:pt x="1523082" y="3494893"/>
                </a:lnTo>
                <a:lnTo>
                  <a:pt x="1568513" y="3477326"/>
                </a:lnTo>
                <a:lnTo>
                  <a:pt x="1613724" y="3459154"/>
                </a:lnTo>
                <a:lnTo>
                  <a:pt x="1658709" y="3440376"/>
                </a:lnTo>
                <a:lnTo>
                  <a:pt x="1703461" y="3420995"/>
                </a:lnTo>
                <a:lnTo>
                  <a:pt x="1747974" y="3401013"/>
                </a:lnTo>
                <a:lnTo>
                  <a:pt x="1792242" y="3380430"/>
                </a:lnTo>
                <a:lnTo>
                  <a:pt x="1836258" y="3359250"/>
                </a:lnTo>
                <a:lnTo>
                  <a:pt x="1880016" y="3337473"/>
                </a:lnTo>
                <a:lnTo>
                  <a:pt x="1923510" y="3315101"/>
                </a:lnTo>
                <a:lnTo>
                  <a:pt x="1966732" y="3292135"/>
                </a:lnTo>
                <a:lnTo>
                  <a:pt x="2009678" y="3268578"/>
                </a:lnTo>
                <a:lnTo>
                  <a:pt x="2052341" y="3244432"/>
                </a:lnTo>
                <a:lnTo>
                  <a:pt x="2094713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5"/>
                </a:lnTo>
                <a:lnTo>
                  <a:pt x="101093" y="3196132"/>
                </a:lnTo>
                <a:lnTo>
                  <a:pt x="52131" y="3193914"/>
                </a:lnTo>
                <a:lnTo>
                  <a:pt x="3151" y="3190928"/>
                </a:lnTo>
                <a:lnTo>
                  <a:pt x="0" y="3190686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5"/>
                </a:lnTo>
                <a:lnTo>
                  <a:pt x="3362186" y="85989"/>
                </a:lnTo>
                <a:lnTo>
                  <a:pt x="3361460" y="130698"/>
                </a:lnTo>
                <a:lnTo>
                  <a:pt x="3359889" y="179872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3"/>
                </a:lnTo>
                <a:lnTo>
                  <a:pt x="3345978" y="375522"/>
                </a:lnTo>
                <a:lnTo>
                  <a:pt x="3340609" y="424132"/>
                </a:lnTo>
                <a:lnTo>
                  <a:pt x="3334490" y="472605"/>
                </a:lnTo>
                <a:lnTo>
                  <a:pt x="3327624" y="520932"/>
                </a:lnTo>
                <a:lnTo>
                  <a:pt x="3320016" y="569105"/>
                </a:lnTo>
                <a:lnTo>
                  <a:pt x="3311667" y="617116"/>
                </a:lnTo>
                <a:lnTo>
                  <a:pt x="3302582" y="664956"/>
                </a:lnTo>
                <a:lnTo>
                  <a:pt x="3292763" y="712618"/>
                </a:lnTo>
                <a:lnTo>
                  <a:pt x="3282214" y="760093"/>
                </a:lnTo>
                <a:lnTo>
                  <a:pt x="3270939" y="807373"/>
                </a:lnTo>
                <a:lnTo>
                  <a:pt x="3258940" y="854449"/>
                </a:lnTo>
                <a:lnTo>
                  <a:pt x="3246221" y="901313"/>
                </a:lnTo>
                <a:lnTo>
                  <a:pt x="3232785" y="947958"/>
                </a:lnTo>
                <a:lnTo>
                  <a:pt x="3218635" y="994375"/>
                </a:lnTo>
                <a:lnTo>
                  <a:pt x="3203775" y="1040555"/>
                </a:lnTo>
                <a:lnTo>
                  <a:pt x="3188208" y="1086490"/>
                </a:lnTo>
                <a:lnTo>
                  <a:pt x="3171938" y="1132173"/>
                </a:lnTo>
                <a:lnTo>
                  <a:pt x="3154967" y="1177594"/>
                </a:lnTo>
                <a:lnTo>
                  <a:pt x="3137299" y="1222746"/>
                </a:lnTo>
                <a:lnTo>
                  <a:pt x="3118938" y="1267620"/>
                </a:lnTo>
                <a:lnTo>
                  <a:pt x="3099886" y="1312209"/>
                </a:lnTo>
                <a:lnTo>
                  <a:pt x="3080147" y="1356503"/>
                </a:lnTo>
                <a:lnTo>
                  <a:pt x="3059723" y="1400495"/>
                </a:lnTo>
                <a:lnTo>
                  <a:pt x="3038620" y="1444176"/>
                </a:lnTo>
                <a:lnTo>
                  <a:pt x="3016839" y="1487539"/>
                </a:lnTo>
                <a:lnTo>
                  <a:pt x="2994384" y="1530574"/>
                </a:lnTo>
                <a:lnTo>
                  <a:pt x="2971259" y="1573274"/>
                </a:lnTo>
                <a:lnTo>
                  <a:pt x="2947466" y="1615630"/>
                </a:lnTo>
                <a:lnTo>
                  <a:pt x="2923009" y="1657634"/>
                </a:lnTo>
                <a:lnTo>
                  <a:pt x="2897891" y="1699279"/>
                </a:lnTo>
                <a:lnTo>
                  <a:pt x="2872116" y="1740555"/>
                </a:lnTo>
                <a:lnTo>
                  <a:pt x="2845687" y="1781454"/>
                </a:lnTo>
                <a:lnTo>
                  <a:pt x="2818606" y="1821969"/>
                </a:lnTo>
                <a:lnTo>
                  <a:pt x="2790879" y="1862090"/>
                </a:lnTo>
                <a:lnTo>
                  <a:pt x="2762507" y="1901810"/>
                </a:lnTo>
                <a:lnTo>
                  <a:pt x="2733494" y="1941121"/>
                </a:lnTo>
                <a:lnTo>
                  <a:pt x="2703843" y="1980013"/>
                </a:lnTo>
                <a:lnTo>
                  <a:pt x="2673558" y="2018480"/>
                </a:lnTo>
                <a:lnTo>
                  <a:pt x="2642642" y="2056512"/>
                </a:lnTo>
                <a:lnTo>
                  <a:pt x="2611098" y="2094102"/>
                </a:lnTo>
                <a:lnTo>
                  <a:pt x="2578930" y="2131241"/>
                </a:lnTo>
                <a:lnTo>
                  <a:pt x="2546141" y="2167920"/>
                </a:lnTo>
                <a:lnTo>
                  <a:pt x="2512733" y="2204133"/>
                </a:lnTo>
                <a:lnTo>
                  <a:pt x="2478712" y="2239870"/>
                </a:lnTo>
                <a:lnTo>
                  <a:pt x="2444079" y="2275123"/>
                </a:lnTo>
                <a:lnTo>
                  <a:pt x="2408837" y="2309884"/>
                </a:lnTo>
                <a:lnTo>
                  <a:pt x="2372992" y="2344145"/>
                </a:lnTo>
                <a:lnTo>
                  <a:pt x="2336545" y="2377897"/>
                </a:lnTo>
                <a:lnTo>
                  <a:pt x="2299499" y="2411132"/>
                </a:lnTo>
                <a:lnTo>
                  <a:pt x="2261934" y="2443779"/>
                </a:lnTo>
                <a:lnTo>
                  <a:pt x="2223930" y="2475768"/>
                </a:lnTo>
                <a:lnTo>
                  <a:pt x="2185496" y="2507097"/>
                </a:lnTo>
                <a:lnTo>
                  <a:pt x="2146640" y="2537764"/>
                </a:lnTo>
                <a:lnTo>
                  <a:pt x="2107371" y="2567767"/>
                </a:lnTo>
                <a:lnTo>
                  <a:pt x="2067698" y="2597104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2"/>
                </a:lnTo>
                <a:lnTo>
                  <a:pt x="1905133" y="2707740"/>
                </a:lnTo>
                <a:lnTo>
                  <a:pt x="1863567" y="2733711"/>
                </a:lnTo>
                <a:lnTo>
                  <a:pt x="1821648" y="2759001"/>
                </a:lnTo>
                <a:lnTo>
                  <a:pt x="1779385" y="2783609"/>
                </a:lnTo>
                <a:lnTo>
                  <a:pt x="1736786" y="2807533"/>
                </a:lnTo>
                <a:lnTo>
                  <a:pt x="1693860" y="2830770"/>
                </a:lnTo>
                <a:lnTo>
                  <a:pt x="1650615" y="2853318"/>
                </a:lnTo>
                <a:lnTo>
                  <a:pt x="1607061" y="2875175"/>
                </a:lnTo>
                <a:lnTo>
                  <a:pt x="1563205" y="2896338"/>
                </a:lnTo>
                <a:lnTo>
                  <a:pt x="1519056" y="2916806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3" y="3008628"/>
                </a:lnTo>
                <a:lnTo>
                  <a:pt x="1248499" y="3024874"/>
                </a:lnTo>
                <a:lnTo>
                  <a:pt x="1202542" y="3040408"/>
                </a:lnTo>
                <a:lnTo>
                  <a:pt x="1156361" y="3055229"/>
                </a:lnTo>
                <a:lnTo>
                  <a:pt x="1109965" y="3069333"/>
                </a:lnTo>
                <a:lnTo>
                  <a:pt x="1063361" y="3082719"/>
                </a:lnTo>
                <a:lnTo>
                  <a:pt x="1016560" y="3095385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6"/>
                </a:lnTo>
                <a:lnTo>
                  <a:pt x="827543" y="3138796"/>
                </a:lnTo>
                <a:lnTo>
                  <a:pt x="779880" y="3147826"/>
                </a:lnTo>
                <a:lnTo>
                  <a:pt x="732069" y="3156121"/>
                </a:lnTo>
                <a:lnTo>
                  <a:pt x="684121" y="3163679"/>
                </a:lnTo>
                <a:lnTo>
                  <a:pt x="636043" y="3170500"/>
                </a:lnTo>
                <a:lnTo>
                  <a:pt x="587844" y="3176579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50"/>
                </a:lnTo>
                <a:lnTo>
                  <a:pt x="394010" y="3193443"/>
                </a:lnTo>
                <a:lnTo>
                  <a:pt x="345336" y="3195785"/>
                </a:lnTo>
                <a:lnTo>
                  <a:pt x="296591" y="3197372"/>
                </a:lnTo>
                <a:lnTo>
                  <a:pt x="247786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8"/>
                </a:lnTo>
                <a:lnTo>
                  <a:pt x="2220030" y="3141978"/>
                </a:lnTo>
                <a:lnTo>
                  <a:pt x="2261181" y="3114906"/>
                </a:lnTo>
                <a:lnTo>
                  <a:pt x="2302010" y="3087255"/>
                </a:lnTo>
                <a:lnTo>
                  <a:pt x="2342512" y="3059025"/>
                </a:lnTo>
                <a:lnTo>
                  <a:pt x="2382680" y="3030219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5" y="2940356"/>
                </a:lnTo>
                <a:lnTo>
                  <a:pt x="2539884" y="2909259"/>
                </a:lnTo>
                <a:lnTo>
                  <a:pt x="2578286" y="2877595"/>
                </a:lnTo>
                <a:lnTo>
                  <a:pt x="2616317" y="2845363"/>
                </a:lnTo>
                <a:lnTo>
                  <a:pt x="2653969" y="2812567"/>
                </a:lnTo>
                <a:lnTo>
                  <a:pt x="2691174" y="2779263"/>
                </a:lnTo>
                <a:lnTo>
                  <a:pt x="2727865" y="2745514"/>
                </a:lnTo>
                <a:lnTo>
                  <a:pt x="2764040" y="2711326"/>
                </a:lnTo>
                <a:lnTo>
                  <a:pt x="2799696" y="2676704"/>
                </a:lnTo>
                <a:lnTo>
                  <a:pt x="2834831" y="2641656"/>
                </a:lnTo>
                <a:lnTo>
                  <a:pt x="2869443" y="2606186"/>
                </a:lnTo>
                <a:lnTo>
                  <a:pt x="2903528" y="2570301"/>
                </a:lnTo>
                <a:lnTo>
                  <a:pt x="2937085" y="2534008"/>
                </a:lnTo>
                <a:lnTo>
                  <a:pt x="2970111" y="2497312"/>
                </a:lnTo>
                <a:lnTo>
                  <a:pt x="3002604" y="2460218"/>
                </a:lnTo>
                <a:lnTo>
                  <a:pt x="3034561" y="2422735"/>
                </a:lnTo>
                <a:lnTo>
                  <a:pt x="3065980" y="2384866"/>
                </a:lnTo>
                <a:lnTo>
                  <a:pt x="3096859" y="2346620"/>
                </a:lnTo>
                <a:lnTo>
                  <a:pt x="3127194" y="2308000"/>
                </a:lnTo>
                <a:lnTo>
                  <a:pt x="3156984" y="2269015"/>
                </a:lnTo>
                <a:lnTo>
                  <a:pt x="3186226" y="2229669"/>
                </a:lnTo>
                <a:lnTo>
                  <a:pt x="3214918" y="2189969"/>
                </a:lnTo>
                <a:lnTo>
                  <a:pt x="3243057" y="2149921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3" y="2027748"/>
                </a:lnTo>
                <a:lnTo>
                  <a:pt x="3350037" y="1986368"/>
                </a:lnTo>
                <a:lnTo>
                  <a:pt x="3375376" y="1944671"/>
                </a:lnTo>
                <a:lnTo>
                  <a:pt x="3400147" y="1902661"/>
                </a:lnTo>
                <a:lnTo>
                  <a:pt x="3424349" y="1860346"/>
                </a:lnTo>
                <a:lnTo>
                  <a:pt x="3447978" y="1817732"/>
                </a:lnTo>
                <a:lnTo>
                  <a:pt x="3471033" y="1774824"/>
                </a:lnTo>
                <a:lnTo>
                  <a:pt x="3493511" y="1731629"/>
                </a:lnTo>
                <a:lnTo>
                  <a:pt x="3515409" y="1688153"/>
                </a:lnTo>
                <a:lnTo>
                  <a:pt x="3536726" y="1644401"/>
                </a:lnTo>
                <a:lnTo>
                  <a:pt x="3557458" y="1600380"/>
                </a:lnTo>
                <a:lnTo>
                  <a:pt x="3577603" y="1556097"/>
                </a:lnTo>
                <a:lnTo>
                  <a:pt x="3597159" y="1511556"/>
                </a:lnTo>
                <a:lnTo>
                  <a:pt x="3616123" y="1466764"/>
                </a:lnTo>
                <a:lnTo>
                  <a:pt x="3634493" y="1421728"/>
                </a:lnTo>
                <a:lnTo>
                  <a:pt x="3652267" y="1376453"/>
                </a:lnTo>
                <a:lnTo>
                  <a:pt x="3669442" y="1330945"/>
                </a:lnTo>
                <a:lnTo>
                  <a:pt x="3686015" y="1285211"/>
                </a:lnTo>
                <a:lnTo>
                  <a:pt x="3701984" y="1239256"/>
                </a:lnTo>
                <a:lnTo>
                  <a:pt x="3717348" y="1193086"/>
                </a:lnTo>
                <a:lnTo>
                  <a:pt x="3732102" y="1146709"/>
                </a:lnTo>
                <a:lnTo>
                  <a:pt x="3746246" y="1100129"/>
                </a:lnTo>
                <a:lnTo>
                  <a:pt x="3759775" y="1053353"/>
                </a:lnTo>
                <a:lnTo>
                  <a:pt x="3772689" y="1006386"/>
                </a:lnTo>
                <a:lnTo>
                  <a:pt x="3784985" y="959236"/>
                </a:lnTo>
                <a:lnTo>
                  <a:pt x="3796659" y="911908"/>
                </a:lnTo>
                <a:lnTo>
                  <a:pt x="3807711" y="864408"/>
                </a:lnTo>
                <a:lnTo>
                  <a:pt x="3818136" y="816742"/>
                </a:lnTo>
                <a:lnTo>
                  <a:pt x="3827934" y="768916"/>
                </a:lnTo>
                <a:lnTo>
                  <a:pt x="3837100" y="720937"/>
                </a:lnTo>
                <a:lnTo>
                  <a:pt x="3845634" y="672810"/>
                </a:lnTo>
                <a:lnTo>
                  <a:pt x="3853533" y="624542"/>
                </a:lnTo>
                <a:lnTo>
                  <a:pt x="3860793" y="576138"/>
                </a:lnTo>
                <a:lnTo>
                  <a:pt x="3867413" y="527605"/>
                </a:lnTo>
                <a:lnTo>
                  <a:pt x="3873391" y="478948"/>
                </a:lnTo>
                <a:lnTo>
                  <a:pt x="3878723" y="430175"/>
                </a:lnTo>
                <a:lnTo>
                  <a:pt x="3883408" y="381290"/>
                </a:lnTo>
                <a:lnTo>
                  <a:pt x="3887442" y="332300"/>
                </a:lnTo>
                <a:lnTo>
                  <a:pt x="3890824" y="283212"/>
                </a:lnTo>
                <a:lnTo>
                  <a:pt x="3893552" y="234030"/>
                </a:lnTo>
                <a:lnTo>
                  <a:pt x="3895621" y="184762"/>
                </a:lnTo>
                <a:lnTo>
                  <a:pt x="3897032" y="135413"/>
                </a:lnTo>
                <a:lnTo>
                  <a:pt x="3897780" y="85989"/>
                </a:lnTo>
                <a:lnTo>
                  <a:pt x="3897811" y="32095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3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1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6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5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0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3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8" y="595636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0"/>
                </a:lnTo>
                <a:lnTo>
                  <a:pt x="440936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2" y="1511556"/>
                </a:lnTo>
                <a:lnTo>
                  <a:pt x="887532" y="1466894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3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0" y="853693"/>
                </a:lnTo>
                <a:lnTo>
                  <a:pt x="3183248" y="853693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8" y="690459"/>
                </a:lnTo>
                <a:lnTo>
                  <a:pt x="3048978" y="654741"/>
                </a:lnTo>
                <a:lnTo>
                  <a:pt x="3020839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6" y="456773"/>
                </a:lnTo>
                <a:lnTo>
                  <a:pt x="2833918" y="426664"/>
                </a:lnTo>
                <a:lnTo>
                  <a:pt x="2799916" y="397426"/>
                </a:lnTo>
                <a:lnTo>
                  <a:pt x="2765147" y="369076"/>
                </a:lnTo>
                <a:lnTo>
                  <a:pt x="2729629" y="341633"/>
                </a:lnTo>
                <a:lnTo>
                  <a:pt x="2693381" y="315112"/>
                </a:lnTo>
                <a:lnTo>
                  <a:pt x="2656418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4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1" y="0"/>
                </a:lnTo>
                <a:close/>
              </a:path>
              <a:path w="3409950" h="1695450">
                <a:moveTo>
                  <a:pt x="3183248" y="853693"/>
                </a:moveTo>
                <a:lnTo>
                  <a:pt x="1702180" y="853693"/>
                </a:lnTo>
                <a:lnTo>
                  <a:pt x="1750120" y="854832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69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1"/>
                </a:lnTo>
                <a:lnTo>
                  <a:pt x="2252072" y="1052177"/>
                </a:lnTo>
                <a:lnTo>
                  <a:pt x="2285640" y="1081817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1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2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4" y="1692069"/>
                </a:lnTo>
                <a:lnTo>
                  <a:pt x="3409949" y="1678654"/>
                </a:lnTo>
                <a:lnTo>
                  <a:pt x="3409949" y="1648642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4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4" y="1395386"/>
                </a:lnTo>
                <a:lnTo>
                  <a:pt x="3373810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3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94590" y="1599451"/>
            <a:ext cx="7972101" cy="951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FBB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4887" y="2800643"/>
            <a:ext cx="12225019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5718" y="1869973"/>
            <a:ext cx="13912850" cy="32246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25"/>
              </a:spcBef>
            </a:pPr>
            <a:r>
              <a:rPr sz="6950" b="1" spc="-325" dirty="0">
                <a:solidFill>
                  <a:srgbClr val="27316F"/>
                </a:solidFill>
                <a:latin typeface="Verdana"/>
                <a:cs typeface="Verdana"/>
              </a:rPr>
              <a:t>ENHANCING</a:t>
            </a:r>
            <a:r>
              <a:rPr sz="6950" b="1" spc="-3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6950" b="1" spc="-10" dirty="0">
                <a:solidFill>
                  <a:srgbClr val="27316F"/>
                </a:solidFill>
                <a:latin typeface="Verdana"/>
                <a:cs typeface="Verdana"/>
              </a:rPr>
              <a:t>FLOWER </a:t>
            </a:r>
            <a:r>
              <a:rPr sz="6950" b="1" spc="-505" dirty="0">
                <a:solidFill>
                  <a:srgbClr val="27316F"/>
                </a:solidFill>
                <a:latin typeface="Verdana"/>
                <a:cs typeface="Verdana"/>
              </a:rPr>
              <a:t>CLASSIFICATION</a:t>
            </a:r>
            <a:r>
              <a:rPr sz="6950" b="1" spc="-40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6950" b="1" spc="-45" dirty="0">
                <a:solidFill>
                  <a:srgbClr val="27316F"/>
                </a:solidFill>
                <a:latin typeface="Verdana"/>
                <a:cs typeface="Verdana"/>
              </a:rPr>
              <a:t>THROUGH </a:t>
            </a:r>
            <a:r>
              <a:rPr sz="6950" b="1" spc="-395" dirty="0" smtClean="0">
                <a:solidFill>
                  <a:srgbClr val="27316F"/>
                </a:solidFill>
                <a:latin typeface="Verdana"/>
                <a:cs typeface="Verdana"/>
              </a:rPr>
              <a:t>CNN</a:t>
            </a:r>
            <a:endParaRPr sz="6950" dirty="0">
              <a:latin typeface="Verdana"/>
              <a:cs typeface="Verdan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1950" y="575945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R.RAJESH</a:t>
            </a:r>
          </a:p>
          <a:p>
            <a:pPr algn="ctr"/>
            <a:r>
              <a:rPr lang="en-US" sz="3600" b="1" dirty="0" smtClean="0"/>
              <a:t>613521104032</a:t>
            </a:r>
          </a:p>
          <a:p>
            <a:pPr algn="ctr"/>
            <a:r>
              <a:rPr lang="en-US" sz="3600" b="1" dirty="0" smtClean="0"/>
              <a:t>THIRD YEAR CSE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9950" y="1492250"/>
            <a:ext cx="14020800" cy="584775"/>
          </a:xfrm>
          <a:prstGeom prst="rect">
            <a:avLst/>
          </a:prstGeom>
          <a:solidFill>
            <a:srgbClr val="00CC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MODEL PERFORMANCE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550" y="2559050"/>
            <a:ext cx="11604245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49379" y="613702"/>
            <a:ext cx="579183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125" dirty="0">
                <a:solidFill>
                  <a:srgbClr val="FFFFFF"/>
                </a:solidFill>
              </a:rPr>
              <a:t>Future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spc="55" dirty="0">
                <a:solidFill>
                  <a:srgbClr val="FFFFFF"/>
                </a:solidFill>
              </a:rPr>
              <a:t>Implications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5"/>
                </a:lnTo>
                <a:lnTo>
                  <a:pt x="7392552" y="6297955"/>
                </a:lnTo>
                <a:lnTo>
                  <a:pt x="7427558" y="6270361"/>
                </a:lnTo>
                <a:lnTo>
                  <a:pt x="7461438" y="6235333"/>
                </a:lnTo>
                <a:lnTo>
                  <a:pt x="7493997" y="6193074"/>
                </a:lnTo>
                <a:lnTo>
                  <a:pt x="7525042" y="6143784"/>
                </a:lnTo>
                <a:lnTo>
                  <a:pt x="7554378" y="6087664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596455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Looking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ahead,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section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explores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broader </a:t>
            </a:r>
            <a:r>
              <a:rPr sz="3150" b="1" spc="75" dirty="0">
                <a:solidFill>
                  <a:srgbClr val="27316F"/>
                </a:solidFill>
                <a:latin typeface="Tahoma"/>
                <a:cs typeface="Tahoma"/>
              </a:rPr>
              <a:t>implications</a:t>
            </a:r>
            <a:r>
              <a:rPr sz="3150" b="1" spc="-7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enhanced 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ﬂower</a:t>
            </a:r>
            <a:r>
              <a:rPr sz="3150" b="1" spc="9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-30" dirty="0">
                <a:solidFill>
                  <a:srgbClr val="27316F"/>
                </a:solidFill>
                <a:latin typeface="Tahoma"/>
                <a:cs typeface="Tahoma"/>
              </a:rPr>
              <a:t>classiffication</a:t>
            </a:r>
            <a:r>
              <a:rPr sz="3150" b="1" spc="1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through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CNN.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27316F"/>
                </a:solidFill>
                <a:latin typeface="Verdana"/>
                <a:cs typeface="Verdana"/>
              </a:rPr>
              <a:t>delves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into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potential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future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developments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applications</a:t>
            </a:r>
            <a:r>
              <a:rPr sz="3150" spc="-1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related</a:t>
            </a:r>
            <a:r>
              <a:rPr sz="315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ﬁelds.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89" y="6465100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79" y="8219"/>
                </a:lnTo>
                <a:lnTo>
                  <a:pt x="3174321" y="16101"/>
                </a:lnTo>
                <a:lnTo>
                  <a:pt x="3125014" y="24590"/>
                </a:lnTo>
                <a:lnTo>
                  <a:pt x="3075864" y="33681"/>
                </a:lnTo>
                <a:lnTo>
                  <a:pt x="3026875" y="43371"/>
                </a:lnTo>
                <a:lnTo>
                  <a:pt x="2978055" y="53659"/>
                </a:lnTo>
                <a:lnTo>
                  <a:pt x="2929409" y="64540"/>
                </a:lnTo>
                <a:lnTo>
                  <a:pt x="2880943" y="76011"/>
                </a:lnTo>
                <a:lnTo>
                  <a:pt x="2832664" y="88069"/>
                </a:lnTo>
                <a:lnTo>
                  <a:pt x="2784576" y="100711"/>
                </a:lnTo>
                <a:lnTo>
                  <a:pt x="2736687" y="113934"/>
                </a:lnTo>
                <a:lnTo>
                  <a:pt x="2689001" y="127734"/>
                </a:lnTo>
                <a:lnTo>
                  <a:pt x="2641526" y="142109"/>
                </a:lnTo>
                <a:lnTo>
                  <a:pt x="2594267" y="157056"/>
                </a:lnTo>
                <a:lnTo>
                  <a:pt x="2547230" y="172570"/>
                </a:lnTo>
                <a:lnTo>
                  <a:pt x="2500420" y="188650"/>
                </a:lnTo>
                <a:lnTo>
                  <a:pt x="2453845" y="205291"/>
                </a:lnTo>
                <a:lnTo>
                  <a:pt x="2407510" y="222492"/>
                </a:lnTo>
                <a:lnTo>
                  <a:pt x="2361421" y="240248"/>
                </a:lnTo>
                <a:lnTo>
                  <a:pt x="2315584" y="258556"/>
                </a:lnTo>
                <a:lnTo>
                  <a:pt x="2270004" y="277414"/>
                </a:lnTo>
                <a:lnTo>
                  <a:pt x="2224689" y="296818"/>
                </a:lnTo>
                <a:lnTo>
                  <a:pt x="2179643" y="316764"/>
                </a:lnTo>
                <a:lnTo>
                  <a:pt x="2134874" y="337251"/>
                </a:lnTo>
                <a:lnTo>
                  <a:pt x="2090386" y="358275"/>
                </a:lnTo>
                <a:lnTo>
                  <a:pt x="2046186" y="379832"/>
                </a:lnTo>
                <a:lnTo>
                  <a:pt x="2002279" y="401919"/>
                </a:lnTo>
                <a:lnTo>
                  <a:pt x="1958673" y="424534"/>
                </a:lnTo>
                <a:lnTo>
                  <a:pt x="1915372" y="447673"/>
                </a:lnTo>
                <a:lnTo>
                  <a:pt x="1872383" y="471333"/>
                </a:lnTo>
                <a:lnTo>
                  <a:pt x="1829712" y="495510"/>
                </a:lnTo>
                <a:lnTo>
                  <a:pt x="1787364" y="520202"/>
                </a:lnTo>
                <a:lnTo>
                  <a:pt x="1745346" y="545406"/>
                </a:lnTo>
                <a:lnTo>
                  <a:pt x="1703664" y="571118"/>
                </a:lnTo>
                <a:lnTo>
                  <a:pt x="1662323" y="597336"/>
                </a:lnTo>
                <a:lnTo>
                  <a:pt x="1621330" y="624055"/>
                </a:lnTo>
                <a:lnTo>
                  <a:pt x="1580691" y="651274"/>
                </a:lnTo>
                <a:lnTo>
                  <a:pt x="1540411" y="678988"/>
                </a:lnTo>
                <a:lnTo>
                  <a:pt x="1500496" y="707195"/>
                </a:lnTo>
                <a:lnTo>
                  <a:pt x="1460953" y="735891"/>
                </a:lnTo>
                <a:lnTo>
                  <a:pt x="1421788" y="765074"/>
                </a:lnTo>
                <a:lnTo>
                  <a:pt x="1383006" y="794739"/>
                </a:lnTo>
                <a:lnTo>
                  <a:pt x="1344614" y="824885"/>
                </a:lnTo>
                <a:lnTo>
                  <a:pt x="1306617" y="855508"/>
                </a:lnTo>
                <a:lnTo>
                  <a:pt x="1269021" y="886604"/>
                </a:lnTo>
                <a:lnTo>
                  <a:pt x="1231833" y="918171"/>
                </a:lnTo>
                <a:lnTo>
                  <a:pt x="1195059" y="950206"/>
                </a:lnTo>
                <a:lnTo>
                  <a:pt x="1158703" y="982705"/>
                </a:lnTo>
                <a:lnTo>
                  <a:pt x="1122773" y="1015665"/>
                </a:lnTo>
                <a:lnTo>
                  <a:pt x="1087275" y="1049082"/>
                </a:lnTo>
                <a:lnTo>
                  <a:pt x="1052213" y="1082955"/>
                </a:lnTo>
                <a:lnTo>
                  <a:pt x="1017595" y="1117279"/>
                </a:lnTo>
                <a:lnTo>
                  <a:pt x="983426" y="1152052"/>
                </a:lnTo>
                <a:lnTo>
                  <a:pt x="949713" y="1187271"/>
                </a:lnTo>
                <a:lnTo>
                  <a:pt x="916460" y="1222931"/>
                </a:lnTo>
                <a:lnTo>
                  <a:pt x="883675" y="1259031"/>
                </a:lnTo>
                <a:lnTo>
                  <a:pt x="851363" y="1295566"/>
                </a:lnTo>
                <a:lnTo>
                  <a:pt x="819530" y="1332535"/>
                </a:lnTo>
                <a:lnTo>
                  <a:pt x="786590" y="1371852"/>
                </a:lnTo>
                <a:lnTo>
                  <a:pt x="754292" y="1411518"/>
                </a:lnTo>
                <a:lnTo>
                  <a:pt x="722638" y="1451526"/>
                </a:lnTo>
                <a:lnTo>
                  <a:pt x="691614" y="1491892"/>
                </a:lnTo>
                <a:lnTo>
                  <a:pt x="661273" y="1532539"/>
                </a:lnTo>
                <a:lnTo>
                  <a:pt x="631565" y="1573529"/>
                </a:lnTo>
                <a:lnTo>
                  <a:pt x="602510" y="1614833"/>
                </a:lnTo>
                <a:lnTo>
                  <a:pt x="574110" y="1656444"/>
                </a:lnTo>
                <a:lnTo>
                  <a:pt x="546367" y="1698353"/>
                </a:lnTo>
                <a:lnTo>
                  <a:pt x="519284" y="1740554"/>
                </a:lnTo>
                <a:lnTo>
                  <a:pt x="492863" y="1783041"/>
                </a:lnTo>
                <a:lnTo>
                  <a:pt x="467105" y="1825806"/>
                </a:lnTo>
                <a:lnTo>
                  <a:pt x="442012" y="1868841"/>
                </a:lnTo>
                <a:lnTo>
                  <a:pt x="417588" y="1912140"/>
                </a:lnTo>
                <a:lnTo>
                  <a:pt x="393834" y="1955696"/>
                </a:lnTo>
                <a:lnTo>
                  <a:pt x="370752" y="1999502"/>
                </a:lnTo>
                <a:lnTo>
                  <a:pt x="348345" y="2043550"/>
                </a:lnTo>
                <a:lnTo>
                  <a:pt x="326614" y="2087834"/>
                </a:lnTo>
                <a:lnTo>
                  <a:pt x="305561" y="2132346"/>
                </a:lnTo>
                <a:lnTo>
                  <a:pt x="285190" y="2177079"/>
                </a:lnTo>
                <a:lnTo>
                  <a:pt x="265502" y="2222027"/>
                </a:lnTo>
                <a:lnTo>
                  <a:pt x="246499" y="2267182"/>
                </a:lnTo>
                <a:lnTo>
                  <a:pt x="228183" y="2312536"/>
                </a:lnTo>
                <a:lnTo>
                  <a:pt x="210556" y="2358084"/>
                </a:lnTo>
                <a:lnTo>
                  <a:pt x="193621" y="2403818"/>
                </a:lnTo>
                <a:lnTo>
                  <a:pt x="177380" y="2449731"/>
                </a:lnTo>
                <a:lnTo>
                  <a:pt x="161835" y="2495815"/>
                </a:lnTo>
                <a:lnTo>
                  <a:pt x="146988" y="2542064"/>
                </a:lnTo>
                <a:lnTo>
                  <a:pt x="132841" y="2588471"/>
                </a:lnTo>
                <a:lnTo>
                  <a:pt x="119396" y="2635028"/>
                </a:lnTo>
                <a:lnTo>
                  <a:pt x="106656" y="2681729"/>
                </a:lnTo>
                <a:lnTo>
                  <a:pt x="94622" y="2728566"/>
                </a:lnTo>
                <a:lnTo>
                  <a:pt x="83297" y="2775532"/>
                </a:lnTo>
                <a:lnTo>
                  <a:pt x="72683" y="2822621"/>
                </a:lnTo>
                <a:lnTo>
                  <a:pt x="62782" y="2869825"/>
                </a:lnTo>
                <a:lnTo>
                  <a:pt x="53597" y="2917136"/>
                </a:lnTo>
                <a:lnTo>
                  <a:pt x="45129" y="2964549"/>
                </a:lnTo>
                <a:lnTo>
                  <a:pt x="37380" y="3012056"/>
                </a:lnTo>
                <a:lnTo>
                  <a:pt x="30353" y="3059649"/>
                </a:lnTo>
                <a:lnTo>
                  <a:pt x="24026" y="3107521"/>
                </a:lnTo>
                <a:lnTo>
                  <a:pt x="18403" y="3155751"/>
                </a:lnTo>
                <a:lnTo>
                  <a:pt x="13623" y="3202879"/>
                </a:lnTo>
                <a:lnTo>
                  <a:pt x="9504" y="3250749"/>
                </a:lnTo>
                <a:lnTo>
                  <a:pt x="6117" y="3298670"/>
                </a:lnTo>
                <a:lnTo>
                  <a:pt x="3465" y="3346635"/>
                </a:lnTo>
                <a:lnTo>
                  <a:pt x="1550" y="3394638"/>
                </a:lnTo>
                <a:lnTo>
                  <a:pt x="374" y="3442671"/>
                </a:lnTo>
                <a:lnTo>
                  <a:pt x="0" y="3483941"/>
                </a:lnTo>
                <a:lnTo>
                  <a:pt x="0" y="3500335"/>
                </a:lnTo>
                <a:lnTo>
                  <a:pt x="246" y="3538799"/>
                </a:lnTo>
                <a:lnTo>
                  <a:pt x="1299" y="3586880"/>
                </a:lnTo>
                <a:lnTo>
                  <a:pt x="3099" y="3634962"/>
                </a:lnTo>
                <a:lnTo>
                  <a:pt x="5649" y="3683040"/>
                </a:lnTo>
                <a:lnTo>
                  <a:pt x="8951" y="3731105"/>
                </a:lnTo>
                <a:lnTo>
                  <a:pt x="13006" y="3779151"/>
                </a:lnTo>
                <a:lnTo>
                  <a:pt x="17289" y="3821898"/>
                </a:lnTo>
                <a:lnTo>
                  <a:pt x="573506" y="3821898"/>
                </a:lnTo>
                <a:lnTo>
                  <a:pt x="569073" y="3786722"/>
                </a:lnTo>
                <a:lnTo>
                  <a:pt x="563908" y="3738196"/>
                </a:lnTo>
                <a:lnTo>
                  <a:pt x="559683" y="3689629"/>
                </a:lnTo>
                <a:lnTo>
                  <a:pt x="556396" y="3641033"/>
                </a:lnTo>
                <a:lnTo>
                  <a:pt x="554042" y="3592418"/>
                </a:lnTo>
                <a:lnTo>
                  <a:pt x="552620" y="3543794"/>
                </a:lnTo>
                <a:lnTo>
                  <a:pt x="552177" y="3500335"/>
                </a:lnTo>
                <a:lnTo>
                  <a:pt x="552223" y="3483941"/>
                </a:lnTo>
                <a:lnTo>
                  <a:pt x="553903" y="3397975"/>
                </a:lnTo>
                <a:lnTo>
                  <a:pt x="556170" y="3349422"/>
                </a:lnTo>
                <a:lnTo>
                  <a:pt x="559352" y="3300912"/>
                </a:lnTo>
                <a:lnTo>
                  <a:pt x="563444" y="3252457"/>
                </a:lnTo>
                <a:lnTo>
                  <a:pt x="568444" y="3204066"/>
                </a:lnTo>
                <a:lnTo>
                  <a:pt x="574444" y="3155068"/>
                </a:lnTo>
                <a:lnTo>
                  <a:pt x="581185" y="3107322"/>
                </a:lnTo>
                <a:lnTo>
                  <a:pt x="588856" y="3059387"/>
                </a:lnTo>
                <a:lnTo>
                  <a:pt x="597454" y="3011360"/>
                </a:lnTo>
                <a:lnTo>
                  <a:pt x="606942" y="2963451"/>
                </a:lnTo>
                <a:lnTo>
                  <a:pt x="617318" y="2915669"/>
                </a:lnTo>
                <a:lnTo>
                  <a:pt x="628579" y="2868025"/>
                </a:lnTo>
                <a:lnTo>
                  <a:pt x="640721" y="2820530"/>
                </a:lnTo>
                <a:lnTo>
                  <a:pt x="653741" y="2773194"/>
                </a:lnTo>
                <a:lnTo>
                  <a:pt x="667635" y="2726027"/>
                </a:lnTo>
                <a:lnTo>
                  <a:pt x="682401" y="2679041"/>
                </a:lnTo>
                <a:lnTo>
                  <a:pt x="698034" y="2632245"/>
                </a:lnTo>
                <a:lnTo>
                  <a:pt x="714533" y="2585650"/>
                </a:lnTo>
                <a:lnTo>
                  <a:pt x="731892" y="2539267"/>
                </a:lnTo>
                <a:lnTo>
                  <a:pt x="750110" y="2493106"/>
                </a:lnTo>
                <a:lnTo>
                  <a:pt x="769182" y="2447177"/>
                </a:lnTo>
                <a:lnTo>
                  <a:pt x="789106" y="2401491"/>
                </a:lnTo>
                <a:lnTo>
                  <a:pt x="809879" y="2356059"/>
                </a:lnTo>
                <a:lnTo>
                  <a:pt x="831495" y="2310891"/>
                </a:lnTo>
                <a:lnTo>
                  <a:pt x="853954" y="2265997"/>
                </a:lnTo>
                <a:lnTo>
                  <a:pt x="877251" y="2221388"/>
                </a:lnTo>
                <a:lnTo>
                  <a:pt x="901382" y="2177074"/>
                </a:lnTo>
                <a:lnTo>
                  <a:pt x="926346" y="2133067"/>
                </a:lnTo>
                <a:lnTo>
                  <a:pt x="952137" y="2089376"/>
                </a:lnTo>
                <a:lnTo>
                  <a:pt x="978754" y="2046011"/>
                </a:lnTo>
                <a:lnTo>
                  <a:pt x="1006193" y="2002984"/>
                </a:lnTo>
                <a:lnTo>
                  <a:pt x="1034450" y="1960305"/>
                </a:lnTo>
                <a:lnTo>
                  <a:pt x="1063522" y="1917984"/>
                </a:lnTo>
                <a:lnTo>
                  <a:pt x="1093405" y="1876032"/>
                </a:lnTo>
                <a:lnTo>
                  <a:pt x="1124098" y="1834459"/>
                </a:lnTo>
                <a:lnTo>
                  <a:pt x="1155595" y="1793276"/>
                </a:lnTo>
                <a:lnTo>
                  <a:pt x="1187895" y="1752494"/>
                </a:lnTo>
                <a:lnTo>
                  <a:pt x="1220993" y="1712122"/>
                </a:lnTo>
                <a:lnTo>
                  <a:pt x="1254886" y="1672171"/>
                </a:lnTo>
                <a:lnTo>
                  <a:pt x="1287419" y="1635074"/>
                </a:lnTo>
                <a:lnTo>
                  <a:pt x="1320530" y="1598493"/>
                </a:lnTo>
                <a:lnTo>
                  <a:pt x="1354211" y="1562433"/>
                </a:lnTo>
                <a:lnTo>
                  <a:pt x="1388453" y="1526897"/>
                </a:lnTo>
                <a:lnTo>
                  <a:pt x="1423272" y="1491869"/>
                </a:lnTo>
                <a:lnTo>
                  <a:pt x="1458587" y="1457420"/>
                </a:lnTo>
                <a:lnTo>
                  <a:pt x="1494461" y="1423487"/>
                </a:lnTo>
                <a:lnTo>
                  <a:pt x="1530861" y="1390098"/>
                </a:lnTo>
                <a:lnTo>
                  <a:pt x="1567779" y="1357256"/>
                </a:lnTo>
                <a:lnTo>
                  <a:pt x="1605206" y="1324967"/>
                </a:lnTo>
                <a:lnTo>
                  <a:pt x="1643134" y="1293234"/>
                </a:lnTo>
                <a:lnTo>
                  <a:pt x="1681553" y="1262064"/>
                </a:lnTo>
                <a:lnTo>
                  <a:pt x="1720455" y="1231459"/>
                </a:lnTo>
                <a:lnTo>
                  <a:pt x="1759831" y="1201425"/>
                </a:lnTo>
                <a:lnTo>
                  <a:pt x="1799673" y="1171966"/>
                </a:lnTo>
                <a:lnTo>
                  <a:pt x="1839972" y="1143087"/>
                </a:lnTo>
                <a:lnTo>
                  <a:pt x="1880719" y="1114793"/>
                </a:lnTo>
                <a:lnTo>
                  <a:pt x="1921906" y="1087087"/>
                </a:lnTo>
                <a:lnTo>
                  <a:pt x="1963523" y="1059975"/>
                </a:lnTo>
                <a:lnTo>
                  <a:pt x="2005562" y="1033461"/>
                </a:lnTo>
                <a:lnTo>
                  <a:pt x="2048015" y="1007549"/>
                </a:lnTo>
                <a:lnTo>
                  <a:pt x="2090872" y="982245"/>
                </a:lnTo>
                <a:lnTo>
                  <a:pt x="2134125" y="957552"/>
                </a:lnTo>
                <a:lnTo>
                  <a:pt x="2177766" y="933476"/>
                </a:lnTo>
                <a:lnTo>
                  <a:pt x="2221785" y="910020"/>
                </a:lnTo>
                <a:lnTo>
                  <a:pt x="2266174" y="887190"/>
                </a:lnTo>
                <a:lnTo>
                  <a:pt x="2310924" y="864990"/>
                </a:lnTo>
                <a:lnTo>
                  <a:pt x="2356027" y="843424"/>
                </a:lnTo>
                <a:lnTo>
                  <a:pt x="2401473" y="822497"/>
                </a:lnTo>
                <a:lnTo>
                  <a:pt x="2447255" y="802214"/>
                </a:lnTo>
                <a:lnTo>
                  <a:pt x="2493363" y="782580"/>
                </a:lnTo>
                <a:lnTo>
                  <a:pt x="2539788" y="763598"/>
                </a:lnTo>
                <a:lnTo>
                  <a:pt x="2586523" y="745273"/>
                </a:lnTo>
                <a:lnTo>
                  <a:pt x="2633558" y="727610"/>
                </a:lnTo>
                <a:lnTo>
                  <a:pt x="2680884" y="710614"/>
                </a:lnTo>
                <a:lnTo>
                  <a:pt x="2728493" y="694289"/>
                </a:lnTo>
                <a:lnTo>
                  <a:pt x="2776377" y="678639"/>
                </a:lnTo>
                <a:lnTo>
                  <a:pt x="2824526" y="663669"/>
                </a:lnTo>
                <a:lnTo>
                  <a:pt x="2872932" y="649385"/>
                </a:lnTo>
                <a:lnTo>
                  <a:pt x="2921586" y="635789"/>
                </a:lnTo>
                <a:lnTo>
                  <a:pt x="2970479" y="622887"/>
                </a:lnTo>
                <a:lnTo>
                  <a:pt x="3019603" y="610684"/>
                </a:lnTo>
                <a:lnTo>
                  <a:pt x="3068949" y="599184"/>
                </a:lnTo>
                <a:lnTo>
                  <a:pt x="3118508" y="588391"/>
                </a:lnTo>
                <a:lnTo>
                  <a:pt x="3168272" y="578310"/>
                </a:lnTo>
                <a:lnTo>
                  <a:pt x="3218231" y="568946"/>
                </a:lnTo>
                <a:lnTo>
                  <a:pt x="3268378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9"/>
                  </a:moveTo>
                  <a:lnTo>
                    <a:pt x="0" y="1597054"/>
                  </a:lnTo>
                  <a:lnTo>
                    <a:pt x="33176" y="1600540"/>
                  </a:lnTo>
                  <a:lnTo>
                    <a:pt x="69548" y="1603298"/>
                  </a:lnTo>
                  <a:lnTo>
                    <a:pt x="303257" y="1603298"/>
                  </a:lnTo>
                  <a:lnTo>
                    <a:pt x="376705" y="1596842"/>
                  </a:lnTo>
                  <a:lnTo>
                    <a:pt x="425245" y="1590693"/>
                  </a:lnTo>
                  <a:lnTo>
                    <a:pt x="473560" y="1583159"/>
                  </a:lnTo>
                  <a:lnTo>
                    <a:pt x="521622" y="1574247"/>
                  </a:lnTo>
                  <a:lnTo>
                    <a:pt x="569400" y="1563965"/>
                  </a:lnTo>
                  <a:lnTo>
                    <a:pt x="616863" y="1552318"/>
                  </a:lnTo>
                  <a:lnTo>
                    <a:pt x="663982" y="1539315"/>
                  </a:lnTo>
                  <a:lnTo>
                    <a:pt x="710728" y="1524962"/>
                  </a:lnTo>
                  <a:lnTo>
                    <a:pt x="757069" y="1509266"/>
                  </a:lnTo>
                  <a:lnTo>
                    <a:pt x="802977" y="1492233"/>
                  </a:lnTo>
                  <a:lnTo>
                    <a:pt x="848420" y="1473871"/>
                  </a:lnTo>
                  <a:lnTo>
                    <a:pt x="893369" y="1454187"/>
                  </a:lnTo>
                  <a:lnTo>
                    <a:pt x="937794" y="1433187"/>
                  </a:lnTo>
                  <a:lnTo>
                    <a:pt x="981665" y="1410878"/>
                  </a:lnTo>
                  <a:lnTo>
                    <a:pt x="1024953" y="1387268"/>
                  </a:lnTo>
                  <a:lnTo>
                    <a:pt x="1067626" y="1362363"/>
                  </a:lnTo>
                  <a:lnTo>
                    <a:pt x="1109654" y="1336170"/>
                  </a:lnTo>
                  <a:lnTo>
                    <a:pt x="1151009" y="1308696"/>
                  </a:lnTo>
                  <a:lnTo>
                    <a:pt x="1191660" y="1279949"/>
                  </a:lnTo>
                  <a:lnTo>
                    <a:pt x="1231577" y="1249933"/>
                  </a:lnTo>
                  <a:lnTo>
                    <a:pt x="1270599" y="1218765"/>
                  </a:lnTo>
                  <a:lnTo>
                    <a:pt x="1308577" y="1186569"/>
                  </a:lnTo>
                  <a:lnTo>
                    <a:pt x="1345497" y="1153373"/>
                  </a:lnTo>
                  <a:lnTo>
                    <a:pt x="1381345" y="1119206"/>
                  </a:lnTo>
                  <a:lnTo>
                    <a:pt x="1416106" y="1084094"/>
                  </a:lnTo>
                  <a:lnTo>
                    <a:pt x="1449766" y="1048064"/>
                  </a:lnTo>
                  <a:lnTo>
                    <a:pt x="1482311" y="1011144"/>
                  </a:lnTo>
                  <a:lnTo>
                    <a:pt x="1513728" y="973361"/>
                  </a:lnTo>
                  <a:lnTo>
                    <a:pt x="1544001" y="934742"/>
                  </a:lnTo>
                  <a:lnTo>
                    <a:pt x="1573117" y="895316"/>
                  </a:lnTo>
                  <a:lnTo>
                    <a:pt x="1587599" y="874477"/>
                  </a:lnTo>
                  <a:lnTo>
                    <a:pt x="185043" y="874477"/>
                  </a:lnTo>
                  <a:lnTo>
                    <a:pt x="135508" y="873130"/>
                  </a:lnTo>
                  <a:lnTo>
                    <a:pt x="85933" y="869242"/>
                  </a:lnTo>
                  <a:lnTo>
                    <a:pt x="36411" y="862792"/>
                  </a:lnTo>
                  <a:lnTo>
                    <a:pt x="0" y="856129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4"/>
                  </a:lnTo>
                  <a:lnTo>
                    <a:pt x="1128977" y="142858"/>
                  </a:lnTo>
                  <a:lnTo>
                    <a:pt x="1115521" y="190403"/>
                  </a:lnTo>
                  <a:lnTo>
                    <a:pt x="1099704" y="237105"/>
                  </a:lnTo>
                  <a:lnTo>
                    <a:pt x="1081568" y="282876"/>
                  </a:lnTo>
                  <a:lnTo>
                    <a:pt x="1061160" y="327632"/>
                  </a:lnTo>
                  <a:lnTo>
                    <a:pt x="1038523" y="371286"/>
                  </a:lnTo>
                  <a:lnTo>
                    <a:pt x="1013702" y="413754"/>
                  </a:lnTo>
                  <a:lnTo>
                    <a:pt x="986741" y="454949"/>
                  </a:lnTo>
                  <a:lnTo>
                    <a:pt x="957685" y="494786"/>
                  </a:lnTo>
                  <a:lnTo>
                    <a:pt x="926578" y="533179"/>
                  </a:lnTo>
                  <a:lnTo>
                    <a:pt x="893464" y="570042"/>
                  </a:lnTo>
                  <a:lnTo>
                    <a:pt x="858388" y="605290"/>
                  </a:lnTo>
                  <a:lnTo>
                    <a:pt x="821395" y="638837"/>
                  </a:lnTo>
                  <a:lnTo>
                    <a:pt x="782528" y="670598"/>
                  </a:lnTo>
                  <a:lnTo>
                    <a:pt x="742076" y="700316"/>
                  </a:lnTo>
                  <a:lnTo>
                    <a:pt x="700362" y="727774"/>
                  </a:lnTo>
                  <a:lnTo>
                    <a:pt x="657478" y="752951"/>
                  </a:lnTo>
                  <a:lnTo>
                    <a:pt x="613520" y="775824"/>
                  </a:lnTo>
                  <a:lnTo>
                    <a:pt x="568581" y="796373"/>
                  </a:lnTo>
                  <a:lnTo>
                    <a:pt x="522755" y="814575"/>
                  </a:lnTo>
                  <a:lnTo>
                    <a:pt x="476137" y="830410"/>
                  </a:lnTo>
                  <a:lnTo>
                    <a:pt x="428819" y="843854"/>
                  </a:lnTo>
                  <a:lnTo>
                    <a:pt x="380897" y="854888"/>
                  </a:lnTo>
                  <a:lnTo>
                    <a:pt x="332465" y="863489"/>
                  </a:lnTo>
                  <a:lnTo>
                    <a:pt x="283615" y="869635"/>
                  </a:lnTo>
                  <a:lnTo>
                    <a:pt x="234443" y="873305"/>
                  </a:lnTo>
                  <a:lnTo>
                    <a:pt x="185043" y="874477"/>
                  </a:lnTo>
                  <a:lnTo>
                    <a:pt x="1587599" y="874477"/>
                  </a:lnTo>
                  <a:lnTo>
                    <a:pt x="1627819" y="814147"/>
                  </a:lnTo>
                  <a:lnTo>
                    <a:pt x="1653378" y="772460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5"/>
                  </a:lnTo>
                  <a:lnTo>
                    <a:pt x="1762675" y="554086"/>
                  </a:lnTo>
                  <a:lnTo>
                    <a:pt x="1780736" y="508615"/>
                  </a:lnTo>
                  <a:lnTo>
                    <a:pt x="1797498" y="462610"/>
                  </a:lnTo>
                  <a:lnTo>
                    <a:pt x="1812947" y="416096"/>
                  </a:lnTo>
                  <a:lnTo>
                    <a:pt x="1827068" y="369103"/>
                  </a:lnTo>
                  <a:lnTo>
                    <a:pt x="1839848" y="321657"/>
                  </a:lnTo>
                  <a:lnTo>
                    <a:pt x="1851272" y="273785"/>
                  </a:lnTo>
                  <a:lnTo>
                    <a:pt x="1861325" y="225514"/>
                  </a:lnTo>
                  <a:lnTo>
                    <a:pt x="1869995" y="176873"/>
                  </a:lnTo>
                  <a:lnTo>
                    <a:pt x="1877266" y="127889"/>
                  </a:lnTo>
                  <a:lnTo>
                    <a:pt x="1883124" y="78588"/>
                  </a:lnTo>
                  <a:lnTo>
                    <a:pt x="1887556" y="28998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4"/>
                  </a:lnTo>
                  <a:lnTo>
                    <a:pt x="862" y="7289960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5"/>
                  </a:lnTo>
                  <a:lnTo>
                    <a:pt x="41447" y="7583952"/>
                  </a:lnTo>
                  <a:lnTo>
                    <a:pt x="53958" y="7631580"/>
                  </a:lnTo>
                  <a:lnTo>
                    <a:pt x="68067" y="7678711"/>
                  </a:lnTo>
                  <a:lnTo>
                    <a:pt x="83758" y="7725303"/>
                  </a:lnTo>
                  <a:lnTo>
                    <a:pt x="101014" y="7771318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3" y="7905495"/>
                  </a:lnTo>
                  <a:lnTo>
                    <a:pt x="185353" y="7948798"/>
                  </a:lnTo>
                  <a:lnTo>
                    <a:pt x="210184" y="7991323"/>
                  </a:lnTo>
                  <a:lnTo>
                    <a:pt x="236481" y="8033031"/>
                  </a:lnTo>
                  <a:lnTo>
                    <a:pt x="264227" y="8073881"/>
                  </a:lnTo>
                  <a:lnTo>
                    <a:pt x="293405" y="8113834"/>
                  </a:lnTo>
                  <a:lnTo>
                    <a:pt x="323999" y="8152849"/>
                  </a:lnTo>
                  <a:lnTo>
                    <a:pt x="355992" y="8190886"/>
                  </a:lnTo>
                  <a:lnTo>
                    <a:pt x="389369" y="8227906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8"/>
                  </a:lnTo>
                  <a:lnTo>
                    <a:pt x="535133" y="8363982"/>
                  </a:lnTo>
                  <a:lnTo>
                    <a:pt x="574149" y="8394576"/>
                  </a:lnTo>
                  <a:lnTo>
                    <a:pt x="614102" y="8423755"/>
                  </a:lnTo>
                  <a:lnTo>
                    <a:pt x="654953" y="8451501"/>
                  </a:lnTo>
                  <a:lnTo>
                    <a:pt x="696661" y="8477798"/>
                  </a:lnTo>
                  <a:lnTo>
                    <a:pt x="739187" y="8502630"/>
                  </a:lnTo>
                  <a:lnTo>
                    <a:pt x="782491" y="8525979"/>
                  </a:lnTo>
                  <a:lnTo>
                    <a:pt x="826532" y="8547830"/>
                  </a:lnTo>
                  <a:lnTo>
                    <a:pt x="871271" y="8568166"/>
                  </a:lnTo>
                  <a:lnTo>
                    <a:pt x="916668" y="8586969"/>
                  </a:lnTo>
                  <a:lnTo>
                    <a:pt x="962683" y="8604225"/>
                  </a:lnTo>
                  <a:lnTo>
                    <a:pt x="1009276" y="8619916"/>
                  </a:lnTo>
                  <a:lnTo>
                    <a:pt x="1056407" y="8634025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699"/>
                  </a:lnTo>
                  <a:lnTo>
                    <a:pt x="1249510" y="8674318"/>
                  </a:lnTo>
                  <a:lnTo>
                    <a:pt x="1298731" y="8680272"/>
                  </a:lnTo>
                  <a:lnTo>
                    <a:pt x="1348250" y="8684545"/>
                  </a:lnTo>
                  <a:lnTo>
                    <a:pt x="1391698" y="8686794"/>
                  </a:lnTo>
                  <a:lnTo>
                    <a:pt x="16221074" y="8686794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16399"/>
              </a:lnSpc>
              <a:spcBef>
                <a:spcPts val="80"/>
              </a:spcBef>
            </a:pPr>
            <a:r>
              <a:rPr spc="-170" dirty="0"/>
              <a:t>In</a:t>
            </a:r>
            <a:r>
              <a:rPr spc="-25" dirty="0"/>
              <a:t> </a:t>
            </a:r>
            <a:r>
              <a:rPr spc="90" dirty="0"/>
              <a:t>conclusion,</a:t>
            </a:r>
            <a:r>
              <a:rPr spc="-25" dirty="0"/>
              <a:t> </a:t>
            </a:r>
            <a:r>
              <a:rPr spc="60" dirty="0"/>
              <a:t>this</a:t>
            </a:r>
            <a:r>
              <a:rPr spc="-25" dirty="0"/>
              <a:t> </a:t>
            </a:r>
            <a:r>
              <a:rPr spc="85" dirty="0"/>
              <a:t>presentation</a:t>
            </a:r>
            <a:r>
              <a:rPr spc="-25" dirty="0"/>
              <a:t> </a:t>
            </a:r>
            <a:r>
              <a:rPr spc="80" dirty="0"/>
              <a:t>has</a:t>
            </a:r>
            <a:r>
              <a:rPr spc="-25" dirty="0"/>
              <a:t> </a:t>
            </a:r>
            <a:r>
              <a:rPr spc="135" dirty="0"/>
              <a:t>shed</a:t>
            </a:r>
            <a:r>
              <a:rPr spc="-25" dirty="0"/>
              <a:t> </a:t>
            </a:r>
            <a:r>
              <a:rPr spc="90" dirty="0"/>
              <a:t>light</a:t>
            </a:r>
            <a:r>
              <a:rPr spc="-20" dirty="0"/>
              <a:t> </a:t>
            </a:r>
            <a:r>
              <a:rPr spc="150" dirty="0"/>
              <a:t>on</a:t>
            </a:r>
            <a:r>
              <a:rPr spc="-25" dirty="0"/>
              <a:t> </a:t>
            </a:r>
            <a:r>
              <a:rPr spc="90" dirty="0"/>
              <a:t>the </a:t>
            </a:r>
            <a:r>
              <a:rPr spc="-10" dirty="0"/>
              <a:t>signifficance</a:t>
            </a:r>
            <a:r>
              <a:rPr spc="-50" dirty="0"/>
              <a:t> </a:t>
            </a:r>
            <a:r>
              <a:rPr spc="65" dirty="0"/>
              <a:t>of</a:t>
            </a:r>
            <a:r>
              <a:rPr spc="-45" dirty="0"/>
              <a:t> </a:t>
            </a:r>
            <a:r>
              <a:rPr spc="135" dirty="0"/>
              <a:t>enhancing</a:t>
            </a:r>
            <a:r>
              <a:rPr spc="-45" dirty="0"/>
              <a:t> </a:t>
            </a:r>
            <a:r>
              <a:rPr spc="55" dirty="0"/>
              <a:t>ﬂower</a:t>
            </a:r>
            <a:r>
              <a:rPr spc="-50" dirty="0"/>
              <a:t> </a:t>
            </a:r>
            <a:r>
              <a:rPr spc="-10" dirty="0"/>
              <a:t>classiffication </a:t>
            </a:r>
            <a:r>
              <a:rPr spc="120" dirty="0"/>
              <a:t>through</a:t>
            </a:r>
            <a:r>
              <a:rPr spc="-30" dirty="0"/>
              <a:t> </a:t>
            </a:r>
            <a:r>
              <a:rPr spc="65" dirty="0"/>
              <a:t>CNN.</a:t>
            </a:r>
            <a:r>
              <a:rPr spc="-25" dirty="0"/>
              <a:t> </a:t>
            </a:r>
            <a:r>
              <a:rPr spc="-250" dirty="0"/>
              <a:t>It</a:t>
            </a:r>
            <a:r>
              <a:rPr spc="-30" dirty="0"/>
              <a:t> </a:t>
            </a:r>
            <a:r>
              <a:rPr spc="110" dirty="0"/>
              <a:t>emphasizes</a:t>
            </a:r>
            <a:r>
              <a:rPr spc="-25" dirty="0"/>
              <a:t> </a:t>
            </a:r>
            <a:r>
              <a:rPr spc="114" dirty="0"/>
              <a:t>the</a:t>
            </a:r>
            <a:r>
              <a:rPr spc="-25" dirty="0"/>
              <a:t> </a:t>
            </a:r>
            <a:r>
              <a:rPr spc="140" dirty="0"/>
              <a:t>impact</a:t>
            </a:r>
            <a:r>
              <a:rPr spc="-30" dirty="0"/>
              <a:t> </a:t>
            </a:r>
            <a:r>
              <a:rPr spc="150" dirty="0"/>
              <a:t>on</a:t>
            </a:r>
            <a:r>
              <a:rPr spc="-25" dirty="0"/>
              <a:t> </a:t>
            </a:r>
            <a:r>
              <a:rPr spc="60" dirty="0"/>
              <a:t>diverse </a:t>
            </a:r>
            <a:r>
              <a:rPr spc="165" dirty="0"/>
              <a:t>end</a:t>
            </a:r>
            <a:r>
              <a:rPr spc="-10" dirty="0"/>
              <a:t> </a:t>
            </a:r>
            <a:r>
              <a:rPr spc="70" dirty="0"/>
              <a:t>users</a:t>
            </a:r>
            <a:r>
              <a:rPr spc="-10" dirty="0"/>
              <a:t> </a:t>
            </a:r>
            <a:r>
              <a:rPr spc="135" dirty="0"/>
              <a:t>and</a:t>
            </a:r>
            <a:r>
              <a:rPr spc="-10" dirty="0"/>
              <a:t> </a:t>
            </a:r>
            <a:r>
              <a:rPr spc="114" dirty="0"/>
              <a:t>the</a:t>
            </a:r>
            <a:r>
              <a:rPr spc="-10" dirty="0"/>
              <a:t> </a:t>
            </a:r>
            <a:r>
              <a:rPr spc="80" dirty="0"/>
              <a:t>potential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65" dirty="0"/>
              <a:t>further </a:t>
            </a:r>
            <a:r>
              <a:rPr spc="120" dirty="0"/>
              <a:t>advancements</a:t>
            </a:r>
            <a:r>
              <a:rPr spc="-25" dirty="0"/>
              <a:t> </a:t>
            </a:r>
            <a:r>
              <a:rPr spc="80" dirty="0"/>
              <a:t>in</a:t>
            </a:r>
            <a:r>
              <a:rPr spc="-25" dirty="0"/>
              <a:t> </a:t>
            </a:r>
            <a:r>
              <a:rPr spc="114" dirty="0"/>
              <a:t>the</a:t>
            </a:r>
            <a:r>
              <a:rPr spc="-20" dirty="0"/>
              <a:t> </a:t>
            </a:r>
            <a:r>
              <a:rPr spc="-10" dirty="0"/>
              <a:t>ffield.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/>
          <a:p>
            <a:pPr marL="3326129">
              <a:lnSpc>
                <a:spcPct val="100000"/>
              </a:lnSpc>
              <a:spcBef>
                <a:spcPts val="125"/>
              </a:spcBef>
            </a:pPr>
            <a:r>
              <a:rPr sz="3050" spc="-170" dirty="0">
                <a:latin typeface="Verdana"/>
                <a:cs typeface="Verdana"/>
              </a:rPr>
              <a:t>INTRODUCTION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185" y="2984502"/>
            <a:ext cx="6180455" cy="481076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20"/>
              </a:spcBef>
            </a:pPr>
            <a:r>
              <a:rPr sz="3150" spc="90" dirty="0">
                <a:solidFill>
                  <a:srgbClr val="27316F"/>
                </a:solidFill>
                <a:latin typeface="Verdana"/>
                <a:cs typeface="Verdana"/>
              </a:rPr>
              <a:t>Welcome</a:t>
            </a:r>
            <a:r>
              <a:rPr sz="3150" spc="-2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presentation 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on</a:t>
            </a:r>
            <a:r>
              <a:rPr sz="3150" spc="-1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250" i="1" dirty="0">
                <a:solidFill>
                  <a:srgbClr val="27316F"/>
                </a:solidFill>
                <a:latin typeface="Verdana"/>
                <a:cs typeface="Verdana"/>
              </a:rPr>
              <a:t>Enhancing</a:t>
            </a:r>
            <a:r>
              <a:rPr sz="3250" i="1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250" i="1" spc="-10" dirty="0">
                <a:solidFill>
                  <a:srgbClr val="27316F"/>
                </a:solidFill>
                <a:latin typeface="Verdana"/>
                <a:cs typeface="Verdana"/>
              </a:rPr>
              <a:t>Flower </a:t>
            </a:r>
            <a:r>
              <a:rPr sz="3250" i="1" spc="-60" dirty="0">
                <a:solidFill>
                  <a:srgbClr val="27316F"/>
                </a:solidFill>
                <a:latin typeface="Verdana"/>
                <a:cs typeface="Verdana"/>
              </a:rPr>
              <a:t>Classiﬁcation</a:t>
            </a:r>
            <a:r>
              <a:rPr sz="3250" i="1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250" i="1" dirty="0">
                <a:solidFill>
                  <a:srgbClr val="27316F"/>
                </a:solidFill>
                <a:latin typeface="Verdana"/>
                <a:cs typeface="Verdana"/>
              </a:rPr>
              <a:t>through</a:t>
            </a:r>
            <a:r>
              <a:rPr sz="3250" i="1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250" i="1" spc="-20" dirty="0">
                <a:solidFill>
                  <a:srgbClr val="27316F"/>
                </a:solidFill>
                <a:latin typeface="Verdana"/>
                <a:cs typeface="Verdana"/>
              </a:rPr>
              <a:t>CNN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.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27316F"/>
                </a:solidFill>
                <a:latin typeface="Verdana"/>
                <a:cs typeface="Verdana"/>
              </a:rPr>
              <a:t>session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will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cover</a:t>
            </a:r>
            <a:r>
              <a:rPr sz="31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agenda,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problem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statement, </a:t>
            </a:r>
            <a:r>
              <a:rPr sz="3150" spc="-105" dirty="0">
                <a:solidFill>
                  <a:srgbClr val="27316F"/>
                </a:solidFill>
                <a:latin typeface="Verdana"/>
                <a:cs typeface="Verdana"/>
              </a:rPr>
              <a:t>overview,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solutions,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7316F"/>
                </a:solidFill>
                <a:latin typeface="Verdana"/>
                <a:cs typeface="Verdana"/>
              </a:rPr>
              <a:t>end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users,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27316F"/>
                </a:solidFill>
                <a:latin typeface="Verdana"/>
                <a:cs typeface="Verdana"/>
              </a:rPr>
              <a:t>results.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Let's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delve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into</a:t>
            </a:r>
            <a:r>
              <a:rPr sz="3150" spc="-229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world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70" dirty="0">
                <a:solidFill>
                  <a:srgbClr val="27316F"/>
                </a:solidFill>
                <a:latin typeface="Verdana"/>
                <a:cs typeface="Verdana"/>
              </a:rPr>
              <a:t>ﬂower</a:t>
            </a:r>
            <a:r>
              <a:rPr sz="3150" b="1" spc="-10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50" dirty="0">
                <a:solidFill>
                  <a:srgbClr val="27316F"/>
                </a:solidFill>
                <a:latin typeface="Verdana"/>
                <a:cs typeface="Verdana"/>
              </a:rPr>
              <a:t>classiffication</a:t>
            </a:r>
            <a:r>
              <a:rPr sz="3150" spc="-150" dirty="0">
                <a:solidFill>
                  <a:srgbClr val="27316F"/>
                </a:solidFill>
                <a:latin typeface="Verdana"/>
                <a:cs typeface="Verdana"/>
              </a:rPr>
              <a:t>!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" y="4445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81352" y="613702"/>
            <a:ext cx="232727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70" dirty="0">
                <a:solidFill>
                  <a:srgbClr val="FFFFFF"/>
                </a:solidFill>
                <a:latin typeface="Verdana"/>
                <a:cs typeface="Verdana"/>
              </a:rPr>
              <a:t>Agenda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5"/>
                </a:lnTo>
                <a:lnTo>
                  <a:pt x="7392552" y="6297955"/>
                </a:lnTo>
                <a:lnTo>
                  <a:pt x="7427558" y="6270361"/>
                </a:lnTo>
                <a:lnTo>
                  <a:pt x="7461438" y="6235333"/>
                </a:lnTo>
                <a:lnTo>
                  <a:pt x="7493997" y="6193074"/>
                </a:lnTo>
                <a:lnTo>
                  <a:pt x="7525042" y="6143784"/>
                </a:lnTo>
                <a:lnTo>
                  <a:pt x="7554378" y="6087664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50550" y="2711450"/>
            <a:ext cx="6193155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PROBLEM STATEMENT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OVERVIEW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SOLUTIONS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END </a:t>
            </a: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USERS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CHALLENGES</a:t>
            </a:r>
            <a:endParaRPr lang="en-US" sz="3150" spc="-105" dirty="0" smtClean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RESULTS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spc="-105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MODEL PERFORMANCE</a:t>
            </a:r>
            <a:endParaRPr lang="en-US" sz="3150" dirty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lang="en-US" sz="3150" dirty="0" smtClean="0">
                <a:solidFill>
                  <a:schemeClr val="accent1">
                    <a:lumMod val="75000"/>
                  </a:schemeClr>
                </a:solidFill>
                <a:latin typeface="Verdana"/>
                <a:cs typeface="Verdana"/>
              </a:rPr>
              <a:t>FUTURE IMPLICATIONS</a:t>
            </a:r>
            <a:endParaRPr lang="en-US" sz="3150" spc="-105" dirty="0" smtClean="0">
              <a:solidFill>
                <a:schemeClr val="accent1">
                  <a:lumMod val="75000"/>
                </a:schemeClr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2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23742" y="10286997"/>
                  </a:lnTo>
                  <a:lnTo>
                    <a:pt x="9123742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1" y="1326172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373" rIns="0" bIns="0" rtlCol="0">
            <a:spAutoFit/>
          </a:bodyPr>
          <a:lstStyle/>
          <a:p>
            <a:pPr marL="3326129">
              <a:lnSpc>
                <a:spcPct val="100000"/>
              </a:lnSpc>
              <a:spcBef>
                <a:spcPts val="125"/>
              </a:spcBef>
            </a:pPr>
            <a:r>
              <a:rPr sz="3050" spc="-40" dirty="0">
                <a:latin typeface="Verdana"/>
                <a:cs typeface="Verdana"/>
              </a:rPr>
              <a:t>PROBLEM</a:t>
            </a:r>
            <a:r>
              <a:rPr sz="3050" spc="-215" dirty="0">
                <a:latin typeface="Verdana"/>
                <a:cs typeface="Verdana"/>
              </a:rPr>
              <a:t> </a:t>
            </a:r>
            <a:r>
              <a:rPr sz="3050" spc="-105" dirty="0">
                <a:latin typeface="Verdana"/>
                <a:cs typeface="Verdana"/>
              </a:rPr>
              <a:t>STATEMENT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223" y="2968973"/>
            <a:ext cx="6083935" cy="542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04495">
              <a:lnSpc>
                <a:spcPct val="125000"/>
              </a:lnSpc>
              <a:spcBef>
                <a:spcPts val="100"/>
              </a:spcBef>
            </a:pP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1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dirty="0">
                <a:solidFill>
                  <a:srgbClr val="27316F"/>
                </a:solidFill>
                <a:latin typeface="Tahoma"/>
                <a:cs typeface="Tahoma"/>
              </a:rPr>
              <a:t>ﬂower</a:t>
            </a:r>
            <a:r>
              <a:rPr sz="3150" b="1" spc="100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classiffication </a:t>
            </a:r>
            <a:r>
              <a:rPr sz="3150" spc="65" dirty="0">
                <a:solidFill>
                  <a:srgbClr val="27316F"/>
                </a:solidFill>
                <a:latin typeface="Verdana"/>
                <a:cs typeface="Verdana"/>
              </a:rPr>
              <a:t>problem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60" dirty="0">
                <a:solidFill>
                  <a:srgbClr val="27316F"/>
                </a:solidFill>
                <a:latin typeface="Verdana"/>
                <a:cs typeface="Verdana"/>
              </a:rPr>
              <a:t>involves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accurately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identifying</a:t>
            </a:r>
            <a:r>
              <a:rPr sz="3150" spc="-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categorizing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different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27316F"/>
                </a:solidFill>
                <a:latin typeface="Verdana"/>
                <a:cs typeface="Verdana"/>
              </a:rPr>
              <a:t>types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ﬂowers.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</a:pP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Traditional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27316F"/>
                </a:solidFill>
                <a:latin typeface="Verdana"/>
                <a:cs typeface="Verdana"/>
              </a:rPr>
              <a:t>methods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have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limitations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handling</a:t>
            </a:r>
            <a:r>
              <a:rPr sz="31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diverse ﬂower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species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variations.</a:t>
            </a:r>
            <a:endParaRPr sz="3150">
              <a:latin typeface="Verdana"/>
              <a:cs typeface="Verdana"/>
            </a:endParaRPr>
          </a:p>
          <a:p>
            <a:pPr marL="12700" marR="484505">
              <a:lnSpc>
                <a:spcPct val="125000"/>
              </a:lnSpc>
            </a:pP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presentation</a:t>
            </a:r>
            <a:r>
              <a:rPr sz="3150" spc="-1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addresses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these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challenges.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38251" y="613715"/>
            <a:ext cx="2813685" cy="699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170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77" y="2316734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12"/>
                </a:lnTo>
                <a:lnTo>
                  <a:pt x="7282726" y="6334112"/>
                </a:lnTo>
                <a:lnTo>
                  <a:pt x="7319942" y="6330026"/>
                </a:lnTo>
                <a:lnTo>
                  <a:pt x="7356616" y="6317904"/>
                </a:lnTo>
                <a:lnTo>
                  <a:pt x="7392552" y="6297946"/>
                </a:lnTo>
                <a:lnTo>
                  <a:pt x="7427558" y="6270353"/>
                </a:lnTo>
                <a:lnTo>
                  <a:pt x="7461438" y="6235326"/>
                </a:lnTo>
                <a:lnTo>
                  <a:pt x="7493997" y="6193067"/>
                </a:lnTo>
                <a:lnTo>
                  <a:pt x="7525042" y="6143776"/>
                </a:lnTo>
                <a:lnTo>
                  <a:pt x="7554378" y="6087655"/>
                </a:lnTo>
                <a:lnTo>
                  <a:pt x="7581811" y="6024905"/>
                </a:lnTo>
                <a:lnTo>
                  <a:pt x="7597219" y="5984386"/>
                </a:lnTo>
                <a:lnTo>
                  <a:pt x="7611682" y="5942090"/>
                </a:lnTo>
                <a:lnTo>
                  <a:pt x="7625182" y="5898124"/>
                </a:lnTo>
                <a:lnTo>
                  <a:pt x="7637702" y="5852591"/>
                </a:lnTo>
                <a:lnTo>
                  <a:pt x="7649224" y="5805597"/>
                </a:lnTo>
                <a:lnTo>
                  <a:pt x="7659732" y="5757247"/>
                </a:lnTo>
                <a:lnTo>
                  <a:pt x="7669207" y="5707646"/>
                </a:lnTo>
                <a:lnTo>
                  <a:pt x="7677633" y="5656900"/>
                </a:lnTo>
                <a:lnTo>
                  <a:pt x="7684992" y="5605112"/>
                </a:lnTo>
                <a:lnTo>
                  <a:pt x="7691266" y="5552389"/>
                </a:lnTo>
                <a:lnTo>
                  <a:pt x="7696438" y="5498835"/>
                </a:lnTo>
                <a:lnTo>
                  <a:pt x="7700492" y="5444555"/>
                </a:lnTo>
                <a:lnTo>
                  <a:pt x="7703408" y="5389654"/>
                </a:lnTo>
                <a:lnTo>
                  <a:pt x="7705171" y="5334238"/>
                </a:lnTo>
                <a:lnTo>
                  <a:pt x="7705763" y="5278412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32396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section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provides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an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in- 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depth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65" dirty="0">
                <a:solidFill>
                  <a:srgbClr val="27316F"/>
                </a:solidFill>
                <a:latin typeface="Verdana"/>
                <a:cs typeface="Verdana"/>
              </a:rPr>
              <a:t>overview</a:t>
            </a:r>
            <a:r>
              <a:rPr sz="3150" b="1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7316F"/>
                </a:solidFill>
                <a:latin typeface="Verdana"/>
                <a:cs typeface="Verdana"/>
              </a:rPr>
              <a:t>ﬂower </a:t>
            </a:r>
            <a:r>
              <a:rPr sz="3150" b="1" spc="-210" dirty="0">
                <a:solidFill>
                  <a:srgbClr val="27316F"/>
                </a:solidFill>
                <a:latin typeface="Verdana"/>
                <a:cs typeface="Verdana"/>
              </a:rPr>
              <a:t>classiffication</a:t>
            </a:r>
            <a:r>
              <a:rPr sz="3150" b="1" spc="-15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problem,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including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importance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accurate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classiﬁcation</a:t>
            </a:r>
            <a:r>
              <a:rPr sz="3150" spc="-2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31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limitations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existing</a:t>
            </a:r>
            <a:r>
              <a:rPr sz="3150" spc="-1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methods. 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It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27316F"/>
                </a:solidFill>
                <a:latin typeface="Verdana"/>
                <a:cs typeface="Verdana"/>
              </a:rPr>
              <a:t>sets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stage</a:t>
            </a:r>
            <a:r>
              <a:rPr sz="3150" spc="-26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proposed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solutions.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00"/>
                  </a:moveTo>
                  <a:lnTo>
                    <a:pt x="0" y="2362847"/>
                  </a:lnTo>
                  <a:lnTo>
                    <a:pt x="120253" y="2362847"/>
                  </a:lnTo>
                  <a:lnTo>
                    <a:pt x="191911" y="2359114"/>
                  </a:lnTo>
                  <a:lnTo>
                    <a:pt x="242022" y="2355125"/>
                  </a:lnTo>
                  <a:lnTo>
                    <a:pt x="291961" y="2350090"/>
                  </a:lnTo>
                  <a:lnTo>
                    <a:pt x="341712" y="2344016"/>
                  </a:lnTo>
                  <a:lnTo>
                    <a:pt x="391261" y="2336908"/>
                  </a:lnTo>
                  <a:lnTo>
                    <a:pt x="440592" y="2328772"/>
                  </a:lnTo>
                  <a:lnTo>
                    <a:pt x="489689" y="2319615"/>
                  </a:lnTo>
                  <a:lnTo>
                    <a:pt x="538538" y="2309443"/>
                  </a:lnTo>
                  <a:lnTo>
                    <a:pt x="587123" y="2298261"/>
                  </a:lnTo>
                  <a:lnTo>
                    <a:pt x="635429" y="2286077"/>
                  </a:lnTo>
                  <a:lnTo>
                    <a:pt x="683441" y="2272896"/>
                  </a:lnTo>
                  <a:lnTo>
                    <a:pt x="731143" y="2258724"/>
                  </a:lnTo>
                  <a:lnTo>
                    <a:pt x="778520" y="2243568"/>
                  </a:lnTo>
                  <a:lnTo>
                    <a:pt x="825556" y="2227434"/>
                  </a:lnTo>
                  <a:lnTo>
                    <a:pt x="872238" y="2210327"/>
                  </a:lnTo>
                  <a:lnTo>
                    <a:pt x="918548" y="2192254"/>
                  </a:lnTo>
                  <a:lnTo>
                    <a:pt x="964472" y="2173222"/>
                  </a:lnTo>
                  <a:lnTo>
                    <a:pt x="1009995" y="2153235"/>
                  </a:lnTo>
                  <a:lnTo>
                    <a:pt x="1055101" y="2132301"/>
                  </a:lnTo>
                  <a:lnTo>
                    <a:pt x="1099775" y="2110426"/>
                  </a:lnTo>
                  <a:lnTo>
                    <a:pt x="1144002" y="2087615"/>
                  </a:lnTo>
                  <a:lnTo>
                    <a:pt x="1187766" y="2063876"/>
                  </a:lnTo>
                  <a:lnTo>
                    <a:pt x="1231053" y="2039213"/>
                  </a:lnTo>
                  <a:lnTo>
                    <a:pt x="1273846" y="2013633"/>
                  </a:lnTo>
                  <a:lnTo>
                    <a:pt x="1316131" y="1987143"/>
                  </a:lnTo>
                  <a:lnTo>
                    <a:pt x="1357892" y="1959748"/>
                  </a:lnTo>
                  <a:lnTo>
                    <a:pt x="1387475" y="1939443"/>
                  </a:lnTo>
                  <a:lnTo>
                    <a:pt x="46137" y="1939443"/>
                  </a:lnTo>
                  <a:lnTo>
                    <a:pt x="0" y="1939300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60"/>
                  </a:lnTo>
                  <a:lnTo>
                    <a:pt x="1987918" y="63839"/>
                  </a:lnTo>
                  <a:lnTo>
                    <a:pt x="1985130" y="112953"/>
                  </a:lnTo>
                  <a:lnTo>
                    <a:pt x="1981121" y="161881"/>
                  </a:lnTo>
                  <a:lnTo>
                    <a:pt x="1975900" y="210602"/>
                  </a:lnTo>
                  <a:lnTo>
                    <a:pt x="1969475" y="259096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3"/>
                  </a:lnTo>
                  <a:lnTo>
                    <a:pt x="1931916" y="450377"/>
                  </a:lnTo>
                  <a:lnTo>
                    <a:pt x="1919605" y="497418"/>
                  </a:lnTo>
                  <a:lnTo>
                    <a:pt x="1906141" y="544106"/>
                  </a:lnTo>
                  <a:lnTo>
                    <a:pt x="1891535" y="590420"/>
                  </a:lnTo>
                  <a:lnTo>
                    <a:pt x="1875795" y="636339"/>
                  </a:lnTo>
                  <a:lnTo>
                    <a:pt x="1858929" y="681841"/>
                  </a:lnTo>
                  <a:lnTo>
                    <a:pt x="1840947" y="726906"/>
                  </a:lnTo>
                  <a:lnTo>
                    <a:pt x="1821856" y="771513"/>
                  </a:lnTo>
                  <a:lnTo>
                    <a:pt x="1801666" y="815641"/>
                  </a:lnTo>
                  <a:lnTo>
                    <a:pt x="1780385" y="859269"/>
                  </a:lnTo>
                  <a:lnTo>
                    <a:pt x="1758022" y="902375"/>
                  </a:lnTo>
                  <a:lnTo>
                    <a:pt x="1734585" y="944940"/>
                  </a:lnTo>
                  <a:lnTo>
                    <a:pt x="1710083" y="986942"/>
                  </a:lnTo>
                  <a:lnTo>
                    <a:pt x="1684526" y="1028360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900"/>
                  </a:lnTo>
                  <a:lnTo>
                    <a:pt x="1571905" y="1187772"/>
                  </a:lnTo>
                  <a:lnTo>
                    <a:pt x="1541196" y="1225956"/>
                  </a:lnTo>
                  <a:lnTo>
                    <a:pt x="1509483" y="1263430"/>
                  </a:lnTo>
                  <a:lnTo>
                    <a:pt x="1476774" y="1300173"/>
                  </a:lnTo>
                  <a:lnTo>
                    <a:pt x="1443078" y="1336164"/>
                  </a:lnTo>
                  <a:lnTo>
                    <a:pt x="1408404" y="1371384"/>
                  </a:lnTo>
                  <a:lnTo>
                    <a:pt x="1372856" y="1405719"/>
                  </a:lnTo>
                  <a:lnTo>
                    <a:pt x="1336545" y="1439070"/>
                  </a:lnTo>
                  <a:lnTo>
                    <a:pt x="1299492" y="1471426"/>
                  </a:lnTo>
                  <a:lnTo>
                    <a:pt x="1261718" y="1502779"/>
                  </a:lnTo>
                  <a:lnTo>
                    <a:pt x="1223244" y="1533122"/>
                  </a:lnTo>
                  <a:lnTo>
                    <a:pt x="1184091" y="1562445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1" y="1716502"/>
                  </a:lnTo>
                  <a:lnTo>
                    <a:pt x="892775" y="1738452"/>
                  </a:lnTo>
                  <a:lnTo>
                    <a:pt x="848947" y="1759314"/>
                  </a:lnTo>
                  <a:lnTo>
                    <a:pt x="804630" y="1779082"/>
                  </a:lnTo>
                  <a:lnTo>
                    <a:pt x="759844" y="1797745"/>
                  </a:lnTo>
                  <a:lnTo>
                    <a:pt x="714611" y="1815295"/>
                  </a:lnTo>
                  <a:lnTo>
                    <a:pt x="668951" y="1831725"/>
                  </a:lnTo>
                  <a:lnTo>
                    <a:pt x="622886" y="1847025"/>
                  </a:lnTo>
                  <a:lnTo>
                    <a:pt x="576436" y="1861187"/>
                  </a:lnTo>
                  <a:lnTo>
                    <a:pt x="529623" y="1874202"/>
                  </a:lnTo>
                  <a:lnTo>
                    <a:pt x="482468" y="1886063"/>
                  </a:lnTo>
                  <a:lnTo>
                    <a:pt x="434991" y="1896761"/>
                  </a:lnTo>
                  <a:lnTo>
                    <a:pt x="387214" y="1906286"/>
                  </a:lnTo>
                  <a:lnTo>
                    <a:pt x="339158" y="1914631"/>
                  </a:lnTo>
                  <a:lnTo>
                    <a:pt x="290844" y="1921788"/>
                  </a:lnTo>
                  <a:lnTo>
                    <a:pt x="242292" y="1927747"/>
                  </a:lnTo>
                  <a:lnTo>
                    <a:pt x="193525" y="1932501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3"/>
                  </a:lnTo>
                  <a:lnTo>
                    <a:pt x="1387475" y="1939443"/>
                  </a:lnTo>
                  <a:lnTo>
                    <a:pt x="1439782" y="1902269"/>
                  </a:lnTo>
                  <a:lnTo>
                    <a:pt x="1479881" y="1872197"/>
                  </a:lnTo>
                  <a:lnTo>
                    <a:pt x="1519394" y="1841246"/>
                  </a:lnTo>
                  <a:lnTo>
                    <a:pt x="1558308" y="1809420"/>
                  </a:lnTo>
                  <a:lnTo>
                    <a:pt x="1596606" y="1776727"/>
                  </a:lnTo>
                  <a:lnTo>
                    <a:pt x="1634273" y="1743173"/>
                  </a:lnTo>
                  <a:lnTo>
                    <a:pt x="1671294" y="1708763"/>
                  </a:lnTo>
                  <a:lnTo>
                    <a:pt x="1707654" y="1673504"/>
                  </a:lnTo>
                  <a:lnTo>
                    <a:pt x="1743257" y="1637483"/>
                  </a:lnTo>
                  <a:lnTo>
                    <a:pt x="1778018" y="1600793"/>
                  </a:lnTo>
                  <a:lnTo>
                    <a:pt x="1811930" y="1563449"/>
                  </a:lnTo>
                  <a:lnTo>
                    <a:pt x="1844986" y="1525466"/>
                  </a:lnTo>
                  <a:lnTo>
                    <a:pt x="1877181" y="1486859"/>
                  </a:lnTo>
                  <a:lnTo>
                    <a:pt x="1908507" y="1447643"/>
                  </a:lnTo>
                  <a:lnTo>
                    <a:pt x="1938960" y="1407834"/>
                  </a:lnTo>
                  <a:lnTo>
                    <a:pt x="1968532" y="1367447"/>
                  </a:lnTo>
                  <a:lnTo>
                    <a:pt x="1997217" y="1326496"/>
                  </a:lnTo>
                  <a:lnTo>
                    <a:pt x="2025009" y="1284999"/>
                  </a:lnTo>
                  <a:lnTo>
                    <a:pt x="2051902" y="1242968"/>
                  </a:lnTo>
                  <a:lnTo>
                    <a:pt x="2077889" y="1200421"/>
                  </a:lnTo>
                  <a:lnTo>
                    <a:pt x="2102964" y="1157372"/>
                  </a:lnTo>
                  <a:lnTo>
                    <a:pt x="2127121" y="1113835"/>
                  </a:lnTo>
                  <a:lnTo>
                    <a:pt x="2150353" y="1069828"/>
                  </a:lnTo>
                  <a:lnTo>
                    <a:pt x="2172655" y="1025364"/>
                  </a:lnTo>
                  <a:lnTo>
                    <a:pt x="2194019" y="980459"/>
                  </a:lnTo>
                  <a:lnTo>
                    <a:pt x="2214439" y="935128"/>
                  </a:lnTo>
                  <a:lnTo>
                    <a:pt x="2233910" y="889387"/>
                  </a:lnTo>
                  <a:lnTo>
                    <a:pt x="2252425" y="843250"/>
                  </a:lnTo>
                  <a:lnTo>
                    <a:pt x="2269977" y="796733"/>
                  </a:lnTo>
                  <a:lnTo>
                    <a:pt x="2286561" y="749852"/>
                  </a:lnTo>
                  <a:lnTo>
                    <a:pt x="2302170" y="702620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3"/>
                  </a:lnTo>
                  <a:lnTo>
                    <a:pt x="2365368" y="461751"/>
                  </a:lnTo>
                  <a:lnTo>
                    <a:pt x="2374995" y="412742"/>
                  </a:lnTo>
                  <a:lnTo>
                    <a:pt x="2383602" y="363489"/>
                  </a:lnTo>
                  <a:lnTo>
                    <a:pt x="2391184" y="314009"/>
                  </a:lnTo>
                  <a:lnTo>
                    <a:pt x="2397734" y="264316"/>
                  </a:lnTo>
                  <a:lnTo>
                    <a:pt x="2403247" y="214426"/>
                  </a:lnTo>
                  <a:lnTo>
                    <a:pt x="2407715" y="164353"/>
                  </a:lnTo>
                  <a:lnTo>
                    <a:pt x="2411132" y="114114"/>
                  </a:lnTo>
                  <a:lnTo>
                    <a:pt x="2413493" y="63723"/>
                  </a:lnTo>
                  <a:lnTo>
                    <a:pt x="2414756" y="14560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53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2" y="3149504"/>
            <a:ext cx="6017895" cy="45878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0"/>
              </a:spcBef>
            </a:pP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Utilizing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Convolutional</a:t>
            </a:r>
            <a:r>
              <a:rPr sz="2850" spc="-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Neural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Networks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75" dirty="0">
                <a:solidFill>
                  <a:srgbClr val="27316F"/>
                </a:solidFill>
                <a:latin typeface="Verdana"/>
                <a:cs typeface="Verdana"/>
              </a:rPr>
              <a:t>(CNN)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45" dirty="0">
                <a:solidFill>
                  <a:srgbClr val="27316F"/>
                </a:solidFill>
                <a:latin typeface="Verdana"/>
                <a:cs typeface="Verdana"/>
              </a:rPr>
              <a:t>offers</a:t>
            </a:r>
            <a:r>
              <a:rPr sz="28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27316F"/>
                </a:solidFill>
                <a:latin typeface="Verdana"/>
                <a:cs typeface="Verdana"/>
              </a:rPr>
              <a:t>a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promising</a:t>
            </a:r>
            <a:r>
              <a:rPr sz="2850" spc="3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solution</a:t>
            </a:r>
            <a:r>
              <a:rPr sz="2850" spc="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27316F"/>
                </a:solidFill>
                <a:latin typeface="Verdana"/>
                <a:cs typeface="Verdana"/>
              </a:rPr>
              <a:t>for </a:t>
            </a:r>
            <a:r>
              <a:rPr sz="2850" b="1" spc="-80" dirty="0">
                <a:solidFill>
                  <a:srgbClr val="27316F"/>
                </a:solidFill>
                <a:latin typeface="Verdana"/>
                <a:cs typeface="Verdana"/>
              </a:rPr>
              <a:t>enhancing</a:t>
            </a:r>
            <a:r>
              <a:rPr sz="2850" b="1" spc="-1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b="1" spc="-155" dirty="0">
                <a:solidFill>
                  <a:srgbClr val="27316F"/>
                </a:solidFill>
                <a:latin typeface="Verdana"/>
                <a:cs typeface="Verdana"/>
              </a:rPr>
              <a:t>ﬂower</a:t>
            </a:r>
            <a:r>
              <a:rPr sz="2850" b="1" spc="-10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b="1" spc="-190" dirty="0">
                <a:solidFill>
                  <a:srgbClr val="27316F"/>
                </a:solidFill>
                <a:latin typeface="Verdana"/>
                <a:cs typeface="Verdana"/>
              </a:rPr>
              <a:t>classiffication</a:t>
            </a:r>
            <a:r>
              <a:rPr sz="2850" spc="-190" dirty="0">
                <a:solidFill>
                  <a:srgbClr val="27316F"/>
                </a:solidFill>
                <a:latin typeface="Verdana"/>
                <a:cs typeface="Verdana"/>
              </a:rPr>
              <a:t>. 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2850" spc="-19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section</a:t>
            </a:r>
            <a:r>
              <a:rPr sz="28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explores</a:t>
            </a:r>
            <a:r>
              <a:rPr sz="28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95" dirty="0">
                <a:solidFill>
                  <a:srgbClr val="27316F"/>
                </a:solidFill>
                <a:latin typeface="Verdana"/>
                <a:cs typeface="Verdana"/>
              </a:rPr>
              <a:t>how</a:t>
            </a:r>
            <a:r>
              <a:rPr sz="2850" spc="-19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105" dirty="0">
                <a:solidFill>
                  <a:srgbClr val="27316F"/>
                </a:solidFill>
                <a:latin typeface="Verdana"/>
                <a:cs typeface="Verdana"/>
              </a:rPr>
              <a:t>CNN </a:t>
            </a:r>
            <a:r>
              <a:rPr sz="2850" spc="60" dirty="0">
                <a:solidFill>
                  <a:srgbClr val="27316F"/>
                </a:solidFill>
                <a:latin typeface="Verdana"/>
                <a:cs typeface="Verdana"/>
              </a:rPr>
              <a:t>can</a:t>
            </a:r>
            <a:r>
              <a:rPr sz="28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27316F"/>
                </a:solidFill>
                <a:latin typeface="Verdana"/>
                <a:cs typeface="Verdana"/>
              </a:rPr>
              <a:t>effectively</a:t>
            </a:r>
            <a:r>
              <a:rPr sz="28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50" dirty="0">
                <a:solidFill>
                  <a:srgbClr val="27316F"/>
                </a:solidFill>
                <a:latin typeface="Verdana"/>
                <a:cs typeface="Verdana"/>
              </a:rPr>
              <a:t>handle</a:t>
            </a:r>
            <a:r>
              <a:rPr sz="28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2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complexities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28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ﬂower</a:t>
            </a:r>
            <a:r>
              <a:rPr sz="28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images </a:t>
            </a:r>
            <a:r>
              <a:rPr sz="2850" spc="70" dirty="0">
                <a:solidFill>
                  <a:srgbClr val="27316F"/>
                </a:solidFill>
                <a:latin typeface="Verdana"/>
                <a:cs typeface="Verdana"/>
              </a:rPr>
              <a:t>and</a:t>
            </a:r>
            <a:r>
              <a:rPr sz="28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27316F"/>
                </a:solidFill>
                <a:latin typeface="Verdana"/>
                <a:cs typeface="Verdana"/>
              </a:rPr>
              <a:t>improve</a:t>
            </a:r>
            <a:r>
              <a:rPr sz="2850" spc="-2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2850" spc="-10" dirty="0">
                <a:solidFill>
                  <a:srgbClr val="27316F"/>
                </a:solidFill>
                <a:latin typeface="Verdana"/>
                <a:cs typeface="Verdana"/>
              </a:rPr>
              <a:t>classiﬁcation accuracy.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874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sz="5250" spc="-350" dirty="0">
                <a:solidFill>
                  <a:srgbClr val="27316F"/>
                </a:solidFill>
                <a:latin typeface="Verdana"/>
                <a:cs typeface="Verdana"/>
              </a:rPr>
              <a:t>SOLUTIONS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7" y="0"/>
            <a:ext cx="9152890" cy="10287000"/>
            <a:chOff x="9135337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7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9152660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55" y="1675663"/>
            <a:ext cx="40646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260" dirty="0"/>
              <a:t>END</a:t>
            </a:r>
            <a:r>
              <a:rPr sz="5250" spc="-50" dirty="0"/>
              <a:t> </a:t>
            </a:r>
            <a:r>
              <a:rPr sz="5250" spc="95" dirty="0"/>
              <a:t>USERS</a:t>
            </a:r>
            <a:endParaRPr sz="5250"/>
          </a:p>
        </p:txBody>
      </p:sp>
      <p:sp>
        <p:nvSpPr>
          <p:cNvPr id="6" name="object 6"/>
          <p:cNvSpPr txBox="1"/>
          <p:nvPr/>
        </p:nvSpPr>
        <p:spPr>
          <a:xfrm>
            <a:off x="1810880" y="3190119"/>
            <a:ext cx="6054725" cy="5073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proposed</a:t>
            </a:r>
            <a:r>
              <a:rPr sz="3150" spc="-1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60" dirty="0">
                <a:solidFill>
                  <a:srgbClr val="27316F"/>
                </a:solidFill>
                <a:latin typeface="Tahoma"/>
                <a:cs typeface="Tahoma"/>
              </a:rPr>
              <a:t>solutions</a:t>
            </a:r>
            <a:r>
              <a:rPr sz="3150" b="1" spc="15" dirty="0">
                <a:solidFill>
                  <a:srgbClr val="27316F"/>
                </a:solidFill>
                <a:latin typeface="Tahoma"/>
                <a:cs typeface="Tahoma"/>
              </a:rPr>
              <a:t> 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aim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22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beneﬁt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a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wide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range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of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125" dirty="0">
                <a:solidFill>
                  <a:srgbClr val="27316F"/>
                </a:solidFill>
                <a:latin typeface="Tahoma"/>
                <a:cs typeface="Tahoma"/>
              </a:rPr>
              <a:t>end </a:t>
            </a:r>
            <a:r>
              <a:rPr sz="3150" b="1" spc="-40" dirty="0">
                <a:solidFill>
                  <a:srgbClr val="27316F"/>
                </a:solidFill>
                <a:latin typeface="Tahoma"/>
                <a:cs typeface="Tahoma"/>
              </a:rPr>
              <a:t>users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,</a:t>
            </a:r>
            <a:r>
              <a:rPr sz="3150" spc="-25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including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botanists,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horticulturists,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14" dirty="0">
                <a:solidFill>
                  <a:srgbClr val="27316F"/>
                </a:solidFill>
                <a:latin typeface="Verdana"/>
                <a:cs typeface="Verdana"/>
              </a:rPr>
              <a:t>ﬂorists,</a:t>
            </a:r>
            <a:r>
              <a:rPr sz="3150" spc="-204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150" spc="-85" dirty="0">
                <a:solidFill>
                  <a:srgbClr val="27316F"/>
                </a:solidFill>
                <a:latin typeface="Verdana"/>
                <a:cs typeface="Verdana"/>
              </a:rPr>
              <a:t>researchers.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These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advancements</a:t>
            </a:r>
            <a:r>
              <a:rPr sz="3150" spc="-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in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ﬂower classiﬁcation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7316F"/>
                </a:solidFill>
                <a:latin typeface="Verdana"/>
                <a:cs typeface="Verdana"/>
              </a:rPr>
              <a:t>have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practical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implications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27316F"/>
                </a:solidFill>
                <a:latin typeface="Verdana"/>
                <a:cs typeface="Verdana"/>
              </a:rPr>
              <a:t>for</a:t>
            </a:r>
            <a:r>
              <a:rPr sz="3150" spc="-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various domains.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312"/>
                  </a:moveTo>
                  <a:lnTo>
                    <a:pt x="0" y="2362847"/>
                  </a:lnTo>
                  <a:lnTo>
                    <a:pt x="120318" y="2362847"/>
                  </a:lnTo>
                  <a:lnTo>
                    <a:pt x="191911" y="2359117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2"/>
                  </a:lnTo>
                  <a:lnTo>
                    <a:pt x="391261" y="2336914"/>
                  </a:lnTo>
                  <a:lnTo>
                    <a:pt x="440592" y="2328779"/>
                  </a:lnTo>
                  <a:lnTo>
                    <a:pt x="489689" y="2319622"/>
                  </a:lnTo>
                  <a:lnTo>
                    <a:pt x="538538" y="2309451"/>
                  </a:lnTo>
                  <a:lnTo>
                    <a:pt x="587123" y="2298270"/>
                  </a:lnTo>
                  <a:lnTo>
                    <a:pt x="635429" y="2286086"/>
                  </a:lnTo>
                  <a:lnTo>
                    <a:pt x="683441" y="2272905"/>
                  </a:lnTo>
                  <a:lnTo>
                    <a:pt x="731143" y="2258734"/>
                  </a:lnTo>
                  <a:lnTo>
                    <a:pt x="778520" y="2243578"/>
                  </a:lnTo>
                  <a:lnTo>
                    <a:pt x="825556" y="2227443"/>
                  </a:lnTo>
                  <a:lnTo>
                    <a:pt x="872238" y="2210337"/>
                  </a:lnTo>
                  <a:lnTo>
                    <a:pt x="918548" y="2192264"/>
                  </a:lnTo>
                  <a:lnTo>
                    <a:pt x="964472" y="2173231"/>
                  </a:lnTo>
                  <a:lnTo>
                    <a:pt x="1009995" y="2153245"/>
                  </a:lnTo>
                  <a:lnTo>
                    <a:pt x="1055101" y="2132311"/>
                  </a:lnTo>
                  <a:lnTo>
                    <a:pt x="1099775" y="2110435"/>
                  </a:lnTo>
                  <a:lnTo>
                    <a:pt x="1144002" y="2087624"/>
                  </a:lnTo>
                  <a:lnTo>
                    <a:pt x="1187766" y="2063884"/>
                  </a:lnTo>
                  <a:lnTo>
                    <a:pt x="1231053" y="2039221"/>
                  </a:lnTo>
                  <a:lnTo>
                    <a:pt x="1273846" y="2013641"/>
                  </a:lnTo>
                  <a:lnTo>
                    <a:pt x="1316131" y="1987150"/>
                  </a:lnTo>
                  <a:lnTo>
                    <a:pt x="1357892" y="1959755"/>
                  </a:lnTo>
                  <a:lnTo>
                    <a:pt x="1387468" y="1939455"/>
                  </a:lnTo>
                  <a:lnTo>
                    <a:pt x="46137" y="1939455"/>
                  </a:lnTo>
                  <a:lnTo>
                    <a:pt x="0" y="1939312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60"/>
                  </a:lnTo>
                  <a:lnTo>
                    <a:pt x="1987918" y="63839"/>
                  </a:lnTo>
                  <a:lnTo>
                    <a:pt x="1985130" y="112953"/>
                  </a:lnTo>
                  <a:lnTo>
                    <a:pt x="1981121" y="161881"/>
                  </a:lnTo>
                  <a:lnTo>
                    <a:pt x="1975900" y="210602"/>
                  </a:lnTo>
                  <a:lnTo>
                    <a:pt x="1969475" y="259096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3"/>
                  </a:lnTo>
                  <a:lnTo>
                    <a:pt x="1931916" y="450377"/>
                  </a:lnTo>
                  <a:lnTo>
                    <a:pt x="1919605" y="497418"/>
                  </a:lnTo>
                  <a:lnTo>
                    <a:pt x="1906141" y="544106"/>
                  </a:lnTo>
                  <a:lnTo>
                    <a:pt x="1891535" y="590420"/>
                  </a:lnTo>
                  <a:lnTo>
                    <a:pt x="1875795" y="636339"/>
                  </a:lnTo>
                  <a:lnTo>
                    <a:pt x="1858929" y="681841"/>
                  </a:lnTo>
                  <a:lnTo>
                    <a:pt x="1840947" y="726906"/>
                  </a:lnTo>
                  <a:lnTo>
                    <a:pt x="1821856" y="771513"/>
                  </a:lnTo>
                  <a:lnTo>
                    <a:pt x="1801666" y="815641"/>
                  </a:lnTo>
                  <a:lnTo>
                    <a:pt x="1780385" y="859269"/>
                  </a:lnTo>
                  <a:lnTo>
                    <a:pt x="1758022" y="902375"/>
                  </a:lnTo>
                  <a:lnTo>
                    <a:pt x="1734585" y="944940"/>
                  </a:lnTo>
                  <a:lnTo>
                    <a:pt x="1710083" y="986942"/>
                  </a:lnTo>
                  <a:lnTo>
                    <a:pt x="1684526" y="1028360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900"/>
                  </a:lnTo>
                  <a:lnTo>
                    <a:pt x="1571905" y="1187772"/>
                  </a:lnTo>
                  <a:lnTo>
                    <a:pt x="1541196" y="1225956"/>
                  </a:lnTo>
                  <a:lnTo>
                    <a:pt x="1509483" y="1263430"/>
                  </a:lnTo>
                  <a:lnTo>
                    <a:pt x="1476774" y="1300173"/>
                  </a:lnTo>
                  <a:lnTo>
                    <a:pt x="1443078" y="1336164"/>
                  </a:lnTo>
                  <a:lnTo>
                    <a:pt x="1408404" y="1371384"/>
                  </a:lnTo>
                  <a:lnTo>
                    <a:pt x="1372856" y="1405719"/>
                  </a:lnTo>
                  <a:lnTo>
                    <a:pt x="1336545" y="1439070"/>
                  </a:lnTo>
                  <a:lnTo>
                    <a:pt x="1299492" y="1471426"/>
                  </a:lnTo>
                  <a:lnTo>
                    <a:pt x="1261718" y="1502779"/>
                  </a:lnTo>
                  <a:lnTo>
                    <a:pt x="1223244" y="1533122"/>
                  </a:lnTo>
                  <a:lnTo>
                    <a:pt x="1184091" y="1562445"/>
                  </a:lnTo>
                  <a:lnTo>
                    <a:pt x="1144280" y="1590741"/>
                  </a:lnTo>
                  <a:lnTo>
                    <a:pt x="1103832" y="1617999"/>
                  </a:lnTo>
                  <a:lnTo>
                    <a:pt x="1062768" y="1644214"/>
                  </a:lnTo>
                  <a:lnTo>
                    <a:pt x="1021109" y="1669374"/>
                  </a:lnTo>
                  <a:lnTo>
                    <a:pt x="978877" y="1693473"/>
                  </a:lnTo>
                  <a:lnTo>
                    <a:pt x="936091" y="1716502"/>
                  </a:lnTo>
                  <a:lnTo>
                    <a:pt x="892775" y="1738452"/>
                  </a:lnTo>
                  <a:lnTo>
                    <a:pt x="848947" y="1759316"/>
                  </a:lnTo>
                  <a:lnTo>
                    <a:pt x="804630" y="1779083"/>
                  </a:lnTo>
                  <a:lnTo>
                    <a:pt x="759844" y="1797746"/>
                  </a:lnTo>
                  <a:lnTo>
                    <a:pt x="714611" y="1815297"/>
                  </a:lnTo>
                  <a:lnTo>
                    <a:pt x="668951" y="1831727"/>
                  </a:lnTo>
                  <a:lnTo>
                    <a:pt x="622886" y="1847027"/>
                  </a:lnTo>
                  <a:lnTo>
                    <a:pt x="576436" y="1861190"/>
                  </a:lnTo>
                  <a:lnTo>
                    <a:pt x="529623" y="1874206"/>
                  </a:lnTo>
                  <a:lnTo>
                    <a:pt x="482468" y="1886067"/>
                  </a:lnTo>
                  <a:lnTo>
                    <a:pt x="434991" y="1896765"/>
                  </a:lnTo>
                  <a:lnTo>
                    <a:pt x="387214" y="1906291"/>
                  </a:lnTo>
                  <a:lnTo>
                    <a:pt x="339158" y="1914637"/>
                  </a:lnTo>
                  <a:lnTo>
                    <a:pt x="290844" y="1921795"/>
                  </a:lnTo>
                  <a:lnTo>
                    <a:pt x="242292" y="1927755"/>
                  </a:lnTo>
                  <a:lnTo>
                    <a:pt x="193525" y="1932509"/>
                  </a:lnTo>
                  <a:lnTo>
                    <a:pt x="144562" y="1936050"/>
                  </a:lnTo>
                  <a:lnTo>
                    <a:pt x="95426" y="1938368"/>
                  </a:lnTo>
                  <a:lnTo>
                    <a:pt x="46137" y="1939455"/>
                  </a:lnTo>
                  <a:lnTo>
                    <a:pt x="1387468" y="1939455"/>
                  </a:lnTo>
                  <a:lnTo>
                    <a:pt x="1439782" y="1902275"/>
                  </a:lnTo>
                  <a:lnTo>
                    <a:pt x="1479881" y="1872202"/>
                  </a:lnTo>
                  <a:lnTo>
                    <a:pt x="1519394" y="1841250"/>
                  </a:lnTo>
                  <a:lnTo>
                    <a:pt x="1558308" y="1809424"/>
                  </a:lnTo>
                  <a:lnTo>
                    <a:pt x="1596606" y="1776730"/>
                  </a:lnTo>
                  <a:lnTo>
                    <a:pt x="1634273" y="1743175"/>
                  </a:lnTo>
                  <a:lnTo>
                    <a:pt x="1671294" y="1708764"/>
                  </a:lnTo>
                  <a:lnTo>
                    <a:pt x="1707654" y="1673504"/>
                  </a:lnTo>
                  <a:lnTo>
                    <a:pt x="1743257" y="1637483"/>
                  </a:lnTo>
                  <a:lnTo>
                    <a:pt x="1778018" y="1600793"/>
                  </a:lnTo>
                  <a:lnTo>
                    <a:pt x="1811930" y="1563449"/>
                  </a:lnTo>
                  <a:lnTo>
                    <a:pt x="1844986" y="1525466"/>
                  </a:lnTo>
                  <a:lnTo>
                    <a:pt x="1877181" y="1486859"/>
                  </a:lnTo>
                  <a:lnTo>
                    <a:pt x="1908507" y="1447643"/>
                  </a:lnTo>
                  <a:lnTo>
                    <a:pt x="1938960" y="1407834"/>
                  </a:lnTo>
                  <a:lnTo>
                    <a:pt x="1968532" y="1367447"/>
                  </a:lnTo>
                  <a:lnTo>
                    <a:pt x="1997217" y="1326496"/>
                  </a:lnTo>
                  <a:lnTo>
                    <a:pt x="2025009" y="1284999"/>
                  </a:lnTo>
                  <a:lnTo>
                    <a:pt x="2051902" y="1242968"/>
                  </a:lnTo>
                  <a:lnTo>
                    <a:pt x="2077889" y="1200421"/>
                  </a:lnTo>
                  <a:lnTo>
                    <a:pt x="2102964" y="1157372"/>
                  </a:lnTo>
                  <a:lnTo>
                    <a:pt x="2127121" y="1113835"/>
                  </a:lnTo>
                  <a:lnTo>
                    <a:pt x="2150353" y="1069828"/>
                  </a:lnTo>
                  <a:lnTo>
                    <a:pt x="2172655" y="1025364"/>
                  </a:lnTo>
                  <a:lnTo>
                    <a:pt x="2194019" y="980459"/>
                  </a:lnTo>
                  <a:lnTo>
                    <a:pt x="2214439" y="935128"/>
                  </a:lnTo>
                  <a:lnTo>
                    <a:pt x="2233910" y="889387"/>
                  </a:lnTo>
                  <a:lnTo>
                    <a:pt x="2252425" y="843250"/>
                  </a:lnTo>
                  <a:lnTo>
                    <a:pt x="2269977" y="796733"/>
                  </a:lnTo>
                  <a:lnTo>
                    <a:pt x="2286561" y="749852"/>
                  </a:lnTo>
                  <a:lnTo>
                    <a:pt x="2302170" y="702620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3"/>
                  </a:lnTo>
                  <a:lnTo>
                    <a:pt x="2365368" y="461751"/>
                  </a:lnTo>
                  <a:lnTo>
                    <a:pt x="2374995" y="412742"/>
                  </a:lnTo>
                  <a:lnTo>
                    <a:pt x="2383602" y="363489"/>
                  </a:lnTo>
                  <a:lnTo>
                    <a:pt x="2391184" y="314009"/>
                  </a:lnTo>
                  <a:lnTo>
                    <a:pt x="2397734" y="264316"/>
                  </a:lnTo>
                  <a:lnTo>
                    <a:pt x="2403247" y="214426"/>
                  </a:lnTo>
                  <a:lnTo>
                    <a:pt x="2407715" y="164353"/>
                  </a:lnTo>
                  <a:lnTo>
                    <a:pt x="2411132" y="114114"/>
                  </a:lnTo>
                  <a:lnTo>
                    <a:pt x="2413493" y="63723"/>
                  </a:lnTo>
                  <a:lnTo>
                    <a:pt x="2414756" y="14560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2" y="3128549"/>
            <a:ext cx="6026785" cy="5073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While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discussing</a:t>
            </a:r>
            <a:r>
              <a:rPr sz="3150" spc="-18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1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results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, </a:t>
            </a:r>
            <a:r>
              <a:rPr sz="3150" spc="-90" dirty="0">
                <a:solidFill>
                  <a:srgbClr val="27316F"/>
                </a:solidFill>
                <a:latin typeface="Verdana"/>
                <a:cs typeface="Verdana"/>
              </a:rPr>
              <a:t>it's</a:t>
            </a:r>
            <a:r>
              <a:rPr sz="3150" spc="-25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essential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to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27316F"/>
                </a:solidFill>
                <a:latin typeface="Verdana"/>
                <a:cs typeface="Verdana"/>
              </a:rPr>
              <a:t>address</a:t>
            </a:r>
            <a:r>
              <a:rPr sz="3150" spc="-24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the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challenges</a:t>
            </a:r>
            <a:r>
              <a:rPr sz="3150" spc="8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40" dirty="0">
                <a:solidFill>
                  <a:srgbClr val="27316F"/>
                </a:solidFill>
                <a:latin typeface="Verdana"/>
                <a:cs typeface="Verdana"/>
              </a:rPr>
              <a:t>encountered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during</a:t>
            </a:r>
            <a:r>
              <a:rPr sz="3150" spc="-2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7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27316F"/>
                </a:solidFill>
                <a:latin typeface="Verdana"/>
                <a:cs typeface="Verdana"/>
              </a:rPr>
              <a:t>implementation</a:t>
            </a:r>
            <a:r>
              <a:rPr sz="3150" spc="-27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of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CNN-based</a:t>
            </a:r>
            <a:r>
              <a:rPr sz="3150" spc="3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7316F"/>
                </a:solidFill>
                <a:latin typeface="Tahoma"/>
                <a:cs typeface="Tahoma"/>
              </a:rPr>
              <a:t>ﬂower </a:t>
            </a:r>
            <a:r>
              <a:rPr sz="3150" b="1" spc="-65" dirty="0">
                <a:solidFill>
                  <a:srgbClr val="27316F"/>
                </a:solidFill>
                <a:latin typeface="Tahoma"/>
                <a:cs typeface="Tahoma"/>
              </a:rPr>
              <a:t>classiffication</a:t>
            </a:r>
            <a:r>
              <a:rPr sz="3150" spc="-65" dirty="0">
                <a:solidFill>
                  <a:srgbClr val="27316F"/>
                </a:solidFill>
                <a:latin typeface="Verdana"/>
                <a:cs typeface="Verdana"/>
              </a:rPr>
              <a:t>.</a:t>
            </a:r>
            <a:r>
              <a:rPr sz="3150" spc="-22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7316F"/>
                </a:solidFill>
                <a:latin typeface="Verdana"/>
                <a:cs typeface="Verdana"/>
              </a:rPr>
              <a:t>This</a:t>
            </a:r>
            <a:r>
              <a:rPr sz="3150" spc="-21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section </a:t>
            </a:r>
            <a:r>
              <a:rPr sz="3150" dirty="0">
                <a:solidFill>
                  <a:srgbClr val="27316F"/>
                </a:solidFill>
                <a:latin typeface="Verdana"/>
                <a:cs typeface="Verdana"/>
              </a:rPr>
              <a:t>emphasizes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27316F"/>
                </a:solidFill>
                <a:latin typeface="Verdana"/>
                <a:cs typeface="Verdana"/>
              </a:rPr>
              <a:t>the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27316F"/>
                </a:solidFill>
                <a:latin typeface="Verdana"/>
                <a:cs typeface="Verdana"/>
              </a:rPr>
              <a:t>need</a:t>
            </a:r>
            <a:r>
              <a:rPr sz="3150" spc="-210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7316F"/>
                </a:solidFill>
                <a:latin typeface="Verdana"/>
                <a:cs typeface="Verdana"/>
              </a:rPr>
              <a:t>for </a:t>
            </a:r>
            <a:r>
              <a:rPr sz="3150" spc="95" dirty="0">
                <a:solidFill>
                  <a:srgbClr val="27316F"/>
                </a:solidFill>
                <a:latin typeface="Verdana"/>
                <a:cs typeface="Verdana"/>
              </a:rPr>
              <a:t>ongoing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45" dirty="0">
                <a:solidFill>
                  <a:srgbClr val="27316F"/>
                </a:solidFill>
                <a:latin typeface="Verdana"/>
                <a:cs typeface="Verdana"/>
              </a:rPr>
              <a:t>reﬁnement</a:t>
            </a:r>
            <a:r>
              <a:rPr sz="3150" spc="-265" dirty="0">
                <a:solidFill>
                  <a:srgbClr val="27316F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27316F"/>
                </a:solidFill>
                <a:latin typeface="Verdana"/>
                <a:cs typeface="Verdana"/>
              </a:rPr>
              <a:t>and </a:t>
            </a:r>
            <a:r>
              <a:rPr sz="3150" spc="-10" dirty="0">
                <a:solidFill>
                  <a:srgbClr val="27316F"/>
                </a:solidFill>
                <a:latin typeface="Verdana"/>
                <a:cs typeface="Verdana"/>
              </a:rPr>
              <a:t>adaptation.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886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0"/>
              </a:spcBef>
            </a:pPr>
            <a:r>
              <a:rPr sz="5250" spc="195" dirty="0">
                <a:solidFill>
                  <a:srgbClr val="27316F"/>
                </a:solidFill>
              </a:rPr>
              <a:t>CHALLENGES</a:t>
            </a:r>
            <a:endParaRPr sz="52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950" y="1720850"/>
            <a:ext cx="89154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7750" y="3625850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 The  flower is predicted based on trained model and displayed in confusion matrix.</a:t>
            </a:r>
          </a:p>
          <a:p>
            <a:pPr algn="l">
              <a:lnSpc>
                <a:spcPct val="150000"/>
              </a:lnSpc>
            </a:pPr>
            <a:endParaRPr lang="en-US" sz="2400" dirty="0" smtClean="0"/>
          </a:p>
          <a:p>
            <a:pPr algn="l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This confusion matrix shows that predicted flower was dandelion.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988550" y="2635250"/>
            <a:ext cx="6324600" cy="6324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4750" y="2635250"/>
            <a:ext cx="6310313" cy="62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333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</vt:lpstr>
      <vt:lpstr>Agenda</vt:lpstr>
      <vt:lpstr>PROBLEM STATEMENT</vt:lpstr>
      <vt:lpstr>Overview</vt:lpstr>
      <vt:lpstr>SOLUTIONS</vt:lpstr>
      <vt:lpstr>END USERS</vt:lpstr>
      <vt:lpstr>CHALLENGES</vt:lpstr>
      <vt:lpstr>Slide 9</vt:lpstr>
      <vt:lpstr>Slide 10</vt:lpstr>
      <vt:lpstr>Future Implications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shibi cheran</dc:creator>
  <cp:lastModifiedBy>shibi cheran</cp:lastModifiedBy>
  <cp:revision>8</cp:revision>
  <dcterms:created xsi:type="dcterms:W3CDTF">2024-04-05T15:56:14Z</dcterms:created>
  <dcterms:modified xsi:type="dcterms:W3CDTF">2024-04-12T16:20:06Z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2024-04-05T00:00:00Z</vt:filetime>
  </property>
  <property fmtid="{D5CDD505-2E9C-101B-9397-08002B2CF9AE}" pid="5" name="Producer">
    <vt:lpwstr>GPL Ghostscript 10.02.0</vt:lpwstr>
  </property>
</Properties>
</file>