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6F0"/>
    <a:srgbClr val="F1D15C"/>
    <a:srgbClr val="EF787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5" d="100"/>
          <a:sy n="85" d="100"/>
        </p:scale>
        <p:origin x="1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4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7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77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0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4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2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7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57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9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8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3AA985B-C634-4648-822B-D5A70037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3-Step Pyramid PowerPoint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F1D5BCB-312E-036C-840B-BCD5A65A65B3}"/>
              </a:ext>
            </a:extLst>
          </p:cNvPr>
          <p:cNvGrpSpPr/>
          <p:nvPr/>
        </p:nvGrpSpPr>
        <p:grpSpPr>
          <a:xfrm>
            <a:off x="1276086" y="4720968"/>
            <a:ext cx="4956226" cy="1444336"/>
            <a:chOff x="609441" y="4679059"/>
            <a:chExt cx="4956226" cy="144433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FD23DF5-BB63-00AA-442C-46703B8AAB9D}"/>
                </a:ext>
              </a:extLst>
            </p:cNvPr>
            <p:cNvSpPr/>
            <p:nvPr/>
          </p:nvSpPr>
          <p:spPr>
            <a:xfrm>
              <a:off x="616283" y="4679059"/>
              <a:ext cx="4949384" cy="1315542"/>
            </a:xfrm>
            <a:custGeom>
              <a:avLst/>
              <a:gdLst>
                <a:gd name="connsiteX0" fmla="*/ 807101 w 5360743"/>
                <a:gd name="connsiteY0" fmla="*/ 0 h 1424881"/>
                <a:gd name="connsiteX1" fmla="*/ 4533714 w 5360743"/>
                <a:gd name="connsiteY1" fmla="*/ 0 h 1424881"/>
                <a:gd name="connsiteX2" fmla="*/ 5360743 w 5360743"/>
                <a:gd name="connsiteY2" fmla="*/ 1424882 h 1424881"/>
                <a:gd name="connsiteX3" fmla="*/ 0 w 5360743"/>
                <a:gd name="connsiteY3" fmla="*/ 1424882 h 1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743" h="1424881">
                  <a:moveTo>
                    <a:pt x="807101" y="0"/>
                  </a:moveTo>
                  <a:lnTo>
                    <a:pt x="4533714" y="0"/>
                  </a:lnTo>
                  <a:lnTo>
                    <a:pt x="5360743" y="1424882"/>
                  </a:lnTo>
                  <a:lnTo>
                    <a:pt x="0" y="1424882"/>
                  </a:lnTo>
                  <a:close/>
                </a:path>
              </a:pathLst>
            </a:custGeom>
            <a:solidFill>
              <a:srgbClr val="67C6F0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64224FD-0149-94B0-CDD3-196D56BD1170}"/>
                </a:ext>
              </a:extLst>
            </p:cNvPr>
            <p:cNvSpPr/>
            <p:nvPr/>
          </p:nvSpPr>
          <p:spPr>
            <a:xfrm>
              <a:off x="616283" y="5994601"/>
              <a:ext cx="4949384" cy="128794"/>
            </a:xfrm>
            <a:custGeom>
              <a:avLst/>
              <a:gdLst>
                <a:gd name="connsiteX0" fmla="*/ 89678 w 5360743"/>
                <a:gd name="connsiteY0" fmla="*/ 139499 h 139498"/>
                <a:gd name="connsiteX1" fmla="*/ 5261101 w 5360743"/>
                <a:gd name="connsiteY1" fmla="*/ 139499 h 139498"/>
                <a:gd name="connsiteX2" fmla="*/ 5360743 w 5360743"/>
                <a:gd name="connsiteY2" fmla="*/ 0 h 139498"/>
                <a:gd name="connsiteX3" fmla="*/ 0 w 5360743"/>
                <a:gd name="connsiteY3" fmla="*/ 0 h 139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0743" h="139498">
                  <a:moveTo>
                    <a:pt x="89678" y="139499"/>
                  </a:moveTo>
                  <a:lnTo>
                    <a:pt x="5261101" y="139499"/>
                  </a:lnTo>
                  <a:lnTo>
                    <a:pt x="53607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9ED0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2E47DF-BD77-AA24-B4EF-BAECAFD4FF3A}"/>
                </a:ext>
              </a:extLst>
            </p:cNvPr>
            <p:cNvCxnSpPr>
              <a:cxnSpLocks/>
            </p:cNvCxnSpPr>
            <p:nvPr/>
          </p:nvCxnSpPr>
          <p:spPr>
            <a:xfrm>
              <a:off x="3090975" y="4698288"/>
              <a:ext cx="0" cy="1411745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1A3B11-CD60-A0D9-466B-B2FA73B96C9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208" y="4698288"/>
              <a:ext cx="0" cy="1411745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4106139-AB95-E8E9-8070-1F9045CFF94D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" y="4698288"/>
              <a:ext cx="0" cy="141174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45623-8461-8BD1-D71C-CAACCAD6650C}"/>
                </a:ext>
              </a:extLst>
            </p:cNvPr>
            <p:cNvCxnSpPr>
              <a:cxnSpLocks/>
            </p:cNvCxnSpPr>
            <p:nvPr/>
          </p:nvCxnSpPr>
          <p:spPr>
            <a:xfrm>
              <a:off x="4331742" y="4698288"/>
              <a:ext cx="0" cy="1411745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820244B-EDBC-B12B-D99C-44D33929C9C0}"/>
                </a:ext>
              </a:extLst>
            </p:cNvPr>
            <p:cNvSpPr/>
            <p:nvPr/>
          </p:nvSpPr>
          <p:spPr>
            <a:xfrm>
              <a:off x="616283" y="4679059"/>
              <a:ext cx="4949384" cy="1444336"/>
            </a:xfrm>
            <a:custGeom>
              <a:avLst/>
              <a:gdLst>
                <a:gd name="connsiteX0" fmla="*/ 4533714 w 5360743"/>
                <a:gd name="connsiteY0" fmla="*/ 0 h 1564380"/>
                <a:gd name="connsiteX1" fmla="*/ 807101 w 5360743"/>
                <a:gd name="connsiteY1" fmla="*/ 0 h 1564380"/>
                <a:gd name="connsiteX2" fmla="*/ 0 w 5360743"/>
                <a:gd name="connsiteY2" fmla="*/ 1424882 h 1564380"/>
                <a:gd name="connsiteX3" fmla="*/ 89678 w 5360743"/>
                <a:gd name="connsiteY3" fmla="*/ 1564380 h 1564380"/>
                <a:gd name="connsiteX4" fmla="*/ 5261101 w 5360743"/>
                <a:gd name="connsiteY4" fmla="*/ 1564380 h 1564380"/>
                <a:gd name="connsiteX5" fmla="*/ 5360743 w 5360743"/>
                <a:gd name="connsiteY5" fmla="*/ 1424882 h 156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0743" h="1564380">
                  <a:moveTo>
                    <a:pt x="4533714" y="0"/>
                  </a:moveTo>
                  <a:lnTo>
                    <a:pt x="807101" y="0"/>
                  </a:lnTo>
                  <a:lnTo>
                    <a:pt x="0" y="1424882"/>
                  </a:lnTo>
                  <a:lnTo>
                    <a:pt x="89678" y="1564380"/>
                  </a:lnTo>
                  <a:lnTo>
                    <a:pt x="5261101" y="1564380"/>
                  </a:lnTo>
                  <a:lnTo>
                    <a:pt x="5360743" y="1424882"/>
                  </a:lnTo>
                  <a:close/>
                </a:path>
              </a:pathLst>
            </a:custGeom>
            <a:noFill/>
            <a:ln w="2984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FB72C3-785F-E36D-A178-C8A82FA292DE}"/>
              </a:ext>
            </a:extLst>
          </p:cNvPr>
          <p:cNvGrpSpPr/>
          <p:nvPr/>
        </p:nvGrpSpPr>
        <p:grpSpPr>
          <a:xfrm>
            <a:off x="2144195" y="3083439"/>
            <a:ext cx="3226851" cy="1435137"/>
            <a:chOff x="1477550" y="3041530"/>
            <a:chExt cx="3226851" cy="143513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1A2A93-29A9-603B-A171-2BFE280D96C5}"/>
                </a:ext>
              </a:extLst>
            </p:cNvPr>
            <p:cNvSpPr/>
            <p:nvPr/>
          </p:nvSpPr>
          <p:spPr>
            <a:xfrm>
              <a:off x="1477550" y="3041530"/>
              <a:ext cx="3226851" cy="1315542"/>
            </a:xfrm>
            <a:custGeom>
              <a:avLst/>
              <a:gdLst>
                <a:gd name="connsiteX0" fmla="*/ 824638 w 3495045"/>
                <a:gd name="connsiteY0" fmla="*/ 0 h 1424881"/>
                <a:gd name="connsiteX1" fmla="*/ 2666123 w 3495045"/>
                <a:gd name="connsiteY1" fmla="*/ 0 h 1424881"/>
                <a:gd name="connsiteX2" fmla="*/ 3495045 w 3495045"/>
                <a:gd name="connsiteY2" fmla="*/ 1424882 h 1424881"/>
                <a:gd name="connsiteX3" fmla="*/ 0 w 3495045"/>
                <a:gd name="connsiteY3" fmla="*/ 1424882 h 142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045" h="1424881">
                  <a:moveTo>
                    <a:pt x="824638" y="0"/>
                  </a:moveTo>
                  <a:lnTo>
                    <a:pt x="2666123" y="0"/>
                  </a:lnTo>
                  <a:lnTo>
                    <a:pt x="3495045" y="1424882"/>
                  </a:lnTo>
                  <a:lnTo>
                    <a:pt x="0" y="1424882"/>
                  </a:lnTo>
                  <a:close/>
                </a:path>
              </a:pathLst>
            </a:custGeom>
            <a:solidFill>
              <a:schemeClr val="accent2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21D11E-09F4-B456-1A2F-96A48ED9E553}"/>
                </a:ext>
              </a:extLst>
            </p:cNvPr>
            <p:cNvSpPr/>
            <p:nvPr/>
          </p:nvSpPr>
          <p:spPr>
            <a:xfrm>
              <a:off x="1477550" y="4357073"/>
              <a:ext cx="3226851" cy="119594"/>
            </a:xfrm>
            <a:custGeom>
              <a:avLst/>
              <a:gdLst>
                <a:gd name="connsiteX0" fmla="*/ 97251 w 3495045"/>
                <a:gd name="connsiteY0" fmla="*/ 129535 h 129534"/>
                <a:gd name="connsiteX1" fmla="*/ 3395403 w 3495045"/>
                <a:gd name="connsiteY1" fmla="*/ 129535 h 129534"/>
                <a:gd name="connsiteX2" fmla="*/ 3495045 w 3495045"/>
                <a:gd name="connsiteY2" fmla="*/ 0 h 129534"/>
                <a:gd name="connsiteX3" fmla="*/ 0 w 3495045"/>
                <a:gd name="connsiteY3" fmla="*/ 0 h 12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5045" h="129534">
                  <a:moveTo>
                    <a:pt x="97251" y="129535"/>
                  </a:moveTo>
                  <a:lnTo>
                    <a:pt x="3395403" y="129535"/>
                  </a:lnTo>
                  <a:lnTo>
                    <a:pt x="34950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AA29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C975D0D-A165-3ABD-4C8F-9FFE5F11C5A6}"/>
                </a:ext>
              </a:extLst>
            </p:cNvPr>
            <p:cNvCxnSpPr>
              <a:cxnSpLocks/>
            </p:cNvCxnSpPr>
            <p:nvPr/>
          </p:nvCxnSpPr>
          <p:spPr>
            <a:xfrm>
              <a:off x="3090975" y="3056724"/>
              <a:ext cx="0" cy="1407055"/>
            </a:xfrm>
            <a:prstGeom prst="line">
              <a:avLst/>
            </a:prstGeom>
            <a:ln w="25400" cap="rnd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74F720-6885-BD83-8B73-CEB3AC0DFD9A}"/>
                </a:ext>
              </a:extLst>
            </p:cNvPr>
            <p:cNvSpPr/>
            <p:nvPr/>
          </p:nvSpPr>
          <p:spPr>
            <a:xfrm>
              <a:off x="1477550" y="3041530"/>
              <a:ext cx="3226851" cy="1435137"/>
            </a:xfrm>
            <a:custGeom>
              <a:avLst/>
              <a:gdLst>
                <a:gd name="connsiteX0" fmla="*/ 2666123 w 3495045"/>
                <a:gd name="connsiteY0" fmla="*/ 0 h 1554416"/>
                <a:gd name="connsiteX1" fmla="*/ 824638 w 3495045"/>
                <a:gd name="connsiteY1" fmla="*/ 0 h 1554416"/>
                <a:gd name="connsiteX2" fmla="*/ 0 w 3495045"/>
                <a:gd name="connsiteY2" fmla="*/ 1424882 h 1554416"/>
                <a:gd name="connsiteX3" fmla="*/ 97251 w 3495045"/>
                <a:gd name="connsiteY3" fmla="*/ 1554417 h 1554416"/>
                <a:gd name="connsiteX4" fmla="*/ 3395403 w 3495045"/>
                <a:gd name="connsiteY4" fmla="*/ 1554417 h 1554416"/>
                <a:gd name="connsiteX5" fmla="*/ 3495045 w 3495045"/>
                <a:gd name="connsiteY5" fmla="*/ 1424882 h 155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5045" h="1554416">
                  <a:moveTo>
                    <a:pt x="2666123" y="0"/>
                  </a:moveTo>
                  <a:lnTo>
                    <a:pt x="824638" y="0"/>
                  </a:lnTo>
                  <a:lnTo>
                    <a:pt x="0" y="1424882"/>
                  </a:lnTo>
                  <a:lnTo>
                    <a:pt x="97251" y="1554417"/>
                  </a:lnTo>
                  <a:lnTo>
                    <a:pt x="3395403" y="1554417"/>
                  </a:lnTo>
                  <a:lnTo>
                    <a:pt x="3495045" y="1424882"/>
                  </a:lnTo>
                  <a:close/>
                </a:path>
              </a:pathLst>
            </a:custGeom>
            <a:noFill/>
            <a:ln w="2984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1061C1-35F2-BF91-35CD-61DEE6AB1F42}"/>
              </a:ext>
            </a:extLst>
          </p:cNvPr>
          <p:cNvGrpSpPr/>
          <p:nvPr/>
        </p:nvGrpSpPr>
        <p:grpSpPr>
          <a:xfrm>
            <a:off x="3025976" y="1464310"/>
            <a:ext cx="1463287" cy="1425938"/>
            <a:chOff x="2359331" y="1422401"/>
            <a:chExt cx="1463287" cy="142593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232C43-7008-D651-8E9A-8864B9127D28}"/>
                </a:ext>
              </a:extLst>
            </p:cNvPr>
            <p:cNvSpPr/>
            <p:nvPr/>
          </p:nvSpPr>
          <p:spPr>
            <a:xfrm>
              <a:off x="2359331" y="1422401"/>
              <a:ext cx="1463287" cy="1287943"/>
            </a:xfrm>
            <a:custGeom>
              <a:avLst/>
              <a:gdLst>
                <a:gd name="connsiteX0" fmla="*/ 797137 w 1584906"/>
                <a:gd name="connsiteY0" fmla="*/ 0 h 1394988"/>
                <a:gd name="connsiteX1" fmla="*/ 0 w 1584906"/>
                <a:gd name="connsiteY1" fmla="*/ 1394989 h 1394988"/>
                <a:gd name="connsiteX2" fmla="*/ 1584907 w 1584906"/>
                <a:gd name="connsiteY2" fmla="*/ 1394989 h 139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4906" h="1394988">
                  <a:moveTo>
                    <a:pt x="797137" y="0"/>
                  </a:moveTo>
                  <a:lnTo>
                    <a:pt x="0" y="1394989"/>
                  </a:lnTo>
                  <a:lnTo>
                    <a:pt x="1584907" y="1394989"/>
                  </a:lnTo>
                  <a:close/>
                </a:path>
              </a:pathLst>
            </a:custGeom>
            <a:solidFill>
              <a:schemeClr val="accent1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B55DA2-34CF-FD40-3A12-DE6AE663F340}"/>
                </a:ext>
              </a:extLst>
            </p:cNvPr>
            <p:cNvSpPr/>
            <p:nvPr/>
          </p:nvSpPr>
          <p:spPr>
            <a:xfrm>
              <a:off x="2359331" y="2710345"/>
              <a:ext cx="1463287" cy="137994"/>
            </a:xfrm>
            <a:custGeom>
              <a:avLst/>
              <a:gdLst>
                <a:gd name="connsiteX0" fmla="*/ 1494631 w 1584906"/>
                <a:gd name="connsiteY0" fmla="*/ 149463 h 149463"/>
                <a:gd name="connsiteX1" fmla="*/ 99642 w 1584906"/>
                <a:gd name="connsiteY1" fmla="*/ 149463 h 149463"/>
                <a:gd name="connsiteX2" fmla="*/ 0 w 1584906"/>
                <a:gd name="connsiteY2" fmla="*/ 0 h 149463"/>
                <a:gd name="connsiteX3" fmla="*/ 1584907 w 1584906"/>
                <a:gd name="connsiteY3" fmla="*/ 0 h 149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906" h="149463">
                  <a:moveTo>
                    <a:pt x="1494631" y="149463"/>
                  </a:moveTo>
                  <a:lnTo>
                    <a:pt x="99642" y="149463"/>
                  </a:lnTo>
                  <a:lnTo>
                    <a:pt x="0" y="0"/>
                  </a:lnTo>
                  <a:lnTo>
                    <a:pt x="1584907" y="0"/>
                  </a:lnTo>
                  <a:close/>
                </a:path>
              </a:pathLst>
            </a:custGeom>
            <a:solidFill>
              <a:srgbClr val="D8646A"/>
            </a:solidFill>
            <a:ln w="99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BDA373-7642-7C34-6A8B-54B4870FC0D2}"/>
                </a:ext>
              </a:extLst>
            </p:cNvPr>
            <p:cNvSpPr/>
            <p:nvPr/>
          </p:nvSpPr>
          <p:spPr>
            <a:xfrm>
              <a:off x="2359331" y="1422401"/>
              <a:ext cx="1463287" cy="1425938"/>
            </a:xfrm>
            <a:custGeom>
              <a:avLst/>
              <a:gdLst>
                <a:gd name="connsiteX0" fmla="*/ 797137 w 1584906"/>
                <a:gd name="connsiteY0" fmla="*/ 0 h 1544452"/>
                <a:gd name="connsiteX1" fmla="*/ 0 w 1584906"/>
                <a:gd name="connsiteY1" fmla="*/ 1394989 h 1544452"/>
                <a:gd name="connsiteX2" fmla="*/ 99642 w 1584906"/>
                <a:gd name="connsiteY2" fmla="*/ 1544452 h 1544452"/>
                <a:gd name="connsiteX3" fmla="*/ 1494631 w 1584906"/>
                <a:gd name="connsiteY3" fmla="*/ 1544452 h 1544452"/>
                <a:gd name="connsiteX4" fmla="*/ 1584907 w 1584906"/>
                <a:gd name="connsiteY4" fmla="*/ 1394989 h 154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906" h="1544452">
                  <a:moveTo>
                    <a:pt x="797137" y="0"/>
                  </a:moveTo>
                  <a:lnTo>
                    <a:pt x="0" y="1394989"/>
                  </a:lnTo>
                  <a:lnTo>
                    <a:pt x="99642" y="1544452"/>
                  </a:lnTo>
                  <a:lnTo>
                    <a:pt x="1494631" y="1544452"/>
                  </a:lnTo>
                  <a:lnTo>
                    <a:pt x="1584907" y="1394989"/>
                  </a:lnTo>
                  <a:close/>
                </a:path>
              </a:pathLst>
            </a:custGeom>
            <a:noFill/>
            <a:ln w="2984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7DC838-64AC-1F00-AF87-DF14780E9E75}"/>
              </a:ext>
            </a:extLst>
          </p:cNvPr>
          <p:cNvGrpSpPr/>
          <p:nvPr/>
        </p:nvGrpSpPr>
        <p:grpSpPr>
          <a:xfrm>
            <a:off x="7689070" y="1736991"/>
            <a:ext cx="3223668" cy="880576"/>
            <a:chOff x="6598468" y="2808974"/>
            <a:chExt cx="2443932" cy="8805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C03F26-F982-540C-5C20-31357A7D8814}"/>
                </a:ext>
              </a:extLst>
            </p:cNvPr>
            <p:cNvSpPr/>
            <p:nvPr/>
          </p:nvSpPr>
          <p:spPr>
            <a:xfrm>
              <a:off x="6598468" y="3204669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A986F55-E0AA-C4A9-24A6-333964CDE579}"/>
                </a:ext>
              </a:extLst>
            </p:cNvPr>
            <p:cNvSpPr/>
            <p:nvPr/>
          </p:nvSpPr>
          <p:spPr>
            <a:xfrm>
              <a:off x="6598468" y="2808974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6956AE-8A88-D482-BEFE-5F5DB8557C3A}"/>
              </a:ext>
            </a:extLst>
          </p:cNvPr>
          <p:cNvGrpSpPr/>
          <p:nvPr/>
        </p:nvGrpSpPr>
        <p:grpSpPr>
          <a:xfrm>
            <a:off x="7689070" y="3360719"/>
            <a:ext cx="3223668" cy="880576"/>
            <a:chOff x="6598468" y="2808974"/>
            <a:chExt cx="2443932" cy="8805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72B98D-7BD5-74E5-1B16-731C6602700F}"/>
                </a:ext>
              </a:extLst>
            </p:cNvPr>
            <p:cNvSpPr/>
            <p:nvPr/>
          </p:nvSpPr>
          <p:spPr>
            <a:xfrm>
              <a:off x="6598468" y="3204669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D614EB-E91F-8E28-CD70-990037F75BA0}"/>
                </a:ext>
              </a:extLst>
            </p:cNvPr>
            <p:cNvSpPr/>
            <p:nvPr/>
          </p:nvSpPr>
          <p:spPr>
            <a:xfrm>
              <a:off x="6598468" y="2808974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389F0E-8EC7-F92C-BFE2-81AF543BAF1B}"/>
              </a:ext>
            </a:extLst>
          </p:cNvPr>
          <p:cNvGrpSpPr/>
          <p:nvPr/>
        </p:nvGrpSpPr>
        <p:grpSpPr>
          <a:xfrm>
            <a:off x="7689070" y="5002848"/>
            <a:ext cx="3223668" cy="880576"/>
            <a:chOff x="6886500" y="5053754"/>
            <a:chExt cx="3223668" cy="88057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A33999-7E32-191F-65AE-9B7B26878351}"/>
                </a:ext>
              </a:extLst>
            </p:cNvPr>
            <p:cNvSpPr/>
            <p:nvPr/>
          </p:nvSpPr>
          <p:spPr>
            <a:xfrm>
              <a:off x="6886500" y="5449449"/>
              <a:ext cx="3223668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 This is a sample text.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FFF623-0948-676E-55A9-B0DB1B2FB1F2}"/>
                </a:ext>
              </a:extLst>
            </p:cNvPr>
            <p:cNvSpPr/>
            <p:nvPr/>
          </p:nvSpPr>
          <p:spPr>
            <a:xfrm>
              <a:off x="6886500" y="5053754"/>
              <a:ext cx="3223668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F0CEAD-93FD-45C3-BE3E-7229FE296EFC}"/>
              </a:ext>
            </a:extLst>
          </p:cNvPr>
          <p:cNvCxnSpPr>
            <a:cxnSpLocks/>
          </p:cNvCxnSpPr>
          <p:nvPr/>
        </p:nvCxnSpPr>
        <p:spPr>
          <a:xfrm>
            <a:off x="4180114" y="2177279"/>
            <a:ext cx="30850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D0F72B5-2CB9-6F22-930D-B53786D7550B}"/>
              </a:ext>
            </a:extLst>
          </p:cNvPr>
          <p:cNvCxnSpPr>
            <a:cxnSpLocks/>
          </p:cNvCxnSpPr>
          <p:nvPr/>
        </p:nvCxnSpPr>
        <p:spPr>
          <a:xfrm>
            <a:off x="5077097" y="3801007"/>
            <a:ext cx="218805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85F013-BF5B-0B6A-227C-DD5CB5A463E0}"/>
              </a:ext>
            </a:extLst>
          </p:cNvPr>
          <p:cNvCxnSpPr>
            <a:cxnSpLocks/>
          </p:cNvCxnSpPr>
          <p:nvPr/>
        </p:nvCxnSpPr>
        <p:spPr>
          <a:xfrm>
            <a:off x="6008914" y="5443136"/>
            <a:ext cx="1256239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1940874-068C-836B-76D5-836535EC9E99}"/>
              </a:ext>
            </a:extLst>
          </p:cNvPr>
          <p:cNvSpPr/>
          <p:nvPr/>
        </p:nvSpPr>
        <p:spPr>
          <a:xfrm>
            <a:off x="3848771" y="1883685"/>
            <a:ext cx="602850" cy="6028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3C8C3A-246D-5476-4176-7110C751ACFF}"/>
              </a:ext>
            </a:extLst>
          </p:cNvPr>
          <p:cNvSpPr/>
          <p:nvPr/>
        </p:nvSpPr>
        <p:spPr>
          <a:xfrm>
            <a:off x="4684797" y="3503480"/>
            <a:ext cx="602850" cy="60285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E05A86-570E-CB61-9532-B7A6DA611905}"/>
              </a:ext>
            </a:extLst>
          </p:cNvPr>
          <p:cNvSpPr/>
          <p:nvPr/>
        </p:nvSpPr>
        <p:spPr>
          <a:xfrm>
            <a:off x="5599197" y="5149401"/>
            <a:ext cx="602850" cy="60285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Bar graph with upward trend with solid fill">
            <a:extLst>
              <a:ext uri="{FF2B5EF4-FFF2-40B4-BE49-F238E27FC236}">
                <a16:creationId xmlns:a16="http://schemas.microsoft.com/office/drawing/2014/main" id="{DF8A214D-1300-1170-F2F2-0D37822EB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8151" y="5283188"/>
            <a:ext cx="354597" cy="354597"/>
          </a:xfrm>
          <a:prstGeom prst="rect">
            <a:avLst/>
          </a:prstGeom>
        </p:spPr>
      </p:pic>
      <p:pic>
        <p:nvPicPr>
          <p:cNvPr id="72" name="Graphic 71" descr="Briefcase with solid fill">
            <a:extLst>
              <a:ext uri="{FF2B5EF4-FFF2-40B4-BE49-F238E27FC236}">
                <a16:creationId xmlns:a16="http://schemas.microsoft.com/office/drawing/2014/main" id="{A5D8FBB5-6179-CA79-2391-72EB3D9F2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8924" y="3627607"/>
            <a:ext cx="354597" cy="354597"/>
          </a:xfrm>
          <a:prstGeom prst="rect">
            <a:avLst/>
          </a:prstGeom>
        </p:spPr>
      </p:pic>
      <p:pic>
        <p:nvPicPr>
          <p:cNvPr id="74" name="Graphic 73" descr="Call center with solid fill">
            <a:extLst>
              <a:ext uri="{FF2B5EF4-FFF2-40B4-BE49-F238E27FC236}">
                <a16:creationId xmlns:a16="http://schemas.microsoft.com/office/drawing/2014/main" id="{1532BD23-4B55-42A4-5D4F-5DC99E7A4B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2898" y="2007812"/>
            <a:ext cx="354597" cy="3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23F220-D4E0-410F-9B73-55CB2093D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74" y="912589"/>
            <a:ext cx="3872360" cy="21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7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F7878"/>
      </a:accent1>
      <a:accent2>
        <a:srgbClr val="F1D15C"/>
      </a:accent2>
      <a:accent3>
        <a:srgbClr val="66C6F0"/>
      </a:accent3>
      <a:accent4>
        <a:srgbClr val="DEDEDE"/>
      </a:accent4>
      <a:accent5>
        <a:srgbClr val="F7F4F4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</TotalTime>
  <Words>177</Words>
  <Application>Microsoft Office PowerPoint</Application>
  <PresentationFormat>Custom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3-Step Pyramid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3-Step Inclined Pyramid PowerPoint Template</dc:title>
  <dc:creator>Julian</dc:creator>
  <cp:lastModifiedBy>lenovo</cp:lastModifiedBy>
  <cp:revision>122</cp:revision>
  <dcterms:created xsi:type="dcterms:W3CDTF">2013-09-12T13:05:01Z</dcterms:created>
  <dcterms:modified xsi:type="dcterms:W3CDTF">2024-10-23T09:46:04Z</dcterms:modified>
</cp:coreProperties>
</file>