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83" r:id="rId3"/>
    <p:sldId id="276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949D"/>
    <a:srgbClr val="CE3232"/>
    <a:srgbClr val="7A489D"/>
    <a:srgbClr val="1678A4"/>
    <a:srgbClr val="9FC14F"/>
    <a:srgbClr val="F9A21B"/>
    <a:srgbClr val="C53B3B"/>
    <a:srgbClr val="D72929"/>
    <a:srgbClr val="C63954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5" d="100"/>
          <a:sy n="85" d="100"/>
        </p:scale>
        <p:origin x="16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3C0D-A300-C0F1-7B82-C817B620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62ECB-442D-40FC-A20C-1A6DE3146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3221B-A52C-470F-24D9-9161BC9BD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F88ED-7746-460E-E8E3-EF4EFD548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0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3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5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63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5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60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50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39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77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514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311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92B73-CC0A-30DE-C572-B091FA797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36C35C9-A661-397C-66C5-A328517F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6-Item Infographic Boxes PowerPoint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00636EF-69AE-392C-EBB1-0E754854993B}"/>
              </a:ext>
            </a:extLst>
          </p:cNvPr>
          <p:cNvSpPr/>
          <p:nvPr/>
        </p:nvSpPr>
        <p:spPr>
          <a:xfrm>
            <a:off x="652178" y="1237023"/>
            <a:ext cx="5272906" cy="1439477"/>
          </a:xfrm>
          <a:custGeom>
            <a:avLst/>
            <a:gdLst>
              <a:gd name="connsiteX0" fmla="*/ 0 w 5315774"/>
              <a:gd name="connsiteY0" fmla="*/ 0 h 1451180"/>
              <a:gd name="connsiteX1" fmla="*/ 5315775 w 5315774"/>
              <a:gd name="connsiteY1" fmla="*/ 0 h 1451180"/>
              <a:gd name="connsiteX2" fmla="*/ 5315775 w 5315774"/>
              <a:gd name="connsiteY2" fmla="*/ 1451180 h 1451180"/>
              <a:gd name="connsiteX3" fmla="*/ 0 w 5315774"/>
              <a:gd name="connsiteY3" fmla="*/ 1451180 h 145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774" h="1451180">
                <a:moveTo>
                  <a:pt x="0" y="0"/>
                </a:moveTo>
                <a:lnTo>
                  <a:pt x="5315775" y="0"/>
                </a:lnTo>
                <a:lnTo>
                  <a:pt x="5315775" y="1451180"/>
                </a:lnTo>
                <a:lnTo>
                  <a:pt x="0" y="145118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635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ADD1630-8227-233F-A39D-DDCF022BAC43}"/>
              </a:ext>
            </a:extLst>
          </p:cNvPr>
          <p:cNvSpPr/>
          <p:nvPr/>
        </p:nvSpPr>
        <p:spPr>
          <a:xfrm>
            <a:off x="6259700" y="1237023"/>
            <a:ext cx="5276947" cy="1439477"/>
          </a:xfrm>
          <a:custGeom>
            <a:avLst/>
            <a:gdLst>
              <a:gd name="connsiteX0" fmla="*/ 0 w 5319848"/>
              <a:gd name="connsiteY0" fmla="*/ 0 h 1451180"/>
              <a:gd name="connsiteX1" fmla="*/ 5319849 w 5319848"/>
              <a:gd name="connsiteY1" fmla="*/ 0 h 1451180"/>
              <a:gd name="connsiteX2" fmla="*/ 5319849 w 5319848"/>
              <a:gd name="connsiteY2" fmla="*/ 1451180 h 1451180"/>
              <a:gd name="connsiteX3" fmla="*/ 0 w 5319848"/>
              <a:gd name="connsiteY3" fmla="*/ 1451180 h 145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9848" h="1451180">
                <a:moveTo>
                  <a:pt x="0" y="0"/>
                </a:moveTo>
                <a:lnTo>
                  <a:pt x="5319849" y="0"/>
                </a:lnTo>
                <a:lnTo>
                  <a:pt x="5319849" y="1451180"/>
                </a:lnTo>
                <a:lnTo>
                  <a:pt x="0" y="145118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D69E7D9-C0E5-121E-1B50-E2A7AEE7F631}"/>
              </a:ext>
            </a:extLst>
          </p:cNvPr>
          <p:cNvSpPr/>
          <p:nvPr/>
        </p:nvSpPr>
        <p:spPr>
          <a:xfrm>
            <a:off x="6259700" y="3011116"/>
            <a:ext cx="5276947" cy="1445791"/>
          </a:xfrm>
          <a:custGeom>
            <a:avLst/>
            <a:gdLst>
              <a:gd name="connsiteX0" fmla="*/ 0 w 5319848"/>
              <a:gd name="connsiteY0" fmla="*/ 0 h 1457545"/>
              <a:gd name="connsiteX1" fmla="*/ 5319849 w 5319848"/>
              <a:gd name="connsiteY1" fmla="*/ 0 h 1457545"/>
              <a:gd name="connsiteX2" fmla="*/ 5319849 w 5319848"/>
              <a:gd name="connsiteY2" fmla="*/ 1457545 h 1457545"/>
              <a:gd name="connsiteX3" fmla="*/ 0 w 5319848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9848" h="1457545">
                <a:moveTo>
                  <a:pt x="0" y="0"/>
                </a:moveTo>
                <a:lnTo>
                  <a:pt x="5319849" y="0"/>
                </a:lnTo>
                <a:lnTo>
                  <a:pt x="5319849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635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11774E7-A9D7-1190-5571-0D273BF673C6}"/>
              </a:ext>
            </a:extLst>
          </p:cNvPr>
          <p:cNvSpPr/>
          <p:nvPr/>
        </p:nvSpPr>
        <p:spPr>
          <a:xfrm>
            <a:off x="652178" y="3011116"/>
            <a:ext cx="5272906" cy="1445791"/>
          </a:xfrm>
          <a:custGeom>
            <a:avLst/>
            <a:gdLst>
              <a:gd name="connsiteX0" fmla="*/ 0 w 5315774"/>
              <a:gd name="connsiteY0" fmla="*/ 0 h 1457545"/>
              <a:gd name="connsiteX1" fmla="*/ 5315775 w 5315774"/>
              <a:gd name="connsiteY1" fmla="*/ 0 h 1457545"/>
              <a:gd name="connsiteX2" fmla="*/ 5315775 w 5315774"/>
              <a:gd name="connsiteY2" fmla="*/ 1457545 h 1457545"/>
              <a:gd name="connsiteX3" fmla="*/ 0 w 5315774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774" h="1457545">
                <a:moveTo>
                  <a:pt x="0" y="0"/>
                </a:moveTo>
                <a:lnTo>
                  <a:pt x="5315775" y="0"/>
                </a:lnTo>
                <a:lnTo>
                  <a:pt x="5315775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63500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F5A5136-BC00-E20A-9427-8407E1E0A424}"/>
              </a:ext>
            </a:extLst>
          </p:cNvPr>
          <p:cNvSpPr/>
          <p:nvPr/>
        </p:nvSpPr>
        <p:spPr>
          <a:xfrm>
            <a:off x="6259700" y="4791521"/>
            <a:ext cx="5276947" cy="1445791"/>
          </a:xfrm>
          <a:custGeom>
            <a:avLst/>
            <a:gdLst>
              <a:gd name="connsiteX0" fmla="*/ 0 w 5319848"/>
              <a:gd name="connsiteY0" fmla="*/ 0 h 1457545"/>
              <a:gd name="connsiteX1" fmla="*/ 5319849 w 5319848"/>
              <a:gd name="connsiteY1" fmla="*/ 0 h 1457545"/>
              <a:gd name="connsiteX2" fmla="*/ 5319849 w 5319848"/>
              <a:gd name="connsiteY2" fmla="*/ 1457545 h 1457545"/>
              <a:gd name="connsiteX3" fmla="*/ 0 w 5319848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9848" h="1457545">
                <a:moveTo>
                  <a:pt x="0" y="0"/>
                </a:moveTo>
                <a:lnTo>
                  <a:pt x="5319849" y="0"/>
                </a:lnTo>
                <a:lnTo>
                  <a:pt x="5319849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635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F260989B-61B3-E0F8-51CC-23FF2DCF94D8}"/>
              </a:ext>
            </a:extLst>
          </p:cNvPr>
          <p:cNvSpPr/>
          <p:nvPr/>
        </p:nvSpPr>
        <p:spPr>
          <a:xfrm>
            <a:off x="652178" y="4791521"/>
            <a:ext cx="5272906" cy="1445791"/>
          </a:xfrm>
          <a:custGeom>
            <a:avLst/>
            <a:gdLst>
              <a:gd name="connsiteX0" fmla="*/ 0 w 5315774"/>
              <a:gd name="connsiteY0" fmla="*/ 0 h 1457545"/>
              <a:gd name="connsiteX1" fmla="*/ 5315775 w 5315774"/>
              <a:gd name="connsiteY1" fmla="*/ 0 h 1457545"/>
              <a:gd name="connsiteX2" fmla="*/ 5315775 w 5315774"/>
              <a:gd name="connsiteY2" fmla="*/ 1457545 h 1457545"/>
              <a:gd name="connsiteX3" fmla="*/ 0 w 5315774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774" h="1457545">
                <a:moveTo>
                  <a:pt x="0" y="0"/>
                </a:moveTo>
                <a:lnTo>
                  <a:pt x="5315775" y="0"/>
                </a:lnTo>
                <a:lnTo>
                  <a:pt x="5315775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14E7EE3-ED14-E8E2-EFFF-ECFBB9BF692B}"/>
              </a:ext>
            </a:extLst>
          </p:cNvPr>
          <p:cNvSpPr/>
          <p:nvPr/>
        </p:nvSpPr>
        <p:spPr>
          <a:xfrm>
            <a:off x="7221372" y="3011116"/>
            <a:ext cx="378809" cy="1445791"/>
          </a:xfrm>
          <a:custGeom>
            <a:avLst/>
            <a:gdLst>
              <a:gd name="connsiteX0" fmla="*/ 0 w 381889"/>
              <a:gd name="connsiteY0" fmla="*/ 0 h 1457545"/>
              <a:gd name="connsiteX1" fmla="*/ 381890 w 381889"/>
              <a:gd name="connsiteY1" fmla="*/ 0 h 1457545"/>
              <a:gd name="connsiteX2" fmla="*/ 381890 w 381889"/>
              <a:gd name="connsiteY2" fmla="*/ 1457545 h 1457545"/>
              <a:gd name="connsiteX3" fmla="*/ 0 w 381889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89" h="1457545">
                <a:moveTo>
                  <a:pt x="0" y="0"/>
                </a:moveTo>
                <a:lnTo>
                  <a:pt x="381890" y="0"/>
                </a:lnTo>
                <a:lnTo>
                  <a:pt x="381890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3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7ED9E16-2D7C-8A2A-CEC4-B61E974CD93F}"/>
              </a:ext>
            </a:extLst>
          </p:cNvPr>
          <p:cNvSpPr/>
          <p:nvPr/>
        </p:nvSpPr>
        <p:spPr>
          <a:xfrm>
            <a:off x="4588643" y="4791521"/>
            <a:ext cx="1336441" cy="609252"/>
          </a:xfrm>
          <a:custGeom>
            <a:avLst/>
            <a:gdLst>
              <a:gd name="connsiteX0" fmla="*/ 381890 w 1347306"/>
              <a:gd name="connsiteY0" fmla="*/ 29151 h 614205"/>
              <a:gd name="connsiteX1" fmla="*/ 381890 w 1347306"/>
              <a:gd name="connsiteY1" fmla="*/ 0 h 614205"/>
              <a:gd name="connsiteX2" fmla="*/ 0 w 1347306"/>
              <a:gd name="connsiteY2" fmla="*/ 0 h 614205"/>
              <a:gd name="connsiteX3" fmla="*/ 0 w 1347306"/>
              <a:gd name="connsiteY3" fmla="*/ 29151 h 614205"/>
              <a:gd name="connsiteX4" fmla="*/ 585055 w 1347306"/>
              <a:gd name="connsiteY4" fmla="*/ 614206 h 614205"/>
              <a:gd name="connsiteX5" fmla="*/ 1347306 w 1347306"/>
              <a:gd name="connsiteY5" fmla="*/ 614206 h 614205"/>
              <a:gd name="connsiteX6" fmla="*/ 1347306 w 1347306"/>
              <a:gd name="connsiteY6" fmla="*/ 232316 h 614205"/>
              <a:gd name="connsiteX7" fmla="*/ 585055 w 1347306"/>
              <a:gd name="connsiteY7" fmla="*/ 232316 h 614205"/>
              <a:gd name="connsiteX8" fmla="*/ 381890 w 1347306"/>
              <a:gd name="connsiteY8" fmla="*/ 29151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306" h="614205">
                <a:moveTo>
                  <a:pt x="381890" y="29151"/>
                </a:moveTo>
                <a:lnTo>
                  <a:pt x="381890" y="0"/>
                </a:lnTo>
                <a:lnTo>
                  <a:pt x="0" y="0"/>
                </a:lnTo>
                <a:lnTo>
                  <a:pt x="0" y="29151"/>
                </a:lnTo>
                <a:cubicBezTo>
                  <a:pt x="0" y="351720"/>
                  <a:pt x="262485" y="614206"/>
                  <a:pt x="585055" y="614206"/>
                </a:cubicBezTo>
                <a:lnTo>
                  <a:pt x="1347306" y="614206"/>
                </a:lnTo>
                <a:lnTo>
                  <a:pt x="1347306" y="232316"/>
                </a:lnTo>
                <a:lnTo>
                  <a:pt x="585055" y="232316"/>
                </a:lnTo>
                <a:cubicBezTo>
                  <a:pt x="473034" y="232316"/>
                  <a:pt x="381890" y="141172"/>
                  <a:pt x="381890" y="29151"/>
                </a:cubicBezTo>
                <a:close/>
              </a:path>
            </a:pathLst>
          </a:custGeom>
          <a:solidFill>
            <a:schemeClr val="accent4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2BB5994-12E4-8FE7-FA61-26DC0DDDB89E}"/>
              </a:ext>
            </a:extLst>
          </p:cNvPr>
          <p:cNvSpPr/>
          <p:nvPr/>
        </p:nvSpPr>
        <p:spPr>
          <a:xfrm>
            <a:off x="6259700" y="4791521"/>
            <a:ext cx="1340481" cy="609252"/>
          </a:xfrm>
          <a:custGeom>
            <a:avLst/>
            <a:gdLst>
              <a:gd name="connsiteX0" fmla="*/ 766325 w 1351379"/>
              <a:gd name="connsiteY0" fmla="*/ 614206 h 614205"/>
              <a:gd name="connsiteX1" fmla="*/ 1351380 w 1351379"/>
              <a:gd name="connsiteY1" fmla="*/ 29151 h 614205"/>
              <a:gd name="connsiteX2" fmla="*/ 1351380 w 1351379"/>
              <a:gd name="connsiteY2" fmla="*/ 0 h 614205"/>
              <a:gd name="connsiteX3" fmla="*/ 969490 w 1351379"/>
              <a:gd name="connsiteY3" fmla="*/ 0 h 614205"/>
              <a:gd name="connsiteX4" fmla="*/ 969490 w 1351379"/>
              <a:gd name="connsiteY4" fmla="*/ 29151 h 614205"/>
              <a:gd name="connsiteX5" fmla="*/ 766325 w 1351379"/>
              <a:gd name="connsiteY5" fmla="*/ 232316 h 614205"/>
              <a:gd name="connsiteX6" fmla="*/ 0 w 1351379"/>
              <a:gd name="connsiteY6" fmla="*/ 232316 h 614205"/>
              <a:gd name="connsiteX7" fmla="*/ 0 w 1351379"/>
              <a:gd name="connsiteY7" fmla="*/ 614206 h 614205"/>
              <a:gd name="connsiteX8" fmla="*/ 766325 w 1351379"/>
              <a:gd name="connsiteY8" fmla="*/ 614206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379" h="614205">
                <a:moveTo>
                  <a:pt x="766325" y="614206"/>
                </a:moveTo>
                <a:cubicBezTo>
                  <a:pt x="1088895" y="614206"/>
                  <a:pt x="1351380" y="351720"/>
                  <a:pt x="1351380" y="29151"/>
                </a:cubicBezTo>
                <a:lnTo>
                  <a:pt x="1351380" y="0"/>
                </a:lnTo>
                <a:lnTo>
                  <a:pt x="969490" y="0"/>
                </a:lnTo>
                <a:lnTo>
                  <a:pt x="969490" y="29151"/>
                </a:lnTo>
                <a:cubicBezTo>
                  <a:pt x="969490" y="141172"/>
                  <a:pt x="878346" y="232316"/>
                  <a:pt x="766325" y="232316"/>
                </a:cubicBezTo>
                <a:lnTo>
                  <a:pt x="0" y="232316"/>
                </a:lnTo>
                <a:lnTo>
                  <a:pt x="0" y="614206"/>
                </a:lnTo>
                <a:lnTo>
                  <a:pt x="766325" y="614206"/>
                </a:lnTo>
                <a:close/>
              </a:path>
            </a:pathLst>
          </a:custGeom>
          <a:solidFill>
            <a:schemeClr val="accent5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666D115-8B1B-B22D-D407-9F379077BA9B}"/>
              </a:ext>
            </a:extLst>
          </p:cNvPr>
          <p:cNvSpPr/>
          <p:nvPr/>
        </p:nvSpPr>
        <p:spPr>
          <a:xfrm>
            <a:off x="6259700" y="2067247"/>
            <a:ext cx="1340481" cy="609252"/>
          </a:xfrm>
          <a:custGeom>
            <a:avLst/>
            <a:gdLst>
              <a:gd name="connsiteX0" fmla="*/ 1351380 w 1351379"/>
              <a:gd name="connsiteY0" fmla="*/ 614206 h 614205"/>
              <a:gd name="connsiteX1" fmla="*/ 1351380 w 1351379"/>
              <a:gd name="connsiteY1" fmla="*/ 585055 h 614205"/>
              <a:gd name="connsiteX2" fmla="*/ 766325 w 1351379"/>
              <a:gd name="connsiteY2" fmla="*/ 0 h 614205"/>
              <a:gd name="connsiteX3" fmla="*/ 0 w 1351379"/>
              <a:gd name="connsiteY3" fmla="*/ 0 h 614205"/>
              <a:gd name="connsiteX4" fmla="*/ 0 w 1351379"/>
              <a:gd name="connsiteY4" fmla="*/ 381890 h 614205"/>
              <a:gd name="connsiteX5" fmla="*/ 766325 w 1351379"/>
              <a:gd name="connsiteY5" fmla="*/ 381890 h 614205"/>
              <a:gd name="connsiteX6" fmla="*/ 969490 w 1351379"/>
              <a:gd name="connsiteY6" fmla="*/ 585055 h 614205"/>
              <a:gd name="connsiteX7" fmla="*/ 969490 w 1351379"/>
              <a:gd name="connsiteY7" fmla="*/ 614206 h 614205"/>
              <a:gd name="connsiteX8" fmla="*/ 1351380 w 1351379"/>
              <a:gd name="connsiteY8" fmla="*/ 614206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379" h="614205">
                <a:moveTo>
                  <a:pt x="1351380" y="614206"/>
                </a:moveTo>
                <a:lnTo>
                  <a:pt x="1351380" y="585055"/>
                </a:lnTo>
                <a:cubicBezTo>
                  <a:pt x="1351380" y="262485"/>
                  <a:pt x="1088895" y="0"/>
                  <a:pt x="766325" y="0"/>
                </a:cubicBezTo>
                <a:lnTo>
                  <a:pt x="0" y="0"/>
                </a:lnTo>
                <a:lnTo>
                  <a:pt x="0" y="381890"/>
                </a:lnTo>
                <a:lnTo>
                  <a:pt x="766325" y="381890"/>
                </a:lnTo>
                <a:cubicBezTo>
                  <a:pt x="878346" y="381890"/>
                  <a:pt x="969490" y="473034"/>
                  <a:pt x="969490" y="585055"/>
                </a:cubicBezTo>
                <a:lnTo>
                  <a:pt x="969490" y="614206"/>
                </a:lnTo>
                <a:lnTo>
                  <a:pt x="1351380" y="614206"/>
                </a:lnTo>
                <a:close/>
              </a:path>
            </a:pathLst>
          </a:custGeom>
          <a:solidFill>
            <a:schemeClr val="accent2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13A0DB6-12A6-7DE0-F0B8-3054521E5923}"/>
              </a:ext>
            </a:extLst>
          </p:cNvPr>
          <p:cNvSpPr/>
          <p:nvPr/>
        </p:nvSpPr>
        <p:spPr>
          <a:xfrm>
            <a:off x="4588643" y="2067247"/>
            <a:ext cx="1336441" cy="609252"/>
          </a:xfrm>
          <a:custGeom>
            <a:avLst/>
            <a:gdLst>
              <a:gd name="connsiteX0" fmla="*/ 585055 w 1347306"/>
              <a:gd name="connsiteY0" fmla="*/ 0 h 614205"/>
              <a:gd name="connsiteX1" fmla="*/ 0 w 1347306"/>
              <a:gd name="connsiteY1" fmla="*/ 585055 h 614205"/>
              <a:gd name="connsiteX2" fmla="*/ 0 w 1347306"/>
              <a:gd name="connsiteY2" fmla="*/ 614206 h 614205"/>
              <a:gd name="connsiteX3" fmla="*/ 381890 w 1347306"/>
              <a:gd name="connsiteY3" fmla="*/ 614206 h 614205"/>
              <a:gd name="connsiteX4" fmla="*/ 381890 w 1347306"/>
              <a:gd name="connsiteY4" fmla="*/ 585055 h 614205"/>
              <a:gd name="connsiteX5" fmla="*/ 585055 w 1347306"/>
              <a:gd name="connsiteY5" fmla="*/ 381890 h 614205"/>
              <a:gd name="connsiteX6" fmla="*/ 1347306 w 1347306"/>
              <a:gd name="connsiteY6" fmla="*/ 381890 h 614205"/>
              <a:gd name="connsiteX7" fmla="*/ 1347306 w 1347306"/>
              <a:gd name="connsiteY7" fmla="*/ 0 h 614205"/>
              <a:gd name="connsiteX8" fmla="*/ 585055 w 1347306"/>
              <a:gd name="connsiteY8" fmla="*/ 0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306" h="614205">
                <a:moveTo>
                  <a:pt x="585055" y="0"/>
                </a:moveTo>
                <a:cubicBezTo>
                  <a:pt x="262485" y="0"/>
                  <a:pt x="0" y="262485"/>
                  <a:pt x="0" y="585055"/>
                </a:cubicBezTo>
                <a:lnTo>
                  <a:pt x="0" y="614206"/>
                </a:lnTo>
                <a:lnTo>
                  <a:pt x="381890" y="614206"/>
                </a:lnTo>
                <a:lnTo>
                  <a:pt x="381890" y="585055"/>
                </a:lnTo>
                <a:cubicBezTo>
                  <a:pt x="381890" y="473034"/>
                  <a:pt x="473034" y="381890"/>
                  <a:pt x="585055" y="381890"/>
                </a:cubicBezTo>
                <a:lnTo>
                  <a:pt x="1347306" y="381890"/>
                </a:lnTo>
                <a:lnTo>
                  <a:pt x="1347306" y="0"/>
                </a:lnTo>
                <a:lnTo>
                  <a:pt x="585055" y="0"/>
                </a:lnTo>
                <a:close/>
              </a:path>
            </a:pathLst>
          </a:custGeom>
          <a:solidFill>
            <a:schemeClr val="accent1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F4EE109-7F13-176F-91BE-31ABE339FCFF}"/>
              </a:ext>
            </a:extLst>
          </p:cNvPr>
          <p:cNvSpPr/>
          <p:nvPr/>
        </p:nvSpPr>
        <p:spPr>
          <a:xfrm>
            <a:off x="4588643" y="3011116"/>
            <a:ext cx="378809" cy="1445791"/>
          </a:xfrm>
          <a:custGeom>
            <a:avLst/>
            <a:gdLst>
              <a:gd name="connsiteX0" fmla="*/ 0 w 381889"/>
              <a:gd name="connsiteY0" fmla="*/ 0 h 1457545"/>
              <a:gd name="connsiteX1" fmla="*/ 381890 w 381889"/>
              <a:gd name="connsiteY1" fmla="*/ 0 h 1457545"/>
              <a:gd name="connsiteX2" fmla="*/ 381890 w 381889"/>
              <a:gd name="connsiteY2" fmla="*/ 1457545 h 1457545"/>
              <a:gd name="connsiteX3" fmla="*/ 0 w 381889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89" h="1457545">
                <a:moveTo>
                  <a:pt x="0" y="0"/>
                </a:moveTo>
                <a:lnTo>
                  <a:pt x="381890" y="0"/>
                </a:lnTo>
                <a:lnTo>
                  <a:pt x="381890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6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B40B9CC-7C25-3334-64DF-813EDBF4D9C2}"/>
              </a:ext>
            </a:extLst>
          </p:cNvPr>
          <p:cNvSpPr/>
          <p:nvPr/>
        </p:nvSpPr>
        <p:spPr>
          <a:xfrm>
            <a:off x="4802923" y="2259809"/>
            <a:ext cx="2583104" cy="2951560"/>
          </a:xfrm>
          <a:custGeom>
            <a:avLst/>
            <a:gdLst>
              <a:gd name="connsiteX0" fmla="*/ 2209868 w 2604104"/>
              <a:gd name="connsiteY0" fmla="*/ 2975556 h 2975556"/>
              <a:gd name="connsiteX1" fmla="*/ 394110 w 2604104"/>
              <a:gd name="connsiteY1" fmla="*/ 2975556 h 2975556"/>
              <a:gd name="connsiteX2" fmla="*/ 0 w 2604104"/>
              <a:gd name="connsiteY2" fmla="*/ 2581446 h 2975556"/>
              <a:gd name="connsiteX3" fmla="*/ 0 w 2604104"/>
              <a:gd name="connsiteY3" fmla="*/ 394110 h 2975556"/>
              <a:gd name="connsiteX4" fmla="*/ 394110 w 2604104"/>
              <a:gd name="connsiteY4" fmla="*/ 0 h 2975556"/>
              <a:gd name="connsiteX5" fmla="*/ 2209995 w 2604104"/>
              <a:gd name="connsiteY5" fmla="*/ 0 h 2975556"/>
              <a:gd name="connsiteX6" fmla="*/ 2604104 w 2604104"/>
              <a:gd name="connsiteY6" fmla="*/ 394110 h 2975556"/>
              <a:gd name="connsiteX7" fmla="*/ 2604104 w 2604104"/>
              <a:gd name="connsiteY7" fmla="*/ 2581573 h 2975556"/>
              <a:gd name="connsiteX8" fmla="*/ 2209868 w 2604104"/>
              <a:gd name="connsiteY8" fmla="*/ 2975556 h 297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104" h="2975556">
                <a:moveTo>
                  <a:pt x="2209868" y="2975556"/>
                </a:moveTo>
                <a:lnTo>
                  <a:pt x="394110" y="2975556"/>
                </a:lnTo>
                <a:cubicBezTo>
                  <a:pt x="177324" y="2975556"/>
                  <a:pt x="0" y="2798232"/>
                  <a:pt x="0" y="2581446"/>
                </a:cubicBezTo>
                <a:lnTo>
                  <a:pt x="0" y="394110"/>
                </a:lnTo>
                <a:cubicBezTo>
                  <a:pt x="0" y="177324"/>
                  <a:pt x="177324" y="0"/>
                  <a:pt x="394110" y="0"/>
                </a:cubicBezTo>
                <a:lnTo>
                  <a:pt x="2209995" y="0"/>
                </a:lnTo>
                <a:cubicBezTo>
                  <a:pt x="2426781" y="0"/>
                  <a:pt x="2604104" y="177324"/>
                  <a:pt x="2604104" y="394110"/>
                </a:cubicBezTo>
                <a:lnTo>
                  <a:pt x="2604104" y="2581573"/>
                </a:lnTo>
                <a:cubicBezTo>
                  <a:pt x="2603978" y="2798232"/>
                  <a:pt x="2426653" y="2975556"/>
                  <a:pt x="2209868" y="2975556"/>
                </a:cubicBezTo>
                <a:close/>
              </a:path>
            </a:pathLst>
          </a:custGeom>
          <a:solidFill>
            <a:srgbClr val="FFFFFF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71">
            <a:extLst>
              <a:ext uri="{FF2B5EF4-FFF2-40B4-BE49-F238E27FC236}">
                <a16:creationId xmlns:a16="http://schemas.microsoft.com/office/drawing/2014/main" id="{B1F6CBB0-FCAE-872F-A140-9EDD486D4CFC}"/>
              </a:ext>
            </a:extLst>
          </p:cNvPr>
          <p:cNvSpPr/>
          <p:nvPr/>
        </p:nvSpPr>
        <p:spPr>
          <a:xfrm>
            <a:off x="4921306" y="2418080"/>
            <a:ext cx="2546293" cy="2922300"/>
          </a:xfrm>
          <a:custGeom>
            <a:avLst/>
            <a:gdLst>
              <a:gd name="connsiteX0" fmla="*/ 1530096 w 1695450"/>
              <a:gd name="connsiteY0" fmla="*/ 1952625 h 1952625"/>
              <a:gd name="connsiteX1" fmla="*/ 165354 w 1695450"/>
              <a:gd name="connsiteY1" fmla="*/ 1952625 h 1952625"/>
              <a:gd name="connsiteX2" fmla="*/ 0 w 1695450"/>
              <a:gd name="connsiteY2" fmla="*/ 1787271 h 1952625"/>
              <a:gd name="connsiteX3" fmla="*/ 0 w 1695450"/>
              <a:gd name="connsiteY3" fmla="*/ 165354 h 1952625"/>
              <a:gd name="connsiteX4" fmla="*/ 165354 w 1695450"/>
              <a:gd name="connsiteY4" fmla="*/ 0 h 1952625"/>
              <a:gd name="connsiteX5" fmla="*/ 1530096 w 1695450"/>
              <a:gd name="connsiteY5" fmla="*/ 0 h 1952625"/>
              <a:gd name="connsiteX6" fmla="*/ 1695450 w 1695450"/>
              <a:gd name="connsiteY6" fmla="*/ 165354 h 1952625"/>
              <a:gd name="connsiteX7" fmla="*/ 1695450 w 1695450"/>
              <a:gd name="connsiteY7" fmla="*/ 1787271 h 1952625"/>
              <a:gd name="connsiteX8" fmla="*/ 1530096 w 1695450"/>
              <a:gd name="connsiteY8" fmla="*/ 19526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450" h="1952625">
                <a:moveTo>
                  <a:pt x="1530096" y="1952625"/>
                </a:moveTo>
                <a:lnTo>
                  <a:pt x="165354" y="1952625"/>
                </a:lnTo>
                <a:cubicBezTo>
                  <a:pt x="74390" y="1952625"/>
                  <a:pt x="0" y="1878235"/>
                  <a:pt x="0" y="1787271"/>
                </a:cubicBezTo>
                <a:lnTo>
                  <a:pt x="0" y="165354"/>
                </a:lnTo>
                <a:cubicBezTo>
                  <a:pt x="0" y="74390"/>
                  <a:pt x="74390" y="0"/>
                  <a:pt x="165354" y="0"/>
                </a:cubicBezTo>
                <a:lnTo>
                  <a:pt x="1530096" y="0"/>
                </a:lnTo>
                <a:cubicBezTo>
                  <a:pt x="1621060" y="0"/>
                  <a:pt x="1695450" y="74390"/>
                  <a:pt x="1695450" y="165354"/>
                </a:cubicBezTo>
                <a:lnTo>
                  <a:pt x="1695450" y="1787271"/>
                </a:lnTo>
                <a:cubicBezTo>
                  <a:pt x="1695450" y="1878235"/>
                  <a:pt x="1621060" y="1952625"/>
                  <a:pt x="1530096" y="195262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9525" cap="flat">
            <a:noFill/>
            <a:prstDash val="solid"/>
            <a:miter/>
          </a:ln>
          <a:effectLst>
            <a:softEdge rad="2159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71">
            <a:extLst>
              <a:ext uri="{FF2B5EF4-FFF2-40B4-BE49-F238E27FC236}">
                <a16:creationId xmlns:a16="http://schemas.microsoft.com/office/drawing/2014/main" id="{A6F26502-56EE-28F0-FE0E-F08BFF58A4AF}"/>
              </a:ext>
            </a:extLst>
          </p:cNvPr>
          <p:cNvSpPr/>
          <p:nvPr/>
        </p:nvSpPr>
        <p:spPr>
          <a:xfrm>
            <a:off x="5002951" y="2480148"/>
            <a:ext cx="2182922" cy="2514039"/>
          </a:xfrm>
          <a:custGeom>
            <a:avLst/>
            <a:gdLst>
              <a:gd name="connsiteX0" fmla="*/ 1530096 w 1695450"/>
              <a:gd name="connsiteY0" fmla="*/ 1952625 h 1952625"/>
              <a:gd name="connsiteX1" fmla="*/ 165354 w 1695450"/>
              <a:gd name="connsiteY1" fmla="*/ 1952625 h 1952625"/>
              <a:gd name="connsiteX2" fmla="*/ 0 w 1695450"/>
              <a:gd name="connsiteY2" fmla="*/ 1787271 h 1952625"/>
              <a:gd name="connsiteX3" fmla="*/ 0 w 1695450"/>
              <a:gd name="connsiteY3" fmla="*/ 165354 h 1952625"/>
              <a:gd name="connsiteX4" fmla="*/ 165354 w 1695450"/>
              <a:gd name="connsiteY4" fmla="*/ 0 h 1952625"/>
              <a:gd name="connsiteX5" fmla="*/ 1530096 w 1695450"/>
              <a:gd name="connsiteY5" fmla="*/ 0 h 1952625"/>
              <a:gd name="connsiteX6" fmla="*/ 1695450 w 1695450"/>
              <a:gd name="connsiteY6" fmla="*/ 165354 h 1952625"/>
              <a:gd name="connsiteX7" fmla="*/ 1695450 w 1695450"/>
              <a:gd name="connsiteY7" fmla="*/ 1787271 h 1952625"/>
              <a:gd name="connsiteX8" fmla="*/ 1530096 w 1695450"/>
              <a:gd name="connsiteY8" fmla="*/ 19526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450" h="1952625">
                <a:moveTo>
                  <a:pt x="1530096" y="1952625"/>
                </a:moveTo>
                <a:lnTo>
                  <a:pt x="165354" y="1952625"/>
                </a:lnTo>
                <a:cubicBezTo>
                  <a:pt x="74390" y="1952625"/>
                  <a:pt x="0" y="1878235"/>
                  <a:pt x="0" y="1787271"/>
                </a:cubicBezTo>
                <a:lnTo>
                  <a:pt x="0" y="165354"/>
                </a:lnTo>
                <a:cubicBezTo>
                  <a:pt x="0" y="74390"/>
                  <a:pt x="74390" y="0"/>
                  <a:pt x="165354" y="0"/>
                </a:cubicBezTo>
                <a:lnTo>
                  <a:pt x="1530096" y="0"/>
                </a:lnTo>
                <a:cubicBezTo>
                  <a:pt x="1621060" y="0"/>
                  <a:pt x="1695450" y="74390"/>
                  <a:pt x="1695450" y="165354"/>
                </a:cubicBezTo>
                <a:lnTo>
                  <a:pt x="1695450" y="1787271"/>
                </a:lnTo>
                <a:cubicBezTo>
                  <a:pt x="1695450" y="1878235"/>
                  <a:pt x="1621060" y="1952625"/>
                  <a:pt x="1530096" y="1952625"/>
                </a:cubicBezTo>
                <a:close/>
              </a:path>
            </a:pathLst>
          </a:custGeom>
          <a:gradFill>
            <a:gsLst>
              <a:gs pos="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5AAB7C-47FA-33F1-97BD-90AA186D1F13}"/>
              </a:ext>
            </a:extLst>
          </p:cNvPr>
          <p:cNvSpPr txBox="1"/>
          <p:nvPr/>
        </p:nvSpPr>
        <p:spPr>
          <a:xfrm>
            <a:off x="5239384" y="3192403"/>
            <a:ext cx="1710056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egoe UI Black" panose="020B0A02040204020203" pitchFamily="34" charset="0"/>
              </a:rPr>
              <a:t>6-ITEM</a:t>
            </a: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egoe UI Black" panose="020B0A02040204020203" pitchFamily="34" charset="0"/>
              </a:rPr>
              <a:t> Infographic Boxes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Segoe UI Black" panose="020B0A02040204020203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D57D36-5DD2-B7A1-30F5-9B4E10E85938}"/>
              </a:ext>
            </a:extLst>
          </p:cNvPr>
          <p:cNvGrpSpPr/>
          <p:nvPr/>
        </p:nvGrpSpPr>
        <p:grpSpPr>
          <a:xfrm>
            <a:off x="1910854" y="1533159"/>
            <a:ext cx="2443932" cy="823027"/>
            <a:chOff x="6598468" y="2658806"/>
            <a:chExt cx="2443932" cy="8230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09D7E47-C545-E159-A93E-429C5DDCDD13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30288F7-4D25-A922-9F18-D49F5484C22E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17055EA-C051-17BE-0F47-3E28F65980B8}"/>
              </a:ext>
            </a:extLst>
          </p:cNvPr>
          <p:cNvGrpSpPr/>
          <p:nvPr/>
        </p:nvGrpSpPr>
        <p:grpSpPr>
          <a:xfrm>
            <a:off x="7783334" y="1533159"/>
            <a:ext cx="2443932" cy="823027"/>
            <a:chOff x="6598468" y="2658806"/>
            <a:chExt cx="2443932" cy="82302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7995BEE-A514-678F-56F4-E9B8FB4CE93C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A9A958-947F-EFA5-ED4C-789D4788707B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B586798-56AF-BD3F-6302-969076079F95}"/>
              </a:ext>
            </a:extLst>
          </p:cNvPr>
          <p:cNvGrpSpPr/>
          <p:nvPr/>
        </p:nvGrpSpPr>
        <p:grpSpPr>
          <a:xfrm>
            <a:off x="1910854" y="3331479"/>
            <a:ext cx="2443932" cy="823027"/>
            <a:chOff x="6598468" y="2658806"/>
            <a:chExt cx="2443932" cy="82302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004F4C6-BF91-41A0-63C7-AAE4A3320811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04B35C7-999A-BCC3-C709-E628C8DEBDED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7D55E56-685E-4E25-E42E-6FC36FA36ECF}"/>
              </a:ext>
            </a:extLst>
          </p:cNvPr>
          <p:cNvGrpSpPr/>
          <p:nvPr/>
        </p:nvGrpSpPr>
        <p:grpSpPr>
          <a:xfrm>
            <a:off x="7783334" y="3331479"/>
            <a:ext cx="2443932" cy="823027"/>
            <a:chOff x="6598468" y="2658806"/>
            <a:chExt cx="2443932" cy="82302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6341FD0-3031-F1F8-01EC-85FA13ADF44E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AE6E114-6063-0D31-0EE8-411B05A50821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3C7F397-F8FC-090D-F7BC-57F09F8B2221}"/>
              </a:ext>
            </a:extLst>
          </p:cNvPr>
          <p:cNvGrpSpPr/>
          <p:nvPr/>
        </p:nvGrpSpPr>
        <p:grpSpPr>
          <a:xfrm>
            <a:off x="1910854" y="5099319"/>
            <a:ext cx="2443932" cy="823027"/>
            <a:chOff x="6598468" y="2658806"/>
            <a:chExt cx="2443932" cy="82302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577FD8E-806E-E170-5052-B407C5CFBF5E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52CC1AB-EB54-7EBB-C41E-7B24BCF9C11E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F7E5141-74F4-08BA-1FAB-105A1152E6B8}"/>
              </a:ext>
            </a:extLst>
          </p:cNvPr>
          <p:cNvGrpSpPr/>
          <p:nvPr/>
        </p:nvGrpSpPr>
        <p:grpSpPr>
          <a:xfrm>
            <a:off x="7783334" y="5099319"/>
            <a:ext cx="2443932" cy="823027"/>
            <a:chOff x="6598468" y="2658806"/>
            <a:chExt cx="2443932" cy="82302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1B133DD-3DCF-D45C-5906-85F0B0629AA8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C4B9E75-E456-9619-66DA-E74A654D0121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pic>
        <p:nvPicPr>
          <p:cNvPr id="97" name="Graphic 96" descr="Daily calendar with solid fill">
            <a:extLst>
              <a:ext uri="{FF2B5EF4-FFF2-40B4-BE49-F238E27FC236}">
                <a16:creationId xmlns:a16="http://schemas.microsoft.com/office/drawing/2014/main" id="{191F70F8-DB3E-D69E-C09B-0FE202900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735" y="1621214"/>
            <a:ext cx="671094" cy="671094"/>
          </a:xfrm>
          <a:prstGeom prst="rect">
            <a:avLst/>
          </a:prstGeom>
        </p:spPr>
      </p:pic>
      <p:pic>
        <p:nvPicPr>
          <p:cNvPr id="99" name="Graphic 98" descr="Decision chart with solid fill">
            <a:extLst>
              <a:ext uri="{FF2B5EF4-FFF2-40B4-BE49-F238E27FC236}">
                <a16:creationId xmlns:a16="http://schemas.microsoft.com/office/drawing/2014/main" id="{DD4B56FE-1FC5-6D5A-AFE4-E7FCA85B29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8735" y="3398464"/>
            <a:ext cx="671094" cy="671094"/>
          </a:xfrm>
          <a:prstGeom prst="rect">
            <a:avLst/>
          </a:prstGeom>
        </p:spPr>
      </p:pic>
      <p:pic>
        <p:nvPicPr>
          <p:cNvPr id="101" name="Graphic 100" descr="Diamond with solid fill">
            <a:extLst>
              <a:ext uri="{FF2B5EF4-FFF2-40B4-BE49-F238E27FC236}">
                <a16:creationId xmlns:a16="http://schemas.microsoft.com/office/drawing/2014/main" id="{0CEE015D-1AF8-CFC7-9B60-A5798A91C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8735" y="5178869"/>
            <a:ext cx="671094" cy="671094"/>
          </a:xfrm>
          <a:prstGeom prst="rect">
            <a:avLst/>
          </a:prstGeom>
        </p:spPr>
      </p:pic>
      <p:pic>
        <p:nvPicPr>
          <p:cNvPr id="103" name="Graphic 102" descr="Document with solid fill">
            <a:extLst>
              <a:ext uri="{FF2B5EF4-FFF2-40B4-BE49-F238E27FC236}">
                <a16:creationId xmlns:a16="http://schemas.microsoft.com/office/drawing/2014/main" id="{E3A7CD2C-34CA-0F78-7772-DBAF48DF20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1440" y="5178869"/>
            <a:ext cx="671094" cy="671094"/>
          </a:xfrm>
          <a:prstGeom prst="rect">
            <a:avLst/>
          </a:prstGeom>
        </p:spPr>
      </p:pic>
      <p:pic>
        <p:nvPicPr>
          <p:cNvPr id="105" name="Graphic 104" descr="Gears with solid fill">
            <a:extLst>
              <a:ext uri="{FF2B5EF4-FFF2-40B4-BE49-F238E27FC236}">
                <a16:creationId xmlns:a16="http://schemas.microsoft.com/office/drawing/2014/main" id="{7CC53DBA-FF16-4A28-120E-7309AFFBD5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440" y="3398464"/>
            <a:ext cx="671094" cy="671094"/>
          </a:xfrm>
          <a:prstGeom prst="rect">
            <a:avLst/>
          </a:prstGeom>
        </p:spPr>
      </p:pic>
      <p:pic>
        <p:nvPicPr>
          <p:cNvPr id="107" name="Graphic 106" descr="Layers Design with solid fill">
            <a:extLst>
              <a:ext uri="{FF2B5EF4-FFF2-40B4-BE49-F238E27FC236}">
                <a16:creationId xmlns:a16="http://schemas.microsoft.com/office/drawing/2014/main" id="{F330AE4D-6610-0F6E-B72D-31EF447E1F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440" y="1621214"/>
            <a:ext cx="671094" cy="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4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D4115CC-3224-3F66-5B03-7626BBA7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6-Item Infographic Boxes PowerPoint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36C516A6-B71E-E78A-C8EB-35916EE403E0}"/>
              </a:ext>
            </a:extLst>
          </p:cNvPr>
          <p:cNvSpPr/>
          <p:nvPr/>
        </p:nvSpPr>
        <p:spPr>
          <a:xfrm>
            <a:off x="652178" y="1237023"/>
            <a:ext cx="5272906" cy="1439477"/>
          </a:xfrm>
          <a:custGeom>
            <a:avLst/>
            <a:gdLst>
              <a:gd name="connsiteX0" fmla="*/ 0 w 5315774"/>
              <a:gd name="connsiteY0" fmla="*/ 0 h 1451180"/>
              <a:gd name="connsiteX1" fmla="*/ 5315775 w 5315774"/>
              <a:gd name="connsiteY1" fmla="*/ 0 h 1451180"/>
              <a:gd name="connsiteX2" fmla="*/ 5315775 w 5315774"/>
              <a:gd name="connsiteY2" fmla="*/ 1451180 h 1451180"/>
              <a:gd name="connsiteX3" fmla="*/ 0 w 5315774"/>
              <a:gd name="connsiteY3" fmla="*/ 1451180 h 145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774" h="1451180">
                <a:moveTo>
                  <a:pt x="0" y="0"/>
                </a:moveTo>
                <a:lnTo>
                  <a:pt x="5315775" y="0"/>
                </a:lnTo>
                <a:lnTo>
                  <a:pt x="5315775" y="1451180"/>
                </a:lnTo>
                <a:lnTo>
                  <a:pt x="0" y="1451180"/>
                </a:ln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F500F3F-E442-B248-71E3-58692C21F16E}"/>
              </a:ext>
            </a:extLst>
          </p:cNvPr>
          <p:cNvSpPr/>
          <p:nvPr/>
        </p:nvSpPr>
        <p:spPr>
          <a:xfrm>
            <a:off x="6259700" y="1237023"/>
            <a:ext cx="5276947" cy="1439477"/>
          </a:xfrm>
          <a:custGeom>
            <a:avLst/>
            <a:gdLst>
              <a:gd name="connsiteX0" fmla="*/ 0 w 5319848"/>
              <a:gd name="connsiteY0" fmla="*/ 0 h 1451180"/>
              <a:gd name="connsiteX1" fmla="*/ 5319849 w 5319848"/>
              <a:gd name="connsiteY1" fmla="*/ 0 h 1451180"/>
              <a:gd name="connsiteX2" fmla="*/ 5319849 w 5319848"/>
              <a:gd name="connsiteY2" fmla="*/ 1451180 h 1451180"/>
              <a:gd name="connsiteX3" fmla="*/ 0 w 5319848"/>
              <a:gd name="connsiteY3" fmla="*/ 1451180 h 1451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9848" h="1451180">
                <a:moveTo>
                  <a:pt x="0" y="0"/>
                </a:moveTo>
                <a:lnTo>
                  <a:pt x="5319849" y="0"/>
                </a:lnTo>
                <a:lnTo>
                  <a:pt x="5319849" y="1451180"/>
                </a:lnTo>
                <a:lnTo>
                  <a:pt x="0" y="1451180"/>
                </a:ln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60837C-A3ED-B50F-97E3-0DEB165011AF}"/>
              </a:ext>
            </a:extLst>
          </p:cNvPr>
          <p:cNvSpPr/>
          <p:nvPr/>
        </p:nvSpPr>
        <p:spPr>
          <a:xfrm>
            <a:off x="6259700" y="3011116"/>
            <a:ext cx="5276947" cy="1445791"/>
          </a:xfrm>
          <a:custGeom>
            <a:avLst/>
            <a:gdLst>
              <a:gd name="connsiteX0" fmla="*/ 0 w 5319848"/>
              <a:gd name="connsiteY0" fmla="*/ 0 h 1457545"/>
              <a:gd name="connsiteX1" fmla="*/ 5319849 w 5319848"/>
              <a:gd name="connsiteY1" fmla="*/ 0 h 1457545"/>
              <a:gd name="connsiteX2" fmla="*/ 5319849 w 5319848"/>
              <a:gd name="connsiteY2" fmla="*/ 1457545 h 1457545"/>
              <a:gd name="connsiteX3" fmla="*/ 0 w 5319848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9848" h="1457545">
                <a:moveTo>
                  <a:pt x="0" y="0"/>
                </a:moveTo>
                <a:lnTo>
                  <a:pt x="5319849" y="0"/>
                </a:lnTo>
                <a:lnTo>
                  <a:pt x="5319849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489EAC5-0B72-B00F-ECA4-BC3C475E5160}"/>
              </a:ext>
            </a:extLst>
          </p:cNvPr>
          <p:cNvSpPr/>
          <p:nvPr/>
        </p:nvSpPr>
        <p:spPr>
          <a:xfrm>
            <a:off x="652178" y="3011116"/>
            <a:ext cx="5272906" cy="1445791"/>
          </a:xfrm>
          <a:custGeom>
            <a:avLst/>
            <a:gdLst>
              <a:gd name="connsiteX0" fmla="*/ 0 w 5315774"/>
              <a:gd name="connsiteY0" fmla="*/ 0 h 1457545"/>
              <a:gd name="connsiteX1" fmla="*/ 5315775 w 5315774"/>
              <a:gd name="connsiteY1" fmla="*/ 0 h 1457545"/>
              <a:gd name="connsiteX2" fmla="*/ 5315775 w 5315774"/>
              <a:gd name="connsiteY2" fmla="*/ 1457545 h 1457545"/>
              <a:gd name="connsiteX3" fmla="*/ 0 w 5315774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774" h="1457545">
                <a:moveTo>
                  <a:pt x="0" y="0"/>
                </a:moveTo>
                <a:lnTo>
                  <a:pt x="5315775" y="0"/>
                </a:lnTo>
                <a:lnTo>
                  <a:pt x="5315775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6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81BDBB7-8835-435E-6F3F-28A39028D22C}"/>
              </a:ext>
            </a:extLst>
          </p:cNvPr>
          <p:cNvSpPr/>
          <p:nvPr/>
        </p:nvSpPr>
        <p:spPr>
          <a:xfrm>
            <a:off x="6259700" y="4791521"/>
            <a:ext cx="5276947" cy="1445791"/>
          </a:xfrm>
          <a:custGeom>
            <a:avLst/>
            <a:gdLst>
              <a:gd name="connsiteX0" fmla="*/ 0 w 5319848"/>
              <a:gd name="connsiteY0" fmla="*/ 0 h 1457545"/>
              <a:gd name="connsiteX1" fmla="*/ 5319849 w 5319848"/>
              <a:gd name="connsiteY1" fmla="*/ 0 h 1457545"/>
              <a:gd name="connsiteX2" fmla="*/ 5319849 w 5319848"/>
              <a:gd name="connsiteY2" fmla="*/ 1457545 h 1457545"/>
              <a:gd name="connsiteX3" fmla="*/ 0 w 5319848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9848" h="1457545">
                <a:moveTo>
                  <a:pt x="0" y="0"/>
                </a:moveTo>
                <a:lnTo>
                  <a:pt x="5319849" y="0"/>
                </a:lnTo>
                <a:lnTo>
                  <a:pt x="5319849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03A4A04-8B71-DB6D-7120-DAB38119128F}"/>
              </a:ext>
            </a:extLst>
          </p:cNvPr>
          <p:cNvSpPr/>
          <p:nvPr/>
        </p:nvSpPr>
        <p:spPr>
          <a:xfrm>
            <a:off x="652178" y="4791521"/>
            <a:ext cx="5272906" cy="1445791"/>
          </a:xfrm>
          <a:custGeom>
            <a:avLst/>
            <a:gdLst>
              <a:gd name="connsiteX0" fmla="*/ 0 w 5315774"/>
              <a:gd name="connsiteY0" fmla="*/ 0 h 1457545"/>
              <a:gd name="connsiteX1" fmla="*/ 5315775 w 5315774"/>
              <a:gd name="connsiteY1" fmla="*/ 0 h 1457545"/>
              <a:gd name="connsiteX2" fmla="*/ 5315775 w 5315774"/>
              <a:gd name="connsiteY2" fmla="*/ 1457545 h 1457545"/>
              <a:gd name="connsiteX3" fmla="*/ 0 w 5315774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5774" h="1457545">
                <a:moveTo>
                  <a:pt x="0" y="0"/>
                </a:moveTo>
                <a:lnTo>
                  <a:pt x="5315775" y="0"/>
                </a:lnTo>
                <a:lnTo>
                  <a:pt x="5315775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bg1"/>
          </a:solidFill>
          <a:ln w="6350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EC656DA-DBA1-0650-CEC8-B257687EF0D9}"/>
              </a:ext>
            </a:extLst>
          </p:cNvPr>
          <p:cNvSpPr/>
          <p:nvPr/>
        </p:nvSpPr>
        <p:spPr>
          <a:xfrm>
            <a:off x="7221372" y="3011116"/>
            <a:ext cx="378809" cy="1445791"/>
          </a:xfrm>
          <a:custGeom>
            <a:avLst/>
            <a:gdLst>
              <a:gd name="connsiteX0" fmla="*/ 0 w 381889"/>
              <a:gd name="connsiteY0" fmla="*/ 0 h 1457545"/>
              <a:gd name="connsiteX1" fmla="*/ 381890 w 381889"/>
              <a:gd name="connsiteY1" fmla="*/ 0 h 1457545"/>
              <a:gd name="connsiteX2" fmla="*/ 381890 w 381889"/>
              <a:gd name="connsiteY2" fmla="*/ 1457545 h 1457545"/>
              <a:gd name="connsiteX3" fmla="*/ 0 w 381889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89" h="1457545">
                <a:moveTo>
                  <a:pt x="0" y="0"/>
                </a:moveTo>
                <a:lnTo>
                  <a:pt x="381890" y="0"/>
                </a:lnTo>
                <a:lnTo>
                  <a:pt x="381890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3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5D78F13-D765-23FB-E6FE-383B59487F9E}"/>
              </a:ext>
            </a:extLst>
          </p:cNvPr>
          <p:cNvSpPr/>
          <p:nvPr/>
        </p:nvSpPr>
        <p:spPr>
          <a:xfrm>
            <a:off x="4588643" y="4791521"/>
            <a:ext cx="1336441" cy="609252"/>
          </a:xfrm>
          <a:custGeom>
            <a:avLst/>
            <a:gdLst>
              <a:gd name="connsiteX0" fmla="*/ 381890 w 1347306"/>
              <a:gd name="connsiteY0" fmla="*/ 29151 h 614205"/>
              <a:gd name="connsiteX1" fmla="*/ 381890 w 1347306"/>
              <a:gd name="connsiteY1" fmla="*/ 0 h 614205"/>
              <a:gd name="connsiteX2" fmla="*/ 0 w 1347306"/>
              <a:gd name="connsiteY2" fmla="*/ 0 h 614205"/>
              <a:gd name="connsiteX3" fmla="*/ 0 w 1347306"/>
              <a:gd name="connsiteY3" fmla="*/ 29151 h 614205"/>
              <a:gd name="connsiteX4" fmla="*/ 585055 w 1347306"/>
              <a:gd name="connsiteY4" fmla="*/ 614206 h 614205"/>
              <a:gd name="connsiteX5" fmla="*/ 1347306 w 1347306"/>
              <a:gd name="connsiteY5" fmla="*/ 614206 h 614205"/>
              <a:gd name="connsiteX6" fmla="*/ 1347306 w 1347306"/>
              <a:gd name="connsiteY6" fmla="*/ 232316 h 614205"/>
              <a:gd name="connsiteX7" fmla="*/ 585055 w 1347306"/>
              <a:gd name="connsiteY7" fmla="*/ 232316 h 614205"/>
              <a:gd name="connsiteX8" fmla="*/ 381890 w 1347306"/>
              <a:gd name="connsiteY8" fmla="*/ 29151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306" h="614205">
                <a:moveTo>
                  <a:pt x="381890" y="29151"/>
                </a:moveTo>
                <a:lnTo>
                  <a:pt x="381890" y="0"/>
                </a:lnTo>
                <a:lnTo>
                  <a:pt x="0" y="0"/>
                </a:lnTo>
                <a:lnTo>
                  <a:pt x="0" y="29151"/>
                </a:lnTo>
                <a:cubicBezTo>
                  <a:pt x="0" y="351720"/>
                  <a:pt x="262485" y="614206"/>
                  <a:pt x="585055" y="614206"/>
                </a:cubicBezTo>
                <a:lnTo>
                  <a:pt x="1347306" y="614206"/>
                </a:lnTo>
                <a:lnTo>
                  <a:pt x="1347306" y="232316"/>
                </a:lnTo>
                <a:lnTo>
                  <a:pt x="585055" y="232316"/>
                </a:lnTo>
                <a:cubicBezTo>
                  <a:pt x="473034" y="232316"/>
                  <a:pt x="381890" y="141172"/>
                  <a:pt x="381890" y="29151"/>
                </a:cubicBezTo>
                <a:close/>
              </a:path>
            </a:pathLst>
          </a:custGeom>
          <a:solidFill>
            <a:schemeClr val="accent4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23C06C8A-329B-087C-D64E-B36CB47CB50E}"/>
              </a:ext>
            </a:extLst>
          </p:cNvPr>
          <p:cNvSpPr/>
          <p:nvPr/>
        </p:nvSpPr>
        <p:spPr>
          <a:xfrm>
            <a:off x="6259700" y="4791521"/>
            <a:ext cx="1340481" cy="609252"/>
          </a:xfrm>
          <a:custGeom>
            <a:avLst/>
            <a:gdLst>
              <a:gd name="connsiteX0" fmla="*/ 766325 w 1351379"/>
              <a:gd name="connsiteY0" fmla="*/ 614206 h 614205"/>
              <a:gd name="connsiteX1" fmla="*/ 1351380 w 1351379"/>
              <a:gd name="connsiteY1" fmla="*/ 29151 h 614205"/>
              <a:gd name="connsiteX2" fmla="*/ 1351380 w 1351379"/>
              <a:gd name="connsiteY2" fmla="*/ 0 h 614205"/>
              <a:gd name="connsiteX3" fmla="*/ 969490 w 1351379"/>
              <a:gd name="connsiteY3" fmla="*/ 0 h 614205"/>
              <a:gd name="connsiteX4" fmla="*/ 969490 w 1351379"/>
              <a:gd name="connsiteY4" fmla="*/ 29151 h 614205"/>
              <a:gd name="connsiteX5" fmla="*/ 766325 w 1351379"/>
              <a:gd name="connsiteY5" fmla="*/ 232316 h 614205"/>
              <a:gd name="connsiteX6" fmla="*/ 0 w 1351379"/>
              <a:gd name="connsiteY6" fmla="*/ 232316 h 614205"/>
              <a:gd name="connsiteX7" fmla="*/ 0 w 1351379"/>
              <a:gd name="connsiteY7" fmla="*/ 614206 h 614205"/>
              <a:gd name="connsiteX8" fmla="*/ 766325 w 1351379"/>
              <a:gd name="connsiteY8" fmla="*/ 614206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379" h="614205">
                <a:moveTo>
                  <a:pt x="766325" y="614206"/>
                </a:moveTo>
                <a:cubicBezTo>
                  <a:pt x="1088895" y="614206"/>
                  <a:pt x="1351380" y="351720"/>
                  <a:pt x="1351380" y="29151"/>
                </a:cubicBezTo>
                <a:lnTo>
                  <a:pt x="1351380" y="0"/>
                </a:lnTo>
                <a:lnTo>
                  <a:pt x="969490" y="0"/>
                </a:lnTo>
                <a:lnTo>
                  <a:pt x="969490" y="29151"/>
                </a:lnTo>
                <a:cubicBezTo>
                  <a:pt x="969490" y="141172"/>
                  <a:pt x="878346" y="232316"/>
                  <a:pt x="766325" y="232316"/>
                </a:cubicBezTo>
                <a:lnTo>
                  <a:pt x="0" y="232316"/>
                </a:lnTo>
                <a:lnTo>
                  <a:pt x="0" y="614206"/>
                </a:lnTo>
                <a:lnTo>
                  <a:pt x="766325" y="614206"/>
                </a:lnTo>
                <a:close/>
              </a:path>
            </a:pathLst>
          </a:custGeom>
          <a:solidFill>
            <a:schemeClr val="accent5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90B1175-E3D9-8ADD-CF14-2C41A37A8D38}"/>
              </a:ext>
            </a:extLst>
          </p:cNvPr>
          <p:cNvSpPr/>
          <p:nvPr/>
        </p:nvSpPr>
        <p:spPr>
          <a:xfrm>
            <a:off x="6259700" y="2067247"/>
            <a:ext cx="1340481" cy="609252"/>
          </a:xfrm>
          <a:custGeom>
            <a:avLst/>
            <a:gdLst>
              <a:gd name="connsiteX0" fmla="*/ 1351380 w 1351379"/>
              <a:gd name="connsiteY0" fmla="*/ 614206 h 614205"/>
              <a:gd name="connsiteX1" fmla="*/ 1351380 w 1351379"/>
              <a:gd name="connsiteY1" fmla="*/ 585055 h 614205"/>
              <a:gd name="connsiteX2" fmla="*/ 766325 w 1351379"/>
              <a:gd name="connsiteY2" fmla="*/ 0 h 614205"/>
              <a:gd name="connsiteX3" fmla="*/ 0 w 1351379"/>
              <a:gd name="connsiteY3" fmla="*/ 0 h 614205"/>
              <a:gd name="connsiteX4" fmla="*/ 0 w 1351379"/>
              <a:gd name="connsiteY4" fmla="*/ 381890 h 614205"/>
              <a:gd name="connsiteX5" fmla="*/ 766325 w 1351379"/>
              <a:gd name="connsiteY5" fmla="*/ 381890 h 614205"/>
              <a:gd name="connsiteX6" fmla="*/ 969490 w 1351379"/>
              <a:gd name="connsiteY6" fmla="*/ 585055 h 614205"/>
              <a:gd name="connsiteX7" fmla="*/ 969490 w 1351379"/>
              <a:gd name="connsiteY7" fmla="*/ 614206 h 614205"/>
              <a:gd name="connsiteX8" fmla="*/ 1351380 w 1351379"/>
              <a:gd name="connsiteY8" fmla="*/ 614206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379" h="614205">
                <a:moveTo>
                  <a:pt x="1351380" y="614206"/>
                </a:moveTo>
                <a:lnTo>
                  <a:pt x="1351380" y="585055"/>
                </a:lnTo>
                <a:cubicBezTo>
                  <a:pt x="1351380" y="262485"/>
                  <a:pt x="1088895" y="0"/>
                  <a:pt x="766325" y="0"/>
                </a:cubicBezTo>
                <a:lnTo>
                  <a:pt x="0" y="0"/>
                </a:lnTo>
                <a:lnTo>
                  <a:pt x="0" y="381890"/>
                </a:lnTo>
                <a:lnTo>
                  <a:pt x="766325" y="381890"/>
                </a:lnTo>
                <a:cubicBezTo>
                  <a:pt x="878346" y="381890"/>
                  <a:pt x="969490" y="473034"/>
                  <a:pt x="969490" y="585055"/>
                </a:cubicBezTo>
                <a:lnTo>
                  <a:pt x="969490" y="614206"/>
                </a:lnTo>
                <a:lnTo>
                  <a:pt x="1351380" y="614206"/>
                </a:lnTo>
                <a:close/>
              </a:path>
            </a:pathLst>
          </a:custGeom>
          <a:solidFill>
            <a:schemeClr val="accent2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9D2C2A-C68D-83F3-BD99-756F1568FAA3}"/>
              </a:ext>
            </a:extLst>
          </p:cNvPr>
          <p:cNvSpPr/>
          <p:nvPr/>
        </p:nvSpPr>
        <p:spPr>
          <a:xfrm>
            <a:off x="4588643" y="2067247"/>
            <a:ext cx="1336441" cy="609252"/>
          </a:xfrm>
          <a:custGeom>
            <a:avLst/>
            <a:gdLst>
              <a:gd name="connsiteX0" fmla="*/ 585055 w 1347306"/>
              <a:gd name="connsiteY0" fmla="*/ 0 h 614205"/>
              <a:gd name="connsiteX1" fmla="*/ 0 w 1347306"/>
              <a:gd name="connsiteY1" fmla="*/ 585055 h 614205"/>
              <a:gd name="connsiteX2" fmla="*/ 0 w 1347306"/>
              <a:gd name="connsiteY2" fmla="*/ 614206 h 614205"/>
              <a:gd name="connsiteX3" fmla="*/ 381890 w 1347306"/>
              <a:gd name="connsiteY3" fmla="*/ 614206 h 614205"/>
              <a:gd name="connsiteX4" fmla="*/ 381890 w 1347306"/>
              <a:gd name="connsiteY4" fmla="*/ 585055 h 614205"/>
              <a:gd name="connsiteX5" fmla="*/ 585055 w 1347306"/>
              <a:gd name="connsiteY5" fmla="*/ 381890 h 614205"/>
              <a:gd name="connsiteX6" fmla="*/ 1347306 w 1347306"/>
              <a:gd name="connsiteY6" fmla="*/ 381890 h 614205"/>
              <a:gd name="connsiteX7" fmla="*/ 1347306 w 1347306"/>
              <a:gd name="connsiteY7" fmla="*/ 0 h 614205"/>
              <a:gd name="connsiteX8" fmla="*/ 585055 w 1347306"/>
              <a:gd name="connsiteY8" fmla="*/ 0 h 61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306" h="614205">
                <a:moveTo>
                  <a:pt x="585055" y="0"/>
                </a:moveTo>
                <a:cubicBezTo>
                  <a:pt x="262485" y="0"/>
                  <a:pt x="0" y="262485"/>
                  <a:pt x="0" y="585055"/>
                </a:cubicBezTo>
                <a:lnTo>
                  <a:pt x="0" y="614206"/>
                </a:lnTo>
                <a:lnTo>
                  <a:pt x="381890" y="614206"/>
                </a:lnTo>
                <a:lnTo>
                  <a:pt x="381890" y="585055"/>
                </a:lnTo>
                <a:cubicBezTo>
                  <a:pt x="381890" y="473034"/>
                  <a:pt x="473034" y="381890"/>
                  <a:pt x="585055" y="381890"/>
                </a:cubicBezTo>
                <a:lnTo>
                  <a:pt x="1347306" y="381890"/>
                </a:lnTo>
                <a:lnTo>
                  <a:pt x="1347306" y="0"/>
                </a:lnTo>
                <a:lnTo>
                  <a:pt x="585055" y="0"/>
                </a:lnTo>
                <a:close/>
              </a:path>
            </a:pathLst>
          </a:custGeom>
          <a:solidFill>
            <a:schemeClr val="accent1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3DA5FF0-8C1E-9E14-A002-D683C22BAB92}"/>
              </a:ext>
            </a:extLst>
          </p:cNvPr>
          <p:cNvSpPr/>
          <p:nvPr/>
        </p:nvSpPr>
        <p:spPr>
          <a:xfrm>
            <a:off x="4588643" y="3011116"/>
            <a:ext cx="378809" cy="1445791"/>
          </a:xfrm>
          <a:custGeom>
            <a:avLst/>
            <a:gdLst>
              <a:gd name="connsiteX0" fmla="*/ 0 w 381889"/>
              <a:gd name="connsiteY0" fmla="*/ 0 h 1457545"/>
              <a:gd name="connsiteX1" fmla="*/ 381890 w 381889"/>
              <a:gd name="connsiteY1" fmla="*/ 0 h 1457545"/>
              <a:gd name="connsiteX2" fmla="*/ 381890 w 381889"/>
              <a:gd name="connsiteY2" fmla="*/ 1457545 h 1457545"/>
              <a:gd name="connsiteX3" fmla="*/ 0 w 381889"/>
              <a:gd name="connsiteY3" fmla="*/ 1457545 h 14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889" h="1457545">
                <a:moveTo>
                  <a:pt x="0" y="0"/>
                </a:moveTo>
                <a:lnTo>
                  <a:pt x="381890" y="0"/>
                </a:lnTo>
                <a:lnTo>
                  <a:pt x="381890" y="1457545"/>
                </a:lnTo>
                <a:lnTo>
                  <a:pt x="0" y="1457545"/>
                </a:lnTo>
                <a:close/>
              </a:path>
            </a:pathLst>
          </a:custGeom>
          <a:solidFill>
            <a:schemeClr val="accent6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5B79BF3C-BA1D-6B03-5587-7CC5A0393511}"/>
              </a:ext>
            </a:extLst>
          </p:cNvPr>
          <p:cNvSpPr/>
          <p:nvPr/>
        </p:nvSpPr>
        <p:spPr>
          <a:xfrm>
            <a:off x="4802923" y="2259809"/>
            <a:ext cx="2583104" cy="2951560"/>
          </a:xfrm>
          <a:custGeom>
            <a:avLst/>
            <a:gdLst>
              <a:gd name="connsiteX0" fmla="*/ 2209868 w 2604104"/>
              <a:gd name="connsiteY0" fmla="*/ 2975556 h 2975556"/>
              <a:gd name="connsiteX1" fmla="*/ 394110 w 2604104"/>
              <a:gd name="connsiteY1" fmla="*/ 2975556 h 2975556"/>
              <a:gd name="connsiteX2" fmla="*/ 0 w 2604104"/>
              <a:gd name="connsiteY2" fmla="*/ 2581446 h 2975556"/>
              <a:gd name="connsiteX3" fmla="*/ 0 w 2604104"/>
              <a:gd name="connsiteY3" fmla="*/ 394110 h 2975556"/>
              <a:gd name="connsiteX4" fmla="*/ 394110 w 2604104"/>
              <a:gd name="connsiteY4" fmla="*/ 0 h 2975556"/>
              <a:gd name="connsiteX5" fmla="*/ 2209995 w 2604104"/>
              <a:gd name="connsiteY5" fmla="*/ 0 h 2975556"/>
              <a:gd name="connsiteX6" fmla="*/ 2604104 w 2604104"/>
              <a:gd name="connsiteY6" fmla="*/ 394110 h 2975556"/>
              <a:gd name="connsiteX7" fmla="*/ 2604104 w 2604104"/>
              <a:gd name="connsiteY7" fmla="*/ 2581573 h 2975556"/>
              <a:gd name="connsiteX8" fmla="*/ 2209868 w 2604104"/>
              <a:gd name="connsiteY8" fmla="*/ 2975556 h 297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4104" h="2975556">
                <a:moveTo>
                  <a:pt x="2209868" y="2975556"/>
                </a:moveTo>
                <a:lnTo>
                  <a:pt x="394110" y="2975556"/>
                </a:lnTo>
                <a:cubicBezTo>
                  <a:pt x="177324" y="2975556"/>
                  <a:pt x="0" y="2798232"/>
                  <a:pt x="0" y="2581446"/>
                </a:cubicBezTo>
                <a:lnTo>
                  <a:pt x="0" y="394110"/>
                </a:lnTo>
                <a:cubicBezTo>
                  <a:pt x="0" y="177324"/>
                  <a:pt x="177324" y="0"/>
                  <a:pt x="394110" y="0"/>
                </a:cubicBezTo>
                <a:lnTo>
                  <a:pt x="2209995" y="0"/>
                </a:lnTo>
                <a:cubicBezTo>
                  <a:pt x="2426781" y="0"/>
                  <a:pt x="2604104" y="177324"/>
                  <a:pt x="2604104" y="394110"/>
                </a:cubicBezTo>
                <a:lnTo>
                  <a:pt x="2604104" y="2581573"/>
                </a:lnTo>
                <a:cubicBezTo>
                  <a:pt x="2603978" y="2798232"/>
                  <a:pt x="2426653" y="2975556"/>
                  <a:pt x="2209868" y="2975556"/>
                </a:cubicBezTo>
                <a:close/>
              </a:path>
            </a:pathLst>
          </a:custGeom>
          <a:solidFill>
            <a:srgbClr val="FFFFFF"/>
          </a:solidFill>
          <a:ln w="127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" name="Graphic 71">
            <a:extLst>
              <a:ext uri="{FF2B5EF4-FFF2-40B4-BE49-F238E27FC236}">
                <a16:creationId xmlns:a16="http://schemas.microsoft.com/office/drawing/2014/main" id="{C5ACF3F8-936C-E395-E855-C0642C50C137}"/>
              </a:ext>
            </a:extLst>
          </p:cNvPr>
          <p:cNvSpPr/>
          <p:nvPr/>
        </p:nvSpPr>
        <p:spPr>
          <a:xfrm>
            <a:off x="4921306" y="2418080"/>
            <a:ext cx="2546293" cy="2922300"/>
          </a:xfrm>
          <a:custGeom>
            <a:avLst/>
            <a:gdLst>
              <a:gd name="connsiteX0" fmla="*/ 1530096 w 1695450"/>
              <a:gd name="connsiteY0" fmla="*/ 1952625 h 1952625"/>
              <a:gd name="connsiteX1" fmla="*/ 165354 w 1695450"/>
              <a:gd name="connsiteY1" fmla="*/ 1952625 h 1952625"/>
              <a:gd name="connsiteX2" fmla="*/ 0 w 1695450"/>
              <a:gd name="connsiteY2" fmla="*/ 1787271 h 1952625"/>
              <a:gd name="connsiteX3" fmla="*/ 0 w 1695450"/>
              <a:gd name="connsiteY3" fmla="*/ 165354 h 1952625"/>
              <a:gd name="connsiteX4" fmla="*/ 165354 w 1695450"/>
              <a:gd name="connsiteY4" fmla="*/ 0 h 1952625"/>
              <a:gd name="connsiteX5" fmla="*/ 1530096 w 1695450"/>
              <a:gd name="connsiteY5" fmla="*/ 0 h 1952625"/>
              <a:gd name="connsiteX6" fmla="*/ 1695450 w 1695450"/>
              <a:gd name="connsiteY6" fmla="*/ 165354 h 1952625"/>
              <a:gd name="connsiteX7" fmla="*/ 1695450 w 1695450"/>
              <a:gd name="connsiteY7" fmla="*/ 1787271 h 1952625"/>
              <a:gd name="connsiteX8" fmla="*/ 1530096 w 1695450"/>
              <a:gd name="connsiteY8" fmla="*/ 19526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450" h="1952625">
                <a:moveTo>
                  <a:pt x="1530096" y="1952625"/>
                </a:moveTo>
                <a:lnTo>
                  <a:pt x="165354" y="1952625"/>
                </a:lnTo>
                <a:cubicBezTo>
                  <a:pt x="74390" y="1952625"/>
                  <a:pt x="0" y="1878235"/>
                  <a:pt x="0" y="1787271"/>
                </a:cubicBezTo>
                <a:lnTo>
                  <a:pt x="0" y="165354"/>
                </a:lnTo>
                <a:cubicBezTo>
                  <a:pt x="0" y="74390"/>
                  <a:pt x="74390" y="0"/>
                  <a:pt x="165354" y="0"/>
                </a:cubicBezTo>
                <a:lnTo>
                  <a:pt x="1530096" y="0"/>
                </a:lnTo>
                <a:cubicBezTo>
                  <a:pt x="1621060" y="0"/>
                  <a:pt x="1695450" y="74390"/>
                  <a:pt x="1695450" y="165354"/>
                </a:cubicBezTo>
                <a:lnTo>
                  <a:pt x="1695450" y="1787271"/>
                </a:lnTo>
                <a:cubicBezTo>
                  <a:pt x="1695450" y="1878235"/>
                  <a:pt x="1621060" y="1952625"/>
                  <a:pt x="1530096" y="195262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9525" cap="flat">
            <a:noFill/>
            <a:prstDash val="solid"/>
            <a:miter/>
          </a:ln>
          <a:effectLst>
            <a:softEdge rad="2159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3" name="Graphic 71">
            <a:extLst>
              <a:ext uri="{FF2B5EF4-FFF2-40B4-BE49-F238E27FC236}">
                <a16:creationId xmlns:a16="http://schemas.microsoft.com/office/drawing/2014/main" id="{D3F02323-B209-AD5D-32AF-0EC93DA4F61B}"/>
              </a:ext>
            </a:extLst>
          </p:cNvPr>
          <p:cNvSpPr/>
          <p:nvPr/>
        </p:nvSpPr>
        <p:spPr>
          <a:xfrm>
            <a:off x="5002951" y="2480148"/>
            <a:ext cx="2182922" cy="2514039"/>
          </a:xfrm>
          <a:custGeom>
            <a:avLst/>
            <a:gdLst>
              <a:gd name="connsiteX0" fmla="*/ 1530096 w 1695450"/>
              <a:gd name="connsiteY0" fmla="*/ 1952625 h 1952625"/>
              <a:gd name="connsiteX1" fmla="*/ 165354 w 1695450"/>
              <a:gd name="connsiteY1" fmla="*/ 1952625 h 1952625"/>
              <a:gd name="connsiteX2" fmla="*/ 0 w 1695450"/>
              <a:gd name="connsiteY2" fmla="*/ 1787271 h 1952625"/>
              <a:gd name="connsiteX3" fmla="*/ 0 w 1695450"/>
              <a:gd name="connsiteY3" fmla="*/ 165354 h 1952625"/>
              <a:gd name="connsiteX4" fmla="*/ 165354 w 1695450"/>
              <a:gd name="connsiteY4" fmla="*/ 0 h 1952625"/>
              <a:gd name="connsiteX5" fmla="*/ 1530096 w 1695450"/>
              <a:gd name="connsiteY5" fmla="*/ 0 h 1952625"/>
              <a:gd name="connsiteX6" fmla="*/ 1695450 w 1695450"/>
              <a:gd name="connsiteY6" fmla="*/ 165354 h 1952625"/>
              <a:gd name="connsiteX7" fmla="*/ 1695450 w 1695450"/>
              <a:gd name="connsiteY7" fmla="*/ 1787271 h 1952625"/>
              <a:gd name="connsiteX8" fmla="*/ 1530096 w 1695450"/>
              <a:gd name="connsiteY8" fmla="*/ 1952625 h 195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5450" h="1952625">
                <a:moveTo>
                  <a:pt x="1530096" y="1952625"/>
                </a:moveTo>
                <a:lnTo>
                  <a:pt x="165354" y="1952625"/>
                </a:lnTo>
                <a:cubicBezTo>
                  <a:pt x="74390" y="1952625"/>
                  <a:pt x="0" y="1878235"/>
                  <a:pt x="0" y="1787271"/>
                </a:cubicBezTo>
                <a:lnTo>
                  <a:pt x="0" y="165354"/>
                </a:lnTo>
                <a:cubicBezTo>
                  <a:pt x="0" y="74390"/>
                  <a:pt x="74390" y="0"/>
                  <a:pt x="165354" y="0"/>
                </a:cubicBezTo>
                <a:lnTo>
                  <a:pt x="1530096" y="0"/>
                </a:lnTo>
                <a:cubicBezTo>
                  <a:pt x="1621060" y="0"/>
                  <a:pt x="1695450" y="74390"/>
                  <a:pt x="1695450" y="165354"/>
                </a:cubicBezTo>
                <a:lnTo>
                  <a:pt x="1695450" y="1787271"/>
                </a:lnTo>
                <a:cubicBezTo>
                  <a:pt x="1695450" y="1878235"/>
                  <a:pt x="1621060" y="1952625"/>
                  <a:pt x="1530096" y="1952625"/>
                </a:cubicBezTo>
                <a:close/>
              </a:path>
            </a:pathLst>
          </a:custGeom>
          <a:gradFill>
            <a:gsLst>
              <a:gs pos="1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1B9506-CB4E-A482-3A5E-649422C67C33}"/>
              </a:ext>
            </a:extLst>
          </p:cNvPr>
          <p:cNvSpPr txBox="1"/>
          <p:nvPr/>
        </p:nvSpPr>
        <p:spPr>
          <a:xfrm>
            <a:off x="5239384" y="3192403"/>
            <a:ext cx="1710056" cy="10895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egoe UI Black" panose="020B0A02040204020203" pitchFamily="34" charset="0"/>
              </a:rPr>
              <a:t>6-ITEM</a:t>
            </a:r>
            <a:r>
              <a:rPr lang="en-US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Segoe UI Black" panose="020B0A02040204020203" pitchFamily="34" charset="0"/>
              </a:rPr>
              <a:t> Infographic Boxes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ea typeface="Segoe UI Black" panose="020B0A02040204020203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496EAC-4499-A1D9-F842-7440B4350982}"/>
              </a:ext>
            </a:extLst>
          </p:cNvPr>
          <p:cNvGrpSpPr/>
          <p:nvPr/>
        </p:nvGrpSpPr>
        <p:grpSpPr>
          <a:xfrm>
            <a:off x="1910854" y="1533159"/>
            <a:ext cx="2443932" cy="823027"/>
            <a:chOff x="6598468" y="2658806"/>
            <a:chExt cx="2443932" cy="82302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5BCC5CD-4137-0435-06EC-790216F1E63A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CD6BF0A-56EA-4D88-743A-35DDB8755B44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6967083-82FE-4070-98F9-9389E13EB6CC}"/>
              </a:ext>
            </a:extLst>
          </p:cNvPr>
          <p:cNvGrpSpPr/>
          <p:nvPr/>
        </p:nvGrpSpPr>
        <p:grpSpPr>
          <a:xfrm>
            <a:off x="7783334" y="1533159"/>
            <a:ext cx="2443932" cy="823027"/>
            <a:chOff x="6598468" y="2658806"/>
            <a:chExt cx="2443932" cy="82302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F15E7D-F287-81BC-6AF1-77D67BE605CA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AEF24F5-717E-3030-692D-AA02D0614C76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58747F-2B70-2472-570B-EE852EAEB7EA}"/>
              </a:ext>
            </a:extLst>
          </p:cNvPr>
          <p:cNvGrpSpPr/>
          <p:nvPr/>
        </p:nvGrpSpPr>
        <p:grpSpPr>
          <a:xfrm>
            <a:off x="1910854" y="3331479"/>
            <a:ext cx="2443932" cy="823027"/>
            <a:chOff x="6598468" y="2658806"/>
            <a:chExt cx="2443932" cy="82302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7F430C1-4868-35F4-3A5E-E6002087FFAB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BE67E1E-EF7B-FCE2-8CEB-F6ADD6C92DFC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A2E97FD-18B1-63B5-5D02-B649FDE81496}"/>
              </a:ext>
            </a:extLst>
          </p:cNvPr>
          <p:cNvGrpSpPr/>
          <p:nvPr/>
        </p:nvGrpSpPr>
        <p:grpSpPr>
          <a:xfrm>
            <a:off x="7783334" y="3331479"/>
            <a:ext cx="2443932" cy="823027"/>
            <a:chOff x="6598468" y="2658806"/>
            <a:chExt cx="2443932" cy="82302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D7A6130-CFFA-72DC-AA3A-9195AE2B640E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0A7A136-51AF-4199-6C88-639990D8BE36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2A8C4DE-44BA-56A1-6EBA-352A2D6B6A4A}"/>
              </a:ext>
            </a:extLst>
          </p:cNvPr>
          <p:cNvGrpSpPr/>
          <p:nvPr/>
        </p:nvGrpSpPr>
        <p:grpSpPr>
          <a:xfrm>
            <a:off x="1910854" y="5099319"/>
            <a:ext cx="2443932" cy="823027"/>
            <a:chOff x="6598468" y="2658806"/>
            <a:chExt cx="2443932" cy="82302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68894EA-B2A1-A7FA-7784-7A0A80FB2B28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150B80-D101-27E6-0A12-577F55831701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3215F8C-5203-9307-F7BA-104E90A915BA}"/>
              </a:ext>
            </a:extLst>
          </p:cNvPr>
          <p:cNvGrpSpPr/>
          <p:nvPr/>
        </p:nvGrpSpPr>
        <p:grpSpPr>
          <a:xfrm>
            <a:off x="7783334" y="5099319"/>
            <a:ext cx="2443932" cy="823027"/>
            <a:chOff x="6598468" y="2658806"/>
            <a:chExt cx="2443932" cy="82302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56802C7-C575-4E86-3A0C-82B2B7A1789E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83257F3-E7B2-73AA-30AD-FC4E5ADE2DEA}"/>
                </a:ext>
              </a:extLst>
            </p:cNvPr>
            <p:cNvSpPr/>
            <p:nvPr/>
          </p:nvSpPr>
          <p:spPr>
            <a:xfrm>
              <a:off x="6598468" y="2658806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Placeholder</a:t>
              </a:r>
            </a:p>
          </p:txBody>
        </p:sp>
      </p:grpSp>
      <p:pic>
        <p:nvPicPr>
          <p:cNvPr id="97" name="Graphic 96" descr="Daily calendar with solid fill">
            <a:extLst>
              <a:ext uri="{FF2B5EF4-FFF2-40B4-BE49-F238E27FC236}">
                <a16:creationId xmlns:a16="http://schemas.microsoft.com/office/drawing/2014/main" id="{AD237DD4-0B2E-B1EC-7D8A-146B1D647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8735" y="1621214"/>
            <a:ext cx="671094" cy="671094"/>
          </a:xfrm>
          <a:prstGeom prst="rect">
            <a:avLst/>
          </a:prstGeom>
        </p:spPr>
      </p:pic>
      <p:pic>
        <p:nvPicPr>
          <p:cNvPr id="99" name="Graphic 98" descr="Decision chart with solid fill">
            <a:extLst>
              <a:ext uri="{FF2B5EF4-FFF2-40B4-BE49-F238E27FC236}">
                <a16:creationId xmlns:a16="http://schemas.microsoft.com/office/drawing/2014/main" id="{3361D4D0-1304-2C7A-4279-B4A0ABA94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8735" y="3398464"/>
            <a:ext cx="671094" cy="671094"/>
          </a:xfrm>
          <a:prstGeom prst="rect">
            <a:avLst/>
          </a:prstGeom>
        </p:spPr>
      </p:pic>
      <p:pic>
        <p:nvPicPr>
          <p:cNvPr id="101" name="Graphic 100" descr="Diamond with solid fill">
            <a:extLst>
              <a:ext uri="{FF2B5EF4-FFF2-40B4-BE49-F238E27FC236}">
                <a16:creationId xmlns:a16="http://schemas.microsoft.com/office/drawing/2014/main" id="{E827DD2E-D441-8A8F-915C-914D106C6A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8735" y="5178869"/>
            <a:ext cx="671094" cy="671094"/>
          </a:xfrm>
          <a:prstGeom prst="rect">
            <a:avLst/>
          </a:prstGeom>
        </p:spPr>
      </p:pic>
      <p:pic>
        <p:nvPicPr>
          <p:cNvPr id="103" name="Graphic 102" descr="Document with solid fill">
            <a:extLst>
              <a:ext uri="{FF2B5EF4-FFF2-40B4-BE49-F238E27FC236}">
                <a16:creationId xmlns:a16="http://schemas.microsoft.com/office/drawing/2014/main" id="{1E57564B-14CB-AB9A-1F46-DB7C696FAE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1440" y="5178869"/>
            <a:ext cx="671094" cy="671094"/>
          </a:xfrm>
          <a:prstGeom prst="rect">
            <a:avLst/>
          </a:prstGeom>
        </p:spPr>
      </p:pic>
      <p:pic>
        <p:nvPicPr>
          <p:cNvPr id="105" name="Graphic 104" descr="Gears with solid fill">
            <a:extLst>
              <a:ext uri="{FF2B5EF4-FFF2-40B4-BE49-F238E27FC236}">
                <a16:creationId xmlns:a16="http://schemas.microsoft.com/office/drawing/2014/main" id="{B74CD4E2-D27B-3035-EBF3-A9B1772215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440" y="3398464"/>
            <a:ext cx="671094" cy="671094"/>
          </a:xfrm>
          <a:prstGeom prst="rect">
            <a:avLst/>
          </a:prstGeom>
        </p:spPr>
      </p:pic>
      <p:pic>
        <p:nvPicPr>
          <p:cNvPr id="107" name="Graphic 106" descr="Layers Design with solid fill">
            <a:extLst>
              <a:ext uri="{FF2B5EF4-FFF2-40B4-BE49-F238E27FC236}">
                <a16:creationId xmlns:a16="http://schemas.microsoft.com/office/drawing/2014/main" id="{4FA038E1-76BF-DC8C-565B-A4D1D4D15E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440" y="1621214"/>
            <a:ext cx="671094" cy="67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1218013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013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01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01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013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2EA3AD-84AA-482D-945C-A35217125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906" y="939366"/>
            <a:ext cx="3838552" cy="21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92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7DC24F"/>
      </a:accent1>
      <a:accent2>
        <a:srgbClr val="1678A4"/>
      </a:accent2>
      <a:accent3>
        <a:srgbClr val="7A489D"/>
      </a:accent3>
      <a:accent4>
        <a:srgbClr val="CE3232"/>
      </a:accent4>
      <a:accent5>
        <a:srgbClr val="78949D"/>
      </a:accent5>
      <a:accent6>
        <a:srgbClr val="F9A21B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5608</TotalTime>
  <Words>290</Words>
  <Application>Microsoft Office PowerPoint</Application>
  <PresentationFormat>Custom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Open Sans</vt:lpstr>
      <vt:lpstr>Segoe UI</vt:lpstr>
      <vt:lpstr>Segoe UI Black</vt:lpstr>
      <vt:lpstr>Office Theme</vt:lpstr>
      <vt:lpstr>2_Office Theme</vt:lpstr>
      <vt:lpstr>6-Item Infographic Boxes PowerPoint Template</vt:lpstr>
      <vt:lpstr>6-Item Infographic Boxes PowerPoint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6-Item Infographic Boxes PowerPoint Template</dc:title>
  <dc:creator>Julian</dc:creator>
  <cp:lastModifiedBy>lenovo</cp:lastModifiedBy>
  <cp:revision>115</cp:revision>
  <dcterms:created xsi:type="dcterms:W3CDTF">2013-09-12T13:05:01Z</dcterms:created>
  <dcterms:modified xsi:type="dcterms:W3CDTF">2024-11-08T19:16:56Z</dcterms:modified>
</cp:coreProperties>
</file>