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3"/>
  </p:notesMasterIdLst>
  <p:sldIdLst>
    <p:sldId id="277" r:id="rId3"/>
    <p:sldId id="279" r:id="rId4"/>
    <p:sldId id="280" r:id="rId5"/>
    <p:sldId id="281" r:id="rId6"/>
    <p:sldId id="284" r:id="rId7"/>
    <p:sldId id="283" r:id="rId8"/>
    <p:sldId id="278" r:id="rId9"/>
    <p:sldId id="282" r:id="rId10"/>
    <p:sldId id="290" r:id="rId11"/>
    <p:sldId id="268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836" y="4399020"/>
            <a:ext cx="10369152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5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5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1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1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4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86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2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0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36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3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5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2" tIns="45707" rIns="91412" bIns="45707" rtlCol="0" anchor="ctr"/>
          <a:lstStyle/>
          <a:p>
            <a:pPr algn="ctr"/>
            <a:endParaRPr lang="en-US" sz="17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8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6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2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3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3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2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wrap="non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4" r:id="rId2"/>
    <p:sldLayoutId id="2147483655" r:id="rId3"/>
    <p:sldLayoutId id="2147483660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1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3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2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9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9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3-Step Growing Arrow Slide Template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7195462-0300-4896-BBCF-9AC19AE529B5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911DD0-A3AF-4453-B609-3F786B23BD16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0E22A-2B68-4F22-8671-4C9A387EFC4B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B49C72-BFD7-4AA2-8993-103A54120F4C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5BC78C0-A1A3-4659-8780-B899CAF5282A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FCF39F-E527-4AF8-90ED-F29A1AA571D6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51782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3-Step Growing Arrow Slide Template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7195462-0300-4896-BBCF-9AC19AE529B5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>
              <a:lumMod val="8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>
              <a:lumMod val="8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2193B9-58F3-4C69-94E7-F851BB7606BF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8DC4E6C-2E89-42F8-BE75-77A95E3C75D2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343693-1F4E-4B20-9D53-464951AB0880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560676-DC34-4923-84B9-01EDC8423F93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5A4F0-E398-4FD5-9BC8-C399F30AA172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18C34D-1686-45BC-851E-F6AD5F08019F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0FB5AE1-9EFD-4F99-818E-F326743AF348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06522D-C2DA-4B79-A56B-259AE194E675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42389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3-Step Growing Arrow Slide Template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7195462-0300-4896-BBCF-9AC19AE529B5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911DD0-A3AF-4453-B609-3F786B23BD16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>
              <a:lumMod val="8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109E334-9D80-4F75-8DAB-E9E6FBB8C9ED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9EADD0-CD13-477C-B2DC-3D8A779335A2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3A8613C-21D9-4990-A97C-09F047315C7F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B23DE1-C6DE-4B48-90D9-3ADA5A145001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1310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3-Step Growing Arrow Slide Template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7195462-0300-4896-BBCF-9AC19AE529B5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3911DD0-A3AF-4453-B609-3F786B23BD16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30E22A-2B68-4F22-8671-4C9A387EFC4B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>
              <a:alpha val="5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B49C72-BFD7-4AA2-8993-103A54120F4C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5BC78C0-A1A3-4659-8780-B899CAF5282A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FCF39F-E527-4AF8-90ED-F29A1AA571D6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07894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91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3-Step Growing Arrow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2DADDB-F844-453D-82D6-25588CE2D322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65AC9-9CD0-4267-AAE9-FC17D62752FD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311B3C-1288-48F1-8294-23F0D7183B11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A92CBE-7932-4C9C-9BF9-C18EFBBE29BC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8416E4-7CC8-40DA-9626-E1A6A03A9E8C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35075B-03CB-48CD-9837-B0CA4604BF80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95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91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3-Step Growing Arrow Slide Template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4A44243-24C3-403A-8908-1A511DC0263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70C1E0D-7FE6-4BC7-8FB9-1B379F9EC7D9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CB999A7-240D-4C28-ACF4-41C1D9D725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199A89-6DFB-4173-9363-B5B10C277C93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0AA5FD6-BFFF-4974-A5F2-43CE95A30953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6669F9-7A1D-4573-B681-7F86693954AB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8C36CAD-CC95-491A-938F-C0B9A107F1F1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7F0529-DABD-4CF5-A10A-28786180B12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E93621-58F7-437E-8A57-C9E303F6F98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49" name="Graphic 3" descr="Puzzle with solid fill">
            <a:extLst>
              <a:ext uri="{FF2B5EF4-FFF2-40B4-BE49-F238E27FC236}">
                <a16:creationId xmlns:a16="http://schemas.microsoft.com/office/drawing/2014/main" id="{B272E121-BECC-4E5C-A3D6-08A9A99543B0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CEF82E-E247-48A8-A148-A7322D72E151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>
              <a:lumMod val="85000"/>
              <a:alpha val="50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6ADF023-7A6B-45AF-B297-6BFFDCE4527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BB69CEE-7936-4F1F-B7BE-A010D3F9C872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90D840-85EA-4119-ADE5-E71C5DC19E5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94903FB-26CD-40F8-91B4-416A84D572C6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6ADD95-0192-4D7D-B7AD-CA4BBAF348E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083E54E-D181-41A8-B00D-FFA8598895C2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DEE647-CAFA-4BD7-AD9C-E0557AADD017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BEDE74A-0BDD-4D75-985F-59D1FEF36161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286A5D-897B-420E-B1E7-924F4C4A5B2A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>
              <a:lumMod val="85000"/>
              <a:alpha val="50000"/>
            </a:schemeClr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3B84DB-B0A6-4228-AED6-E9084FE8196A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4875677-0EE9-4BA3-9E90-C4A7021BF498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E8A19CA-335B-4073-A944-9516BA97F022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59EFDAA-05F9-4F35-A9C3-90C2D59BA3CB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1E16EC-C5A9-4786-AEB8-2D3494DA85DC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B30C42-B978-48DB-AAAF-7C4C6DAB7E90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E23476A-D649-4BE9-9BF9-F099C5D0660B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4BCFD1-EB02-4F92-B5E0-B0C7DF7ECE03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01EA196-896F-41D1-9E71-46C7987AF2D0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4F4760-89B7-405A-B677-1B8AFB317689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CC977194-71DB-4404-B9B3-AEF25D2D4C2A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BAC98C-1D52-41BD-9F01-EBF539A83C82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92317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91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3-Step Growing Arrow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>
              <a:alpha val="5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A92CBE-7932-4C9C-9BF9-C18EFBBE29BC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8416E4-7CC8-40DA-9626-E1A6A03A9E8C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27A3E9B-E164-4C10-BF70-73EFB378C9EF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B558D25-8429-4205-A3C5-EADAC2EC1A68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19322B-A750-4B33-84C8-2D9FA6B0CBE5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706EDF-770A-40C3-AF70-5A9F6A7C237A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5">
            <a:extLst>
              <a:ext uri="{FF2B5EF4-FFF2-40B4-BE49-F238E27FC236}">
                <a16:creationId xmlns:a16="http://schemas.microsoft.com/office/drawing/2014/main" id="{CB35001C-C274-4814-B143-FE31C69DAC85}"/>
              </a:ext>
            </a:extLst>
          </p:cNvPr>
          <p:cNvSpPr>
            <a:spLocks/>
          </p:cNvSpPr>
          <p:nvPr/>
        </p:nvSpPr>
        <p:spPr bwMode="auto">
          <a:xfrm rot="279580">
            <a:off x="852170" y="2095789"/>
            <a:ext cx="10050745" cy="4485518"/>
          </a:xfrm>
          <a:custGeom>
            <a:avLst/>
            <a:gdLst>
              <a:gd name="T0" fmla="*/ 0 w 3008"/>
              <a:gd name="T1" fmla="*/ 1429 h 1429"/>
              <a:gd name="T2" fmla="*/ 2664 w 3008"/>
              <a:gd name="T3" fmla="*/ 192 h 1429"/>
              <a:gd name="T4" fmla="*/ 2632 w 3008"/>
              <a:gd name="T5" fmla="*/ 0 h 1429"/>
              <a:gd name="T6" fmla="*/ 3008 w 3008"/>
              <a:gd name="T7" fmla="*/ 304 h 1429"/>
              <a:gd name="T8" fmla="*/ 2724 w 3008"/>
              <a:gd name="T9" fmla="*/ 715 h 1429"/>
              <a:gd name="T10" fmla="*/ 2696 w 3008"/>
              <a:gd name="T11" fmla="*/ 516 h 1429"/>
              <a:gd name="T12" fmla="*/ 0 w 3008"/>
              <a:gd name="T13" fmla="*/ 1429 h 1429"/>
              <a:gd name="connsiteX0" fmla="*/ 0 w 10000"/>
              <a:gd name="connsiteY0" fmla="*/ 10059 h 10059"/>
              <a:gd name="connsiteX1" fmla="*/ 8778 w 10000"/>
              <a:gd name="connsiteY1" fmla="*/ 1294 h 10059"/>
              <a:gd name="connsiteX2" fmla="*/ 8750 w 10000"/>
              <a:gd name="connsiteY2" fmla="*/ 59 h 10059"/>
              <a:gd name="connsiteX3" fmla="*/ 10000 w 10000"/>
              <a:gd name="connsiteY3" fmla="*/ 2186 h 10059"/>
              <a:gd name="connsiteX4" fmla="*/ 9056 w 10000"/>
              <a:gd name="connsiteY4" fmla="*/ 5062 h 10059"/>
              <a:gd name="connsiteX5" fmla="*/ 8963 w 10000"/>
              <a:gd name="connsiteY5" fmla="*/ 3670 h 10059"/>
              <a:gd name="connsiteX6" fmla="*/ 0 w 10000"/>
              <a:gd name="connsiteY6" fmla="*/ 10059 h 10059"/>
              <a:gd name="connsiteX0" fmla="*/ 0 w 10000"/>
              <a:gd name="connsiteY0" fmla="*/ 10000 h 10000"/>
              <a:gd name="connsiteX1" fmla="*/ 8778 w 10000"/>
              <a:gd name="connsiteY1" fmla="*/ 1235 h 10000"/>
              <a:gd name="connsiteX2" fmla="*/ 8750 w 10000"/>
              <a:gd name="connsiteY2" fmla="*/ 0 h 10000"/>
              <a:gd name="connsiteX3" fmla="*/ 10000 w 10000"/>
              <a:gd name="connsiteY3" fmla="*/ 2127 h 10000"/>
              <a:gd name="connsiteX4" fmla="*/ 9056 w 10000"/>
              <a:gd name="connsiteY4" fmla="*/ 5003 h 10000"/>
              <a:gd name="connsiteX5" fmla="*/ 8963 w 10000"/>
              <a:gd name="connsiteY5" fmla="*/ 3611 h 10000"/>
              <a:gd name="connsiteX6" fmla="*/ 0 w 10000"/>
              <a:gd name="connsiteY6" fmla="*/ 10000 h 10000"/>
              <a:gd name="connsiteX0" fmla="*/ 0 w 10003"/>
              <a:gd name="connsiteY0" fmla="*/ 9956 h 9956"/>
              <a:gd name="connsiteX1" fmla="*/ 8778 w 10003"/>
              <a:gd name="connsiteY1" fmla="*/ 1191 h 9956"/>
              <a:gd name="connsiteX2" fmla="*/ 8691 w 10003"/>
              <a:gd name="connsiteY2" fmla="*/ 0 h 9956"/>
              <a:gd name="connsiteX3" fmla="*/ 10000 w 10003"/>
              <a:gd name="connsiteY3" fmla="*/ 2083 h 9956"/>
              <a:gd name="connsiteX4" fmla="*/ 9056 w 10003"/>
              <a:gd name="connsiteY4" fmla="*/ 4959 h 9956"/>
              <a:gd name="connsiteX5" fmla="*/ 8963 w 10003"/>
              <a:gd name="connsiteY5" fmla="*/ 3567 h 9956"/>
              <a:gd name="connsiteX6" fmla="*/ 0 w 10003"/>
              <a:gd name="connsiteY6" fmla="*/ 9956 h 9956"/>
              <a:gd name="connsiteX0" fmla="*/ 0 w 10000"/>
              <a:gd name="connsiteY0" fmla="*/ 10000 h 10000"/>
              <a:gd name="connsiteX1" fmla="*/ 8775 w 10000"/>
              <a:gd name="connsiteY1" fmla="*/ 1196 h 10000"/>
              <a:gd name="connsiteX2" fmla="*/ 8688 w 10000"/>
              <a:gd name="connsiteY2" fmla="*/ 0 h 10000"/>
              <a:gd name="connsiteX3" fmla="*/ 9997 w 10000"/>
              <a:gd name="connsiteY3" fmla="*/ 2092 h 10000"/>
              <a:gd name="connsiteX4" fmla="*/ 9053 w 10000"/>
              <a:gd name="connsiteY4" fmla="*/ 4981 h 10000"/>
              <a:gd name="connsiteX5" fmla="*/ 8960 w 10000"/>
              <a:gd name="connsiteY5" fmla="*/ 3583 h 10000"/>
              <a:gd name="connsiteX6" fmla="*/ 0 w 10000"/>
              <a:gd name="connsiteY6" fmla="*/ 10000 h 10000"/>
              <a:gd name="connsiteX0" fmla="*/ 0 w 9997"/>
              <a:gd name="connsiteY0" fmla="*/ 10000 h 10000"/>
              <a:gd name="connsiteX1" fmla="*/ 8775 w 9997"/>
              <a:gd name="connsiteY1" fmla="*/ 1196 h 10000"/>
              <a:gd name="connsiteX2" fmla="*/ 8688 w 9997"/>
              <a:gd name="connsiteY2" fmla="*/ 0 h 10000"/>
              <a:gd name="connsiteX3" fmla="*/ 9997 w 9997"/>
              <a:gd name="connsiteY3" fmla="*/ 2092 h 10000"/>
              <a:gd name="connsiteX4" fmla="*/ 9053 w 9997"/>
              <a:gd name="connsiteY4" fmla="*/ 4981 h 10000"/>
              <a:gd name="connsiteX5" fmla="*/ 8960 w 9997"/>
              <a:gd name="connsiteY5" fmla="*/ 3583 h 10000"/>
              <a:gd name="connsiteX6" fmla="*/ 0 w 9997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  <a:gd name="connsiteX0" fmla="*/ 0 w 10000"/>
              <a:gd name="connsiteY0" fmla="*/ 10000 h 10000"/>
              <a:gd name="connsiteX1" fmla="*/ 8778 w 10000"/>
              <a:gd name="connsiteY1" fmla="*/ 1196 h 10000"/>
              <a:gd name="connsiteX2" fmla="*/ 8691 w 10000"/>
              <a:gd name="connsiteY2" fmla="*/ 0 h 10000"/>
              <a:gd name="connsiteX3" fmla="*/ 10000 w 10000"/>
              <a:gd name="connsiteY3" fmla="*/ 2092 h 10000"/>
              <a:gd name="connsiteX4" fmla="*/ 9056 w 10000"/>
              <a:gd name="connsiteY4" fmla="*/ 4981 h 10000"/>
              <a:gd name="connsiteX5" fmla="*/ 8963 w 10000"/>
              <a:gd name="connsiteY5" fmla="*/ 3583 h 10000"/>
              <a:gd name="connsiteX6" fmla="*/ 0 w 10000"/>
              <a:gd name="connsiteY6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0" y="10000"/>
                  <a:pt x="2045" y="2147"/>
                  <a:pt x="8778" y="1196"/>
                </a:cubicBezTo>
                <a:cubicBezTo>
                  <a:pt x="8769" y="782"/>
                  <a:pt x="8700" y="414"/>
                  <a:pt x="8691" y="0"/>
                </a:cubicBezTo>
                <a:lnTo>
                  <a:pt x="10000" y="2092"/>
                </a:lnTo>
                <a:lnTo>
                  <a:pt x="9056" y="4981"/>
                </a:lnTo>
                <a:lnTo>
                  <a:pt x="8963" y="3583"/>
                </a:lnTo>
                <a:cubicBezTo>
                  <a:pt x="8963" y="3583"/>
                  <a:pt x="2886" y="3920"/>
                  <a:pt x="0" y="10000"/>
                </a:cubicBezTo>
                <a:close/>
              </a:path>
            </a:pathLst>
          </a:custGeom>
          <a:solidFill>
            <a:schemeClr val="tx1">
              <a:alpha val="91000"/>
            </a:schemeClr>
          </a:solidFill>
          <a:ln>
            <a:noFill/>
          </a:ln>
          <a:effectLst>
            <a:softEdge rad="2667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1BD717-1D92-4EDC-8BB1-A54C77CF8DAB}"/>
              </a:ext>
            </a:extLst>
          </p:cNvPr>
          <p:cNvGrpSpPr/>
          <p:nvPr/>
        </p:nvGrpSpPr>
        <p:grpSpPr>
          <a:xfrm>
            <a:off x="855406" y="1481376"/>
            <a:ext cx="10031162" cy="4552269"/>
            <a:chOff x="855406" y="1481376"/>
            <a:chExt cx="10031162" cy="4552269"/>
          </a:xfrm>
          <a:gradFill>
            <a:gsLst>
              <a:gs pos="24000">
                <a:schemeClr val="accent1"/>
              </a:gs>
              <a:gs pos="90000">
                <a:schemeClr val="accent2"/>
              </a:gs>
            </a:gsLst>
            <a:lin ang="0" scaled="1"/>
          </a:gra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3B4F02-8E4A-4E96-A015-4C3F9AACE16A}"/>
                </a:ext>
              </a:extLst>
            </p:cNvPr>
            <p:cNvSpPr/>
            <p:nvPr/>
          </p:nvSpPr>
          <p:spPr>
            <a:xfrm>
              <a:off x="7662548" y="1481376"/>
              <a:ext cx="3224020" cy="2297120"/>
            </a:xfrm>
            <a:custGeom>
              <a:avLst/>
              <a:gdLst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3224020 w 3224020"/>
                <a:gd name="connsiteY2" fmla="*/ 1031918 h 2297120"/>
                <a:gd name="connsiteX3" fmla="*/ 2298760 w 3224020"/>
                <a:gd name="connsiteY3" fmla="*/ 2297120 h 2297120"/>
                <a:gd name="connsiteX4" fmla="*/ 2205248 w 3224020"/>
                <a:gd name="connsiteY4" fmla="*/ 1668910 h 2297120"/>
                <a:gd name="connsiteX5" fmla="*/ 256156 w 3224020"/>
                <a:gd name="connsiteY5" fmla="*/ 1835123 h 2297120"/>
                <a:gd name="connsiteX6" fmla="*/ 0 w 3224020"/>
                <a:gd name="connsiteY6" fmla="*/ 1871949 h 2297120"/>
                <a:gd name="connsiteX7" fmla="*/ 0 w 3224020"/>
                <a:gd name="connsiteY7" fmla="*/ 863763 h 2297120"/>
                <a:gd name="connsiteX8" fmla="*/ 182657 w 3224020"/>
                <a:gd name="connsiteY8" fmla="*/ 830729 h 2297120"/>
                <a:gd name="connsiteX9" fmla="*/ 2019228 w 3224020"/>
                <a:gd name="connsiteY9" fmla="*/ 616477 h 2297120"/>
                <a:gd name="connsiteX10" fmla="*/ 1912644 w 3224020"/>
                <a:gd name="connsiteY10" fmla="*/ 0 h 2297120"/>
                <a:gd name="connsiteX0" fmla="*/ 1912644 w 3224020"/>
                <a:gd name="connsiteY0" fmla="*/ 0 h 2297120"/>
                <a:gd name="connsiteX1" fmla="*/ 3224020 w 3224020"/>
                <a:gd name="connsiteY1" fmla="*/ 981265 h 2297120"/>
                <a:gd name="connsiteX2" fmla="*/ 2298760 w 3224020"/>
                <a:gd name="connsiteY2" fmla="*/ 2297120 h 2297120"/>
                <a:gd name="connsiteX3" fmla="*/ 2205248 w 3224020"/>
                <a:gd name="connsiteY3" fmla="*/ 1668910 h 2297120"/>
                <a:gd name="connsiteX4" fmla="*/ 256156 w 3224020"/>
                <a:gd name="connsiteY4" fmla="*/ 1835123 h 2297120"/>
                <a:gd name="connsiteX5" fmla="*/ 0 w 3224020"/>
                <a:gd name="connsiteY5" fmla="*/ 1871949 h 2297120"/>
                <a:gd name="connsiteX6" fmla="*/ 0 w 3224020"/>
                <a:gd name="connsiteY6" fmla="*/ 863763 h 2297120"/>
                <a:gd name="connsiteX7" fmla="*/ 182657 w 3224020"/>
                <a:gd name="connsiteY7" fmla="*/ 830729 h 2297120"/>
                <a:gd name="connsiteX8" fmla="*/ 2019228 w 3224020"/>
                <a:gd name="connsiteY8" fmla="*/ 616477 h 2297120"/>
                <a:gd name="connsiteX9" fmla="*/ 1912644 w 3224020"/>
                <a:gd name="connsiteY9" fmla="*/ 0 h 229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24020" h="2297120">
                  <a:moveTo>
                    <a:pt x="1912644" y="0"/>
                  </a:moveTo>
                  <a:lnTo>
                    <a:pt x="3224020" y="981265"/>
                  </a:lnTo>
                  <a:lnTo>
                    <a:pt x="2298760" y="2297120"/>
                  </a:lnTo>
                  <a:lnTo>
                    <a:pt x="2205248" y="1668910"/>
                  </a:lnTo>
                  <a:cubicBezTo>
                    <a:pt x="2205248" y="1668910"/>
                    <a:pt x="1419206" y="1676462"/>
                    <a:pt x="256156" y="1835123"/>
                  </a:cubicBezTo>
                  <a:lnTo>
                    <a:pt x="0" y="1871949"/>
                  </a:lnTo>
                  <a:lnTo>
                    <a:pt x="0" y="863763"/>
                  </a:lnTo>
                  <a:lnTo>
                    <a:pt x="182657" y="830729"/>
                  </a:lnTo>
                  <a:cubicBezTo>
                    <a:pt x="751113" y="737110"/>
                    <a:pt x="1362378" y="663948"/>
                    <a:pt x="2019228" y="616477"/>
                  </a:cubicBezTo>
                  <a:lnTo>
                    <a:pt x="191264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339BAD-91A9-4E0D-A0CD-378DA4AF1FDB}"/>
                </a:ext>
              </a:extLst>
            </p:cNvPr>
            <p:cNvSpPr/>
            <p:nvPr/>
          </p:nvSpPr>
          <p:spPr>
            <a:xfrm>
              <a:off x="4366370" y="2358189"/>
              <a:ext cx="3224020" cy="1786746"/>
            </a:xfrm>
            <a:custGeom>
              <a:avLst/>
              <a:gdLst>
                <a:gd name="connsiteX0" fmla="*/ 3224020 w 3224020"/>
                <a:gd name="connsiteY0" fmla="*/ 0 h 1786746"/>
                <a:gd name="connsiteX1" fmla="*/ 3224020 w 3224020"/>
                <a:gd name="connsiteY1" fmla="*/ 1005964 h 1786746"/>
                <a:gd name="connsiteX2" fmla="*/ 2941286 w 3224020"/>
                <a:gd name="connsiteY2" fmla="*/ 1050897 h 1786746"/>
                <a:gd name="connsiteX3" fmla="*/ 95988 w 3224020"/>
                <a:gd name="connsiteY3" fmla="*/ 1752845 h 1786746"/>
                <a:gd name="connsiteX4" fmla="*/ 0 w 3224020"/>
                <a:gd name="connsiteY4" fmla="*/ 1786746 h 1786746"/>
                <a:gd name="connsiteX5" fmla="*/ 0 w 3224020"/>
                <a:gd name="connsiteY5" fmla="*/ 948688 h 1786746"/>
                <a:gd name="connsiteX6" fmla="*/ 163633 w 3224020"/>
                <a:gd name="connsiteY6" fmla="*/ 876882 h 1786746"/>
                <a:gd name="connsiteX7" fmla="*/ 2924546 w 3224020"/>
                <a:gd name="connsiteY7" fmla="*/ 54160 h 1786746"/>
                <a:gd name="connsiteX8" fmla="*/ 3224020 w 3224020"/>
                <a:gd name="connsiteY8" fmla="*/ 0 h 178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020" h="1786746">
                  <a:moveTo>
                    <a:pt x="3224020" y="0"/>
                  </a:moveTo>
                  <a:lnTo>
                    <a:pt x="3224020" y="1005964"/>
                  </a:lnTo>
                  <a:lnTo>
                    <a:pt x="2941286" y="1050897"/>
                  </a:lnTo>
                  <a:cubicBezTo>
                    <a:pt x="2089715" y="1192908"/>
                    <a:pt x="1100884" y="1412713"/>
                    <a:pt x="95988" y="1752845"/>
                  </a:cubicBezTo>
                  <a:lnTo>
                    <a:pt x="0" y="1786746"/>
                  </a:lnTo>
                  <a:lnTo>
                    <a:pt x="0" y="948688"/>
                  </a:lnTo>
                  <a:lnTo>
                    <a:pt x="163633" y="876882"/>
                  </a:lnTo>
                  <a:cubicBezTo>
                    <a:pt x="931191" y="555710"/>
                    <a:pt x="1844098" y="267511"/>
                    <a:pt x="2924546" y="54160"/>
                  </a:cubicBezTo>
                  <a:lnTo>
                    <a:pt x="3224020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C49B1C-8DDA-497A-B663-DF22AEAD8051}"/>
                </a:ext>
              </a:extLst>
            </p:cNvPr>
            <p:cNvSpPr/>
            <p:nvPr/>
          </p:nvSpPr>
          <p:spPr>
            <a:xfrm>
              <a:off x="855406" y="3338541"/>
              <a:ext cx="3438806" cy="2695104"/>
            </a:xfrm>
            <a:custGeom>
              <a:avLst/>
              <a:gdLst>
                <a:gd name="connsiteX0" fmla="*/ 3438806 w 3438806"/>
                <a:gd name="connsiteY0" fmla="*/ 0 h 2695104"/>
                <a:gd name="connsiteX1" fmla="*/ 3438806 w 3438806"/>
                <a:gd name="connsiteY1" fmla="*/ 831879 h 2695104"/>
                <a:gd name="connsiteX2" fmla="*/ 3229600 w 3438806"/>
                <a:gd name="connsiteY2" fmla="*/ 905767 h 2695104"/>
                <a:gd name="connsiteX3" fmla="*/ 0 w 3438806"/>
                <a:gd name="connsiteY3" fmla="*/ 2695104 h 2695104"/>
                <a:gd name="connsiteX4" fmla="*/ 3302829 w 3438806"/>
                <a:gd name="connsiteY4" fmla="*/ 59670 h 2695104"/>
                <a:gd name="connsiteX5" fmla="*/ 3438806 w 3438806"/>
                <a:gd name="connsiteY5" fmla="*/ 0 h 269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806" h="2695104">
                  <a:moveTo>
                    <a:pt x="3438806" y="0"/>
                  </a:moveTo>
                  <a:lnTo>
                    <a:pt x="3438806" y="831879"/>
                  </a:lnTo>
                  <a:lnTo>
                    <a:pt x="3229600" y="905767"/>
                  </a:lnTo>
                  <a:cubicBezTo>
                    <a:pt x="2096704" y="1323006"/>
                    <a:pt x="962651" y="1899264"/>
                    <a:pt x="0" y="2695104"/>
                  </a:cubicBezTo>
                  <a:cubicBezTo>
                    <a:pt x="0" y="2695104"/>
                    <a:pt x="783797" y="1218171"/>
                    <a:pt x="3302829" y="59670"/>
                  </a:cubicBezTo>
                  <a:lnTo>
                    <a:pt x="3438806" y="0"/>
                  </a:lnTo>
                  <a:close/>
                </a:path>
              </a:pathLst>
            </a:custGeom>
            <a:solidFill>
              <a:schemeClr val="bg1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</a:rPr>
              <a:t>3-Step Growing Arrow Slide Template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7A2A0E2-1F48-46FF-BA34-85CA6D096B3C}"/>
              </a:ext>
            </a:extLst>
          </p:cNvPr>
          <p:cNvSpPr/>
          <p:nvPr/>
        </p:nvSpPr>
        <p:spPr>
          <a:xfrm>
            <a:off x="2782044" y="582037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2DADDB-F844-453D-82D6-25588CE2D322}"/>
              </a:ext>
            </a:extLst>
          </p:cNvPr>
          <p:cNvCxnSpPr>
            <a:cxnSpLocks/>
          </p:cNvCxnSpPr>
          <p:nvPr/>
        </p:nvCxnSpPr>
        <p:spPr>
          <a:xfrm>
            <a:off x="8886748" y="3404872"/>
            <a:ext cx="0" cy="600192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06D4C63-52F7-40CA-818A-24A36151573D}"/>
              </a:ext>
            </a:extLst>
          </p:cNvPr>
          <p:cNvCxnSpPr>
            <a:cxnSpLocks/>
          </p:cNvCxnSpPr>
          <p:nvPr/>
        </p:nvCxnSpPr>
        <p:spPr>
          <a:xfrm>
            <a:off x="6006428" y="3831220"/>
            <a:ext cx="0" cy="598995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7D89C7-3A23-4B0E-966F-3D122E92F7A5}"/>
              </a:ext>
            </a:extLst>
          </p:cNvPr>
          <p:cNvCxnSpPr>
            <a:cxnSpLocks/>
          </p:cNvCxnSpPr>
          <p:nvPr/>
        </p:nvCxnSpPr>
        <p:spPr>
          <a:xfrm>
            <a:off x="3079808" y="4806099"/>
            <a:ext cx="0" cy="438409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E6D69B1-AFD7-42AC-9214-F23F81D83F1D}"/>
              </a:ext>
            </a:extLst>
          </p:cNvPr>
          <p:cNvSpPr/>
          <p:nvPr/>
        </p:nvSpPr>
        <p:spPr>
          <a:xfrm>
            <a:off x="10886568" y="2106010"/>
            <a:ext cx="23942" cy="50653"/>
          </a:xfrm>
          <a:custGeom>
            <a:avLst/>
            <a:gdLst>
              <a:gd name="connsiteX0" fmla="*/ 0 w 23942"/>
              <a:gd name="connsiteY0" fmla="*/ 0 h 50653"/>
              <a:gd name="connsiteX1" fmla="*/ 23942 w 23942"/>
              <a:gd name="connsiteY1" fmla="*/ 17915 h 50653"/>
              <a:gd name="connsiteX2" fmla="*/ 0 w 23942"/>
              <a:gd name="connsiteY2" fmla="*/ 50653 h 50653"/>
              <a:gd name="connsiteX3" fmla="*/ 0 w 23942"/>
              <a:gd name="connsiteY3" fmla="*/ 0 h 5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42" h="50653">
                <a:moveTo>
                  <a:pt x="0" y="0"/>
                </a:moveTo>
                <a:lnTo>
                  <a:pt x="23942" y="17915"/>
                </a:lnTo>
                <a:lnTo>
                  <a:pt x="0" y="5065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10870D-E56C-4D31-8D62-204DB98CC25E}"/>
              </a:ext>
            </a:extLst>
          </p:cNvPr>
          <p:cNvSpPr/>
          <p:nvPr/>
        </p:nvSpPr>
        <p:spPr>
          <a:xfrm>
            <a:off x="2782044" y="537321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CF16C3-5A8B-43BB-B5AC-B4E71978DD3A}"/>
              </a:ext>
            </a:extLst>
          </p:cNvPr>
          <p:cNvSpPr/>
          <p:nvPr/>
        </p:nvSpPr>
        <p:spPr>
          <a:xfrm>
            <a:off x="5780598" y="4996337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>
                    <a:lumMod val="7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7C4EBE-3D1D-4F89-9FDE-D4001A1438C2}"/>
              </a:ext>
            </a:extLst>
          </p:cNvPr>
          <p:cNvSpPr/>
          <p:nvPr/>
        </p:nvSpPr>
        <p:spPr>
          <a:xfrm>
            <a:off x="5780598" y="4549176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165AC9-9CD0-4267-AAE9-FC17D62752FD}"/>
              </a:ext>
            </a:extLst>
          </p:cNvPr>
          <p:cNvSpPr/>
          <p:nvPr/>
        </p:nvSpPr>
        <p:spPr>
          <a:xfrm>
            <a:off x="8622121" y="4685352"/>
            <a:ext cx="1682086" cy="523220"/>
          </a:xfrm>
          <a:prstGeom prst="rect">
            <a:avLst/>
          </a:prstGeom>
        </p:spPr>
        <p:txBody>
          <a:bodyPr wrap="square" lIns="0" rIns="0" anchor="t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Insert your desired text here.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311B3C-1288-48F1-8294-23F0D7183B11}"/>
              </a:ext>
            </a:extLst>
          </p:cNvPr>
          <p:cNvSpPr/>
          <p:nvPr/>
        </p:nvSpPr>
        <p:spPr>
          <a:xfrm>
            <a:off x="8622121" y="4238191"/>
            <a:ext cx="1682086" cy="400110"/>
          </a:xfrm>
          <a:prstGeom prst="rect">
            <a:avLst/>
          </a:prstGeom>
        </p:spPr>
        <p:txBody>
          <a:bodyPr wrap="square" lIns="0" rIns="0" anchor="b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Edit Text</a:t>
            </a:r>
          </a:p>
        </p:txBody>
      </p:sp>
      <p:sp>
        <p:nvSpPr>
          <p:cNvPr id="9" name="Graphic 3" descr="Puzzle with solid fill">
            <a:extLst>
              <a:ext uri="{FF2B5EF4-FFF2-40B4-BE49-F238E27FC236}">
                <a16:creationId xmlns:a16="http://schemas.microsoft.com/office/drawing/2014/main" id="{E8A6270A-9EA6-4AFB-B18A-485770175C1A}"/>
              </a:ext>
            </a:extLst>
          </p:cNvPr>
          <p:cNvSpPr/>
          <p:nvPr/>
        </p:nvSpPr>
        <p:spPr>
          <a:xfrm>
            <a:off x="2885684" y="4149080"/>
            <a:ext cx="388249" cy="388249"/>
          </a:xfrm>
          <a:custGeom>
            <a:avLst/>
            <a:gdLst>
              <a:gd name="connsiteX0" fmla="*/ 250906 w 388249"/>
              <a:gd name="connsiteY0" fmla="*/ 294584 h 388249"/>
              <a:gd name="connsiteX1" fmla="*/ 230038 w 388249"/>
              <a:gd name="connsiteY1" fmla="*/ 230523 h 388249"/>
              <a:gd name="connsiteX2" fmla="*/ 233435 w 388249"/>
              <a:gd name="connsiteY2" fmla="*/ 227126 h 388249"/>
              <a:gd name="connsiteX3" fmla="*/ 298467 w 388249"/>
              <a:gd name="connsiteY3" fmla="*/ 247024 h 388249"/>
              <a:gd name="connsiteX4" fmla="*/ 332924 w 388249"/>
              <a:gd name="connsiteY4" fmla="*/ 274686 h 388249"/>
              <a:gd name="connsiteX5" fmla="*/ 388249 w 388249"/>
              <a:gd name="connsiteY5" fmla="*/ 219361 h 388249"/>
              <a:gd name="connsiteX6" fmla="*/ 305746 w 388249"/>
              <a:gd name="connsiteY6" fmla="*/ 136858 h 388249"/>
              <a:gd name="connsiteX7" fmla="*/ 333409 w 388249"/>
              <a:gd name="connsiteY7" fmla="*/ 102401 h 388249"/>
              <a:gd name="connsiteX8" fmla="*/ 353307 w 388249"/>
              <a:gd name="connsiteY8" fmla="*/ 37369 h 388249"/>
              <a:gd name="connsiteX9" fmla="*/ 349910 w 388249"/>
              <a:gd name="connsiteY9" fmla="*/ 33972 h 388249"/>
              <a:gd name="connsiteX10" fmla="*/ 285848 w 388249"/>
              <a:gd name="connsiteY10" fmla="*/ 54840 h 388249"/>
              <a:gd name="connsiteX11" fmla="*/ 251391 w 388249"/>
              <a:gd name="connsiteY11" fmla="*/ 82503 h 388249"/>
              <a:gd name="connsiteX12" fmla="*/ 168888 w 388249"/>
              <a:gd name="connsiteY12" fmla="*/ 0 h 388249"/>
              <a:gd name="connsiteX13" fmla="*/ 113078 w 388249"/>
              <a:gd name="connsiteY13" fmla="*/ 55326 h 388249"/>
              <a:gd name="connsiteX14" fmla="*/ 140740 w 388249"/>
              <a:gd name="connsiteY14" fmla="*/ 89783 h 388249"/>
              <a:gd name="connsiteX15" fmla="*/ 161609 w 388249"/>
              <a:gd name="connsiteY15" fmla="*/ 153844 h 388249"/>
              <a:gd name="connsiteX16" fmla="*/ 158212 w 388249"/>
              <a:gd name="connsiteY16" fmla="*/ 157241 h 388249"/>
              <a:gd name="connsiteX17" fmla="*/ 93180 w 388249"/>
              <a:gd name="connsiteY17" fmla="*/ 137343 h 388249"/>
              <a:gd name="connsiteX18" fmla="*/ 58723 w 388249"/>
              <a:gd name="connsiteY18" fmla="*/ 109680 h 388249"/>
              <a:gd name="connsiteX19" fmla="*/ 0 w 388249"/>
              <a:gd name="connsiteY19" fmla="*/ 168888 h 388249"/>
              <a:gd name="connsiteX20" fmla="*/ 82503 w 388249"/>
              <a:gd name="connsiteY20" fmla="*/ 251391 h 388249"/>
              <a:gd name="connsiteX21" fmla="*/ 54840 w 388249"/>
              <a:gd name="connsiteY21" fmla="*/ 285848 h 388249"/>
              <a:gd name="connsiteX22" fmla="*/ 34942 w 388249"/>
              <a:gd name="connsiteY22" fmla="*/ 350880 h 388249"/>
              <a:gd name="connsiteX23" fmla="*/ 38340 w 388249"/>
              <a:gd name="connsiteY23" fmla="*/ 354277 h 388249"/>
              <a:gd name="connsiteX24" fmla="*/ 102401 w 388249"/>
              <a:gd name="connsiteY24" fmla="*/ 333409 h 388249"/>
              <a:gd name="connsiteX25" fmla="*/ 136858 w 388249"/>
              <a:gd name="connsiteY25" fmla="*/ 305746 h 388249"/>
              <a:gd name="connsiteX26" fmla="*/ 219361 w 388249"/>
              <a:gd name="connsiteY26" fmla="*/ 388249 h 388249"/>
              <a:gd name="connsiteX27" fmla="*/ 278569 w 388249"/>
              <a:gd name="connsiteY27" fmla="*/ 329041 h 388249"/>
              <a:gd name="connsiteX28" fmla="*/ 250906 w 388249"/>
              <a:gd name="connsiteY28" fmla="*/ 294584 h 38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8249" h="388249">
                <a:moveTo>
                  <a:pt x="250906" y="294584"/>
                </a:moveTo>
                <a:cubicBezTo>
                  <a:pt x="218875" y="295555"/>
                  <a:pt x="207228" y="254303"/>
                  <a:pt x="230038" y="230523"/>
                </a:cubicBezTo>
                <a:lnTo>
                  <a:pt x="233435" y="227126"/>
                </a:lnTo>
                <a:cubicBezTo>
                  <a:pt x="257215" y="204316"/>
                  <a:pt x="299437" y="214993"/>
                  <a:pt x="298467" y="247024"/>
                </a:cubicBezTo>
                <a:cubicBezTo>
                  <a:pt x="297981" y="265465"/>
                  <a:pt x="319820" y="287790"/>
                  <a:pt x="332924" y="274686"/>
                </a:cubicBezTo>
                <a:lnTo>
                  <a:pt x="388249" y="219361"/>
                </a:lnTo>
                <a:lnTo>
                  <a:pt x="305746" y="136858"/>
                </a:lnTo>
                <a:cubicBezTo>
                  <a:pt x="292643" y="123754"/>
                  <a:pt x="314967" y="101915"/>
                  <a:pt x="333409" y="102401"/>
                </a:cubicBezTo>
                <a:cubicBezTo>
                  <a:pt x="365440" y="103371"/>
                  <a:pt x="376116" y="61149"/>
                  <a:pt x="353307" y="37369"/>
                </a:cubicBezTo>
                <a:lnTo>
                  <a:pt x="349910" y="33972"/>
                </a:lnTo>
                <a:cubicBezTo>
                  <a:pt x="326129" y="11162"/>
                  <a:pt x="284878" y="22810"/>
                  <a:pt x="285848" y="54840"/>
                </a:cubicBezTo>
                <a:cubicBezTo>
                  <a:pt x="286334" y="73282"/>
                  <a:pt x="264495" y="95606"/>
                  <a:pt x="251391" y="82503"/>
                </a:cubicBezTo>
                <a:lnTo>
                  <a:pt x="168888" y="0"/>
                </a:lnTo>
                <a:lnTo>
                  <a:pt x="113078" y="55326"/>
                </a:lnTo>
                <a:cubicBezTo>
                  <a:pt x="99974" y="68429"/>
                  <a:pt x="122298" y="90268"/>
                  <a:pt x="140740" y="89783"/>
                </a:cubicBezTo>
                <a:cubicBezTo>
                  <a:pt x="172771" y="88812"/>
                  <a:pt x="184418" y="130063"/>
                  <a:pt x="161609" y="153844"/>
                </a:cubicBezTo>
                <a:lnTo>
                  <a:pt x="158212" y="157241"/>
                </a:lnTo>
                <a:cubicBezTo>
                  <a:pt x="134431" y="180051"/>
                  <a:pt x="92209" y="169374"/>
                  <a:pt x="93180" y="137343"/>
                </a:cubicBezTo>
                <a:cubicBezTo>
                  <a:pt x="93665" y="118901"/>
                  <a:pt x="71826" y="96577"/>
                  <a:pt x="58723" y="109680"/>
                </a:cubicBezTo>
                <a:lnTo>
                  <a:pt x="0" y="168888"/>
                </a:lnTo>
                <a:lnTo>
                  <a:pt x="82503" y="251391"/>
                </a:lnTo>
                <a:cubicBezTo>
                  <a:pt x="95606" y="264495"/>
                  <a:pt x="73282" y="286334"/>
                  <a:pt x="54840" y="285848"/>
                </a:cubicBezTo>
                <a:cubicBezTo>
                  <a:pt x="22810" y="284878"/>
                  <a:pt x="12133" y="327100"/>
                  <a:pt x="34942" y="350880"/>
                </a:cubicBezTo>
                <a:lnTo>
                  <a:pt x="38340" y="354277"/>
                </a:lnTo>
                <a:cubicBezTo>
                  <a:pt x="62120" y="377087"/>
                  <a:pt x="103371" y="365440"/>
                  <a:pt x="102401" y="333409"/>
                </a:cubicBezTo>
                <a:cubicBezTo>
                  <a:pt x="101915" y="314967"/>
                  <a:pt x="123754" y="292643"/>
                  <a:pt x="136858" y="305746"/>
                </a:cubicBezTo>
                <a:lnTo>
                  <a:pt x="219361" y="388249"/>
                </a:lnTo>
                <a:lnTo>
                  <a:pt x="278569" y="329041"/>
                </a:lnTo>
                <a:cubicBezTo>
                  <a:pt x="291672" y="315938"/>
                  <a:pt x="269833" y="294099"/>
                  <a:pt x="250906" y="294584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A0973A-0AA1-478B-B263-DB445C4F8F97}"/>
              </a:ext>
            </a:extLst>
          </p:cNvPr>
          <p:cNvGrpSpPr/>
          <p:nvPr/>
        </p:nvGrpSpPr>
        <p:grpSpPr>
          <a:xfrm>
            <a:off x="5765225" y="3140968"/>
            <a:ext cx="482406" cy="289106"/>
            <a:chOff x="5507035" y="3346693"/>
            <a:chExt cx="482406" cy="289106"/>
          </a:xfrm>
          <a:solidFill>
            <a:schemeClr val="bg1">
              <a:alpha val="5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452EB7-67EB-49CC-8DA7-02ADA0BA0C14}"/>
                </a:ext>
              </a:extLst>
            </p:cNvPr>
            <p:cNvSpPr/>
            <p:nvPr/>
          </p:nvSpPr>
          <p:spPr>
            <a:xfrm>
              <a:off x="5718960" y="3580292"/>
              <a:ext cx="43551" cy="47063"/>
            </a:xfrm>
            <a:custGeom>
              <a:avLst/>
              <a:gdLst>
                <a:gd name="connsiteX0" fmla="*/ 12050 w 43551"/>
                <a:gd name="connsiteY0" fmla="*/ 47063 h 47063"/>
                <a:gd name="connsiteX1" fmla="*/ 3713 w 43551"/>
                <a:gd name="connsiteY1" fmla="*/ 44284 h 47063"/>
                <a:gd name="connsiteX2" fmla="*/ 2602 w 43551"/>
                <a:gd name="connsiteY2" fmla="*/ 28723 h 47063"/>
                <a:gd name="connsiteX3" fmla="*/ 24277 w 43551"/>
                <a:gd name="connsiteY3" fmla="*/ 3713 h 47063"/>
                <a:gd name="connsiteX4" fmla="*/ 39838 w 43551"/>
                <a:gd name="connsiteY4" fmla="*/ 2602 h 47063"/>
                <a:gd name="connsiteX5" fmla="*/ 40950 w 43551"/>
                <a:gd name="connsiteY5" fmla="*/ 18163 h 47063"/>
                <a:gd name="connsiteX6" fmla="*/ 19275 w 43551"/>
                <a:gd name="connsiteY6" fmla="*/ 43173 h 47063"/>
                <a:gd name="connsiteX7" fmla="*/ 12050 w 43551"/>
                <a:gd name="connsiteY7" fmla="*/ 47063 h 4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551" h="47063">
                  <a:moveTo>
                    <a:pt x="12050" y="47063"/>
                  </a:moveTo>
                  <a:cubicBezTo>
                    <a:pt x="9271" y="47063"/>
                    <a:pt x="5936" y="46507"/>
                    <a:pt x="3713" y="44284"/>
                  </a:cubicBezTo>
                  <a:cubicBezTo>
                    <a:pt x="-733" y="40394"/>
                    <a:pt x="-1289" y="33169"/>
                    <a:pt x="2602" y="28723"/>
                  </a:cubicBezTo>
                  <a:lnTo>
                    <a:pt x="24277" y="3713"/>
                  </a:lnTo>
                  <a:cubicBezTo>
                    <a:pt x="28167" y="-733"/>
                    <a:pt x="35392" y="-1289"/>
                    <a:pt x="39838" y="2602"/>
                  </a:cubicBezTo>
                  <a:cubicBezTo>
                    <a:pt x="44284" y="6492"/>
                    <a:pt x="44840" y="13717"/>
                    <a:pt x="40950" y="18163"/>
                  </a:cubicBezTo>
                  <a:lnTo>
                    <a:pt x="19275" y="43173"/>
                  </a:lnTo>
                  <a:cubicBezTo>
                    <a:pt x="17607" y="45396"/>
                    <a:pt x="14829" y="46507"/>
                    <a:pt x="12050" y="47063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7C1BE-ADBA-409B-ABA0-18F2B94E7EEC}"/>
                </a:ext>
              </a:extLst>
            </p:cNvPr>
            <p:cNvSpPr/>
            <p:nvPr/>
          </p:nvSpPr>
          <p:spPr>
            <a:xfrm>
              <a:off x="5682008" y="3557790"/>
              <a:ext cx="52986" cy="56921"/>
            </a:xfrm>
            <a:custGeom>
              <a:avLst/>
              <a:gdLst>
                <a:gd name="connsiteX0" fmla="*/ 15100 w 52986"/>
                <a:gd name="connsiteY0" fmla="*/ 56782 h 56921"/>
                <a:gd name="connsiteX1" fmla="*/ 4540 w 52986"/>
                <a:gd name="connsiteY1" fmla="*/ 53448 h 56921"/>
                <a:gd name="connsiteX2" fmla="*/ 3429 w 52986"/>
                <a:gd name="connsiteY2" fmla="*/ 33996 h 56921"/>
                <a:gd name="connsiteX3" fmla="*/ 28994 w 52986"/>
                <a:gd name="connsiteY3" fmla="*/ 4540 h 56921"/>
                <a:gd name="connsiteX4" fmla="*/ 48446 w 52986"/>
                <a:gd name="connsiteY4" fmla="*/ 3429 h 56921"/>
                <a:gd name="connsiteX5" fmla="*/ 49557 w 52986"/>
                <a:gd name="connsiteY5" fmla="*/ 22881 h 56921"/>
                <a:gd name="connsiteX6" fmla="*/ 23992 w 52986"/>
                <a:gd name="connsiteY6" fmla="*/ 52336 h 56921"/>
                <a:gd name="connsiteX7" fmla="*/ 15100 w 52986"/>
                <a:gd name="connsiteY7" fmla="*/ 56782 h 56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986" h="56921">
                  <a:moveTo>
                    <a:pt x="15100" y="56782"/>
                  </a:moveTo>
                  <a:cubicBezTo>
                    <a:pt x="11209" y="57338"/>
                    <a:pt x="7875" y="56227"/>
                    <a:pt x="4540" y="53448"/>
                  </a:cubicBezTo>
                  <a:cubicBezTo>
                    <a:pt x="-1017" y="48446"/>
                    <a:pt x="-1573" y="39554"/>
                    <a:pt x="3429" y="33996"/>
                  </a:cubicBezTo>
                  <a:lnTo>
                    <a:pt x="28994" y="4540"/>
                  </a:lnTo>
                  <a:cubicBezTo>
                    <a:pt x="33996" y="-1017"/>
                    <a:pt x="42888" y="-1573"/>
                    <a:pt x="48446" y="3429"/>
                  </a:cubicBezTo>
                  <a:cubicBezTo>
                    <a:pt x="54004" y="8431"/>
                    <a:pt x="54559" y="17323"/>
                    <a:pt x="49557" y="22881"/>
                  </a:cubicBezTo>
                  <a:lnTo>
                    <a:pt x="23992" y="52336"/>
                  </a:lnTo>
                  <a:cubicBezTo>
                    <a:pt x="21769" y="55115"/>
                    <a:pt x="18434" y="56782"/>
                    <a:pt x="15100" y="5678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7B10AEC-6C78-40AE-BED9-AFB736F01AD4}"/>
                </a:ext>
              </a:extLst>
            </p:cNvPr>
            <p:cNvSpPr/>
            <p:nvPr/>
          </p:nvSpPr>
          <p:spPr>
            <a:xfrm>
              <a:off x="5644184" y="3531637"/>
              <a:ext cx="58607" cy="62478"/>
            </a:xfrm>
            <a:custGeom>
              <a:avLst/>
              <a:gdLst>
                <a:gd name="connsiteX0" fmla="*/ 17910 w 58607"/>
                <a:gd name="connsiteY0" fmla="*/ 62372 h 62478"/>
                <a:gd name="connsiteX1" fmla="*/ 5684 w 58607"/>
                <a:gd name="connsiteY1" fmla="*/ 58481 h 62478"/>
                <a:gd name="connsiteX2" fmla="*/ 4016 w 58607"/>
                <a:gd name="connsiteY2" fmla="*/ 35139 h 62478"/>
                <a:gd name="connsiteX3" fmla="*/ 29582 w 58607"/>
                <a:gd name="connsiteY3" fmla="*/ 5684 h 62478"/>
                <a:gd name="connsiteX4" fmla="*/ 52924 w 58607"/>
                <a:gd name="connsiteY4" fmla="*/ 4016 h 62478"/>
                <a:gd name="connsiteX5" fmla="*/ 54591 w 58607"/>
                <a:gd name="connsiteY5" fmla="*/ 27358 h 62478"/>
                <a:gd name="connsiteX6" fmla="*/ 29026 w 58607"/>
                <a:gd name="connsiteY6" fmla="*/ 56814 h 62478"/>
                <a:gd name="connsiteX7" fmla="*/ 17910 w 58607"/>
                <a:gd name="connsiteY7" fmla="*/ 62372 h 6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607" h="62478">
                  <a:moveTo>
                    <a:pt x="17910" y="62372"/>
                  </a:moveTo>
                  <a:cubicBezTo>
                    <a:pt x="13464" y="62928"/>
                    <a:pt x="9018" y="61260"/>
                    <a:pt x="5684" y="58481"/>
                  </a:cubicBezTo>
                  <a:cubicBezTo>
                    <a:pt x="-986" y="52368"/>
                    <a:pt x="-2097" y="41808"/>
                    <a:pt x="4016" y="35139"/>
                  </a:cubicBezTo>
                  <a:lnTo>
                    <a:pt x="29582" y="5684"/>
                  </a:lnTo>
                  <a:cubicBezTo>
                    <a:pt x="35695" y="-986"/>
                    <a:pt x="46255" y="-2097"/>
                    <a:pt x="52924" y="4016"/>
                  </a:cubicBezTo>
                  <a:cubicBezTo>
                    <a:pt x="59593" y="10130"/>
                    <a:pt x="60705" y="20689"/>
                    <a:pt x="54591" y="27358"/>
                  </a:cubicBezTo>
                  <a:lnTo>
                    <a:pt x="29026" y="56814"/>
                  </a:lnTo>
                  <a:cubicBezTo>
                    <a:pt x="26247" y="60149"/>
                    <a:pt x="21801" y="62372"/>
                    <a:pt x="17910" y="6237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5E707D2-9769-4C4B-BA67-F25F93CC4904}"/>
                </a:ext>
              </a:extLst>
            </p:cNvPr>
            <p:cNvSpPr/>
            <p:nvPr/>
          </p:nvSpPr>
          <p:spPr>
            <a:xfrm>
              <a:off x="5603613" y="3507184"/>
              <a:ext cx="62497" cy="66368"/>
            </a:xfrm>
            <a:custGeom>
              <a:avLst/>
              <a:gdLst>
                <a:gd name="connsiteX0" fmla="*/ 17910 w 62497"/>
                <a:gd name="connsiteY0" fmla="*/ 66262 h 66368"/>
                <a:gd name="connsiteX1" fmla="*/ 5684 w 62497"/>
                <a:gd name="connsiteY1" fmla="*/ 62372 h 66368"/>
                <a:gd name="connsiteX2" fmla="*/ 4016 w 62497"/>
                <a:gd name="connsiteY2" fmla="*/ 39030 h 66368"/>
                <a:gd name="connsiteX3" fmla="*/ 33472 w 62497"/>
                <a:gd name="connsiteY3" fmla="*/ 5684 h 66368"/>
                <a:gd name="connsiteX4" fmla="*/ 56814 w 62497"/>
                <a:gd name="connsiteY4" fmla="*/ 4016 h 66368"/>
                <a:gd name="connsiteX5" fmla="*/ 58481 w 62497"/>
                <a:gd name="connsiteY5" fmla="*/ 27358 h 66368"/>
                <a:gd name="connsiteX6" fmla="*/ 29026 w 62497"/>
                <a:gd name="connsiteY6" fmla="*/ 60705 h 66368"/>
                <a:gd name="connsiteX7" fmla="*/ 17910 w 62497"/>
                <a:gd name="connsiteY7" fmla="*/ 66262 h 6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497" h="66368">
                  <a:moveTo>
                    <a:pt x="17910" y="66262"/>
                  </a:moveTo>
                  <a:cubicBezTo>
                    <a:pt x="13464" y="66818"/>
                    <a:pt x="9018" y="65151"/>
                    <a:pt x="5684" y="62372"/>
                  </a:cubicBezTo>
                  <a:cubicBezTo>
                    <a:pt x="-986" y="56258"/>
                    <a:pt x="-2097" y="45699"/>
                    <a:pt x="4016" y="39030"/>
                  </a:cubicBezTo>
                  <a:lnTo>
                    <a:pt x="33472" y="5684"/>
                  </a:lnTo>
                  <a:cubicBezTo>
                    <a:pt x="39585" y="-986"/>
                    <a:pt x="50145" y="-2097"/>
                    <a:pt x="56814" y="4016"/>
                  </a:cubicBezTo>
                  <a:cubicBezTo>
                    <a:pt x="63483" y="10130"/>
                    <a:pt x="64595" y="20689"/>
                    <a:pt x="58481" y="27358"/>
                  </a:cubicBezTo>
                  <a:lnTo>
                    <a:pt x="29026" y="60705"/>
                  </a:lnTo>
                  <a:cubicBezTo>
                    <a:pt x="25691" y="64039"/>
                    <a:pt x="21801" y="65706"/>
                    <a:pt x="17910" y="66262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6B796F9-C3E9-4456-B020-6B93A7870AF6}"/>
                </a:ext>
              </a:extLst>
            </p:cNvPr>
            <p:cNvSpPr/>
            <p:nvPr/>
          </p:nvSpPr>
          <p:spPr>
            <a:xfrm>
              <a:off x="5507035" y="3346693"/>
              <a:ext cx="111197" cy="132316"/>
            </a:xfrm>
            <a:custGeom>
              <a:avLst/>
              <a:gdLst>
                <a:gd name="connsiteX0" fmla="*/ 0 w 111197"/>
                <a:gd name="connsiteY0" fmla="*/ 104484 h 132316"/>
                <a:gd name="connsiteX1" fmla="*/ 42794 w 111197"/>
                <a:gd name="connsiteY1" fmla="*/ 130605 h 132316"/>
                <a:gd name="connsiteX2" fmla="*/ 57800 w 111197"/>
                <a:gd name="connsiteY2" fmla="*/ 126715 h 132316"/>
                <a:gd name="connsiteX3" fmla="*/ 109486 w 111197"/>
                <a:gd name="connsiteY3" fmla="*/ 41127 h 132316"/>
                <a:gd name="connsiteX4" fmla="*/ 105596 w 111197"/>
                <a:gd name="connsiteY4" fmla="*/ 26121 h 132316"/>
                <a:gd name="connsiteX5" fmla="*/ 63358 w 111197"/>
                <a:gd name="connsiteY5" fmla="*/ 0 h 132316"/>
                <a:gd name="connsiteX6" fmla="*/ 0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0" y="104484"/>
                  </a:moveTo>
                  <a:lnTo>
                    <a:pt x="42794" y="130605"/>
                  </a:lnTo>
                  <a:cubicBezTo>
                    <a:pt x="47796" y="133940"/>
                    <a:pt x="55021" y="132273"/>
                    <a:pt x="57800" y="126715"/>
                  </a:cubicBezTo>
                  <a:lnTo>
                    <a:pt x="109486" y="41127"/>
                  </a:lnTo>
                  <a:cubicBezTo>
                    <a:pt x="112821" y="36125"/>
                    <a:pt x="111154" y="28900"/>
                    <a:pt x="105596" y="26121"/>
                  </a:cubicBezTo>
                  <a:lnTo>
                    <a:pt x="63358" y="0"/>
                  </a:lnTo>
                  <a:lnTo>
                    <a:pt x="0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D36B67-ADB2-4DEC-A69A-B00C953D7B6B}"/>
                </a:ext>
              </a:extLst>
            </p:cNvPr>
            <p:cNvSpPr/>
            <p:nvPr/>
          </p:nvSpPr>
          <p:spPr>
            <a:xfrm>
              <a:off x="5575394" y="3396712"/>
              <a:ext cx="297985" cy="239087"/>
            </a:xfrm>
            <a:custGeom>
              <a:avLst/>
              <a:gdLst>
                <a:gd name="connsiteX0" fmla="*/ 291778 w 297985"/>
                <a:gd name="connsiteY0" fmla="*/ 127271 h 239087"/>
                <a:gd name="connsiteX1" fmla="*/ 202299 w 297985"/>
                <a:gd name="connsiteY1" fmla="*/ 50575 h 239087"/>
                <a:gd name="connsiteX2" fmla="*/ 196186 w 297985"/>
                <a:gd name="connsiteY2" fmla="*/ 45017 h 239087"/>
                <a:gd name="connsiteX3" fmla="*/ 157838 w 297985"/>
                <a:gd name="connsiteY3" fmla="*/ 88923 h 239087"/>
                <a:gd name="connsiteX4" fmla="*/ 135607 w 297985"/>
                <a:gd name="connsiteY4" fmla="*/ 100038 h 239087"/>
                <a:gd name="connsiteX5" fmla="*/ 132828 w 297985"/>
                <a:gd name="connsiteY5" fmla="*/ 100038 h 239087"/>
                <a:gd name="connsiteX6" fmla="*/ 111154 w 297985"/>
                <a:gd name="connsiteY6" fmla="*/ 91702 h 239087"/>
                <a:gd name="connsiteX7" fmla="*/ 107819 w 297985"/>
                <a:gd name="connsiteY7" fmla="*/ 44461 h 239087"/>
                <a:gd name="connsiteX8" fmla="*/ 140609 w 297985"/>
                <a:gd name="connsiteY8" fmla="*/ 6669 h 239087"/>
                <a:gd name="connsiteX9" fmla="*/ 48352 w 297985"/>
                <a:gd name="connsiteY9" fmla="*/ 0 h 239087"/>
                <a:gd name="connsiteX10" fmla="*/ 0 w 297985"/>
                <a:gd name="connsiteY10" fmla="*/ 80031 h 239087"/>
                <a:gd name="connsiteX11" fmla="*/ 37792 w 297985"/>
                <a:gd name="connsiteY11" fmla="*/ 123936 h 239087"/>
                <a:gd name="connsiteX12" fmla="*/ 52242 w 297985"/>
                <a:gd name="connsiteY12" fmla="*/ 107263 h 239087"/>
                <a:gd name="connsiteX13" fmla="*/ 73361 w 297985"/>
                <a:gd name="connsiteY13" fmla="*/ 97815 h 239087"/>
                <a:gd name="connsiteX14" fmla="*/ 73361 w 297985"/>
                <a:gd name="connsiteY14" fmla="*/ 97815 h 239087"/>
                <a:gd name="connsiteX15" fmla="*/ 91702 w 297985"/>
                <a:gd name="connsiteY15" fmla="*/ 104484 h 239087"/>
                <a:gd name="connsiteX16" fmla="*/ 101150 w 297985"/>
                <a:gd name="connsiteY16" fmla="*/ 124492 h 239087"/>
                <a:gd name="connsiteX17" fmla="*/ 110598 w 297985"/>
                <a:gd name="connsiteY17" fmla="*/ 122825 h 239087"/>
                <a:gd name="connsiteX18" fmla="*/ 128938 w 297985"/>
                <a:gd name="connsiteY18" fmla="*/ 129494 h 239087"/>
                <a:gd name="connsiteX19" fmla="*/ 138386 w 297985"/>
                <a:gd name="connsiteY19" fmla="*/ 150057 h 239087"/>
                <a:gd name="connsiteX20" fmla="*/ 145611 w 297985"/>
                <a:gd name="connsiteY20" fmla="*/ 148946 h 239087"/>
                <a:gd name="connsiteX21" fmla="*/ 145611 w 297985"/>
                <a:gd name="connsiteY21" fmla="*/ 148946 h 239087"/>
                <a:gd name="connsiteX22" fmla="*/ 162284 w 297985"/>
                <a:gd name="connsiteY22" fmla="*/ 155059 h 239087"/>
                <a:gd name="connsiteX23" fmla="*/ 170621 w 297985"/>
                <a:gd name="connsiteY23" fmla="*/ 172288 h 239087"/>
                <a:gd name="connsiteX24" fmla="*/ 176734 w 297985"/>
                <a:gd name="connsiteY24" fmla="*/ 171176 h 239087"/>
                <a:gd name="connsiteX25" fmla="*/ 176734 w 297985"/>
                <a:gd name="connsiteY25" fmla="*/ 171176 h 239087"/>
                <a:gd name="connsiteX26" fmla="*/ 191184 w 297985"/>
                <a:gd name="connsiteY26" fmla="*/ 176734 h 239087"/>
                <a:gd name="connsiteX27" fmla="*/ 198965 w 297985"/>
                <a:gd name="connsiteY27" fmla="*/ 191740 h 239087"/>
                <a:gd name="connsiteX28" fmla="*/ 193407 w 297985"/>
                <a:gd name="connsiteY28" fmla="*/ 207857 h 239087"/>
                <a:gd name="connsiteX29" fmla="*/ 174511 w 297985"/>
                <a:gd name="connsiteY29" fmla="*/ 229532 h 239087"/>
                <a:gd name="connsiteX30" fmla="*/ 182292 w 297985"/>
                <a:gd name="connsiteY30" fmla="*/ 235646 h 239087"/>
                <a:gd name="connsiteX31" fmla="*/ 195630 w 297985"/>
                <a:gd name="connsiteY31" fmla="*/ 238980 h 239087"/>
                <a:gd name="connsiteX32" fmla="*/ 215638 w 297985"/>
                <a:gd name="connsiteY32" fmla="*/ 215082 h 239087"/>
                <a:gd name="connsiteX33" fmla="*/ 215638 w 297985"/>
                <a:gd name="connsiteY33" fmla="*/ 214526 h 239087"/>
                <a:gd name="connsiteX34" fmla="*/ 221196 w 297985"/>
                <a:gd name="connsiteY34" fmla="*/ 215082 h 239087"/>
                <a:gd name="connsiteX35" fmla="*/ 241203 w 297985"/>
                <a:gd name="connsiteY35" fmla="*/ 191184 h 239087"/>
                <a:gd name="connsiteX36" fmla="*/ 241203 w 297985"/>
                <a:gd name="connsiteY36" fmla="*/ 190628 h 239087"/>
                <a:gd name="connsiteX37" fmla="*/ 246761 w 297985"/>
                <a:gd name="connsiteY37" fmla="*/ 191184 h 239087"/>
                <a:gd name="connsiteX38" fmla="*/ 266769 w 297985"/>
                <a:gd name="connsiteY38" fmla="*/ 167286 h 239087"/>
                <a:gd name="connsiteX39" fmla="*/ 266213 w 297985"/>
                <a:gd name="connsiteY39" fmla="*/ 163951 h 239087"/>
                <a:gd name="connsiteX40" fmla="*/ 277884 w 297985"/>
                <a:gd name="connsiteY40" fmla="*/ 166175 h 239087"/>
                <a:gd name="connsiteX41" fmla="*/ 297892 w 297985"/>
                <a:gd name="connsiteY41" fmla="*/ 142277 h 239087"/>
                <a:gd name="connsiteX42" fmla="*/ 291778 w 297985"/>
                <a:gd name="connsiteY42" fmla="*/ 127271 h 239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7985" h="239087">
                  <a:moveTo>
                    <a:pt x="291778" y="127271"/>
                  </a:moveTo>
                  <a:lnTo>
                    <a:pt x="202299" y="50575"/>
                  </a:lnTo>
                  <a:lnTo>
                    <a:pt x="196186" y="45017"/>
                  </a:lnTo>
                  <a:lnTo>
                    <a:pt x="157838" y="88923"/>
                  </a:lnTo>
                  <a:cubicBezTo>
                    <a:pt x="152280" y="95592"/>
                    <a:pt x="144500" y="99482"/>
                    <a:pt x="135607" y="100038"/>
                  </a:cubicBezTo>
                  <a:cubicBezTo>
                    <a:pt x="134496" y="100038"/>
                    <a:pt x="133384" y="100038"/>
                    <a:pt x="132828" y="100038"/>
                  </a:cubicBezTo>
                  <a:cubicBezTo>
                    <a:pt x="124492" y="100038"/>
                    <a:pt x="116711" y="97259"/>
                    <a:pt x="111154" y="91702"/>
                  </a:cubicBezTo>
                  <a:cubicBezTo>
                    <a:pt x="97259" y="79475"/>
                    <a:pt x="96148" y="58356"/>
                    <a:pt x="107819" y="44461"/>
                  </a:cubicBezTo>
                  <a:lnTo>
                    <a:pt x="140609" y="6669"/>
                  </a:lnTo>
                  <a:cubicBezTo>
                    <a:pt x="115044" y="3335"/>
                    <a:pt x="82254" y="16673"/>
                    <a:pt x="48352" y="0"/>
                  </a:cubicBezTo>
                  <a:lnTo>
                    <a:pt x="0" y="80031"/>
                  </a:lnTo>
                  <a:lnTo>
                    <a:pt x="37792" y="123936"/>
                  </a:lnTo>
                  <a:lnTo>
                    <a:pt x="52242" y="107263"/>
                  </a:lnTo>
                  <a:cubicBezTo>
                    <a:pt x="57244" y="101150"/>
                    <a:pt x="65025" y="97815"/>
                    <a:pt x="73361" y="97815"/>
                  </a:cubicBezTo>
                  <a:lnTo>
                    <a:pt x="73361" y="97815"/>
                  </a:lnTo>
                  <a:cubicBezTo>
                    <a:pt x="80031" y="97815"/>
                    <a:pt x="86700" y="100038"/>
                    <a:pt x="91702" y="104484"/>
                  </a:cubicBezTo>
                  <a:cubicBezTo>
                    <a:pt x="97815" y="109486"/>
                    <a:pt x="100594" y="116711"/>
                    <a:pt x="101150" y="124492"/>
                  </a:cubicBezTo>
                  <a:cubicBezTo>
                    <a:pt x="103929" y="123380"/>
                    <a:pt x="107263" y="122825"/>
                    <a:pt x="110598" y="122825"/>
                  </a:cubicBezTo>
                  <a:cubicBezTo>
                    <a:pt x="117267" y="122825"/>
                    <a:pt x="123936" y="125048"/>
                    <a:pt x="128938" y="129494"/>
                  </a:cubicBezTo>
                  <a:cubicBezTo>
                    <a:pt x="135052" y="135052"/>
                    <a:pt x="138386" y="142277"/>
                    <a:pt x="138386" y="150057"/>
                  </a:cubicBezTo>
                  <a:cubicBezTo>
                    <a:pt x="140609" y="149502"/>
                    <a:pt x="143388" y="148946"/>
                    <a:pt x="145611" y="148946"/>
                  </a:cubicBezTo>
                  <a:lnTo>
                    <a:pt x="145611" y="148946"/>
                  </a:lnTo>
                  <a:cubicBezTo>
                    <a:pt x="151725" y="148946"/>
                    <a:pt x="157282" y="151169"/>
                    <a:pt x="162284" y="155059"/>
                  </a:cubicBezTo>
                  <a:cubicBezTo>
                    <a:pt x="167286" y="159505"/>
                    <a:pt x="170065" y="165619"/>
                    <a:pt x="170621" y="172288"/>
                  </a:cubicBezTo>
                  <a:cubicBezTo>
                    <a:pt x="172288" y="171732"/>
                    <a:pt x="174511" y="171176"/>
                    <a:pt x="176734" y="171176"/>
                  </a:cubicBezTo>
                  <a:lnTo>
                    <a:pt x="176734" y="171176"/>
                  </a:lnTo>
                  <a:cubicBezTo>
                    <a:pt x="182292" y="171176"/>
                    <a:pt x="187294" y="172844"/>
                    <a:pt x="191184" y="176734"/>
                  </a:cubicBezTo>
                  <a:cubicBezTo>
                    <a:pt x="195630" y="180625"/>
                    <a:pt x="198409" y="186182"/>
                    <a:pt x="198965" y="191740"/>
                  </a:cubicBezTo>
                  <a:cubicBezTo>
                    <a:pt x="199521" y="197853"/>
                    <a:pt x="197298" y="203411"/>
                    <a:pt x="193407" y="207857"/>
                  </a:cubicBezTo>
                  <a:lnTo>
                    <a:pt x="174511" y="229532"/>
                  </a:lnTo>
                  <a:lnTo>
                    <a:pt x="182292" y="235646"/>
                  </a:lnTo>
                  <a:cubicBezTo>
                    <a:pt x="186182" y="237869"/>
                    <a:pt x="190628" y="239536"/>
                    <a:pt x="195630" y="238980"/>
                  </a:cubicBezTo>
                  <a:cubicBezTo>
                    <a:pt x="207857" y="237869"/>
                    <a:pt x="216749" y="227309"/>
                    <a:pt x="215638" y="215082"/>
                  </a:cubicBezTo>
                  <a:cubicBezTo>
                    <a:pt x="215638" y="215082"/>
                    <a:pt x="215638" y="214526"/>
                    <a:pt x="215638" y="214526"/>
                  </a:cubicBezTo>
                  <a:cubicBezTo>
                    <a:pt x="217305" y="215082"/>
                    <a:pt x="219528" y="215082"/>
                    <a:pt x="221196" y="215082"/>
                  </a:cubicBezTo>
                  <a:cubicBezTo>
                    <a:pt x="233422" y="213971"/>
                    <a:pt x="242315" y="203411"/>
                    <a:pt x="241203" y="191184"/>
                  </a:cubicBezTo>
                  <a:cubicBezTo>
                    <a:pt x="241203" y="191184"/>
                    <a:pt x="241203" y="190628"/>
                    <a:pt x="241203" y="190628"/>
                  </a:cubicBezTo>
                  <a:cubicBezTo>
                    <a:pt x="242870" y="191184"/>
                    <a:pt x="245094" y="191184"/>
                    <a:pt x="246761" y="191184"/>
                  </a:cubicBezTo>
                  <a:cubicBezTo>
                    <a:pt x="258988" y="190073"/>
                    <a:pt x="267880" y="179513"/>
                    <a:pt x="266769" y="167286"/>
                  </a:cubicBezTo>
                  <a:cubicBezTo>
                    <a:pt x="266769" y="166175"/>
                    <a:pt x="266213" y="165063"/>
                    <a:pt x="266213" y="163951"/>
                  </a:cubicBezTo>
                  <a:cubicBezTo>
                    <a:pt x="269547" y="165619"/>
                    <a:pt x="273438" y="166730"/>
                    <a:pt x="277884" y="166175"/>
                  </a:cubicBezTo>
                  <a:cubicBezTo>
                    <a:pt x="290111" y="165063"/>
                    <a:pt x="299003" y="154503"/>
                    <a:pt x="297892" y="142277"/>
                  </a:cubicBezTo>
                  <a:cubicBezTo>
                    <a:pt x="298447" y="136163"/>
                    <a:pt x="295668" y="131161"/>
                    <a:pt x="291778" y="127271"/>
                  </a:cubicBez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32F4AE-2966-4F4F-AEED-6BBFA52157F1}"/>
                </a:ext>
              </a:extLst>
            </p:cNvPr>
            <p:cNvSpPr/>
            <p:nvPr/>
          </p:nvSpPr>
          <p:spPr>
            <a:xfrm>
              <a:off x="5878244" y="3346693"/>
              <a:ext cx="111197" cy="132316"/>
            </a:xfrm>
            <a:custGeom>
              <a:avLst/>
              <a:gdLst>
                <a:gd name="connsiteX0" fmla="*/ 111197 w 111197"/>
                <a:gd name="connsiteY0" fmla="*/ 104484 h 132316"/>
                <a:gd name="connsiteX1" fmla="*/ 68403 w 111197"/>
                <a:gd name="connsiteY1" fmla="*/ 130605 h 132316"/>
                <a:gd name="connsiteX2" fmla="*/ 53397 w 111197"/>
                <a:gd name="connsiteY2" fmla="*/ 126715 h 132316"/>
                <a:gd name="connsiteX3" fmla="*/ 1711 w 111197"/>
                <a:gd name="connsiteY3" fmla="*/ 41127 h 132316"/>
                <a:gd name="connsiteX4" fmla="*/ 5601 w 111197"/>
                <a:gd name="connsiteY4" fmla="*/ 26121 h 132316"/>
                <a:gd name="connsiteX5" fmla="*/ 48395 w 111197"/>
                <a:gd name="connsiteY5" fmla="*/ 0 h 132316"/>
                <a:gd name="connsiteX6" fmla="*/ 111197 w 111197"/>
                <a:gd name="connsiteY6" fmla="*/ 104484 h 132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97" h="132316">
                  <a:moveTo>
                    <a:pt x="111197" y="104484"/>
                  </a:moveTo>
                  <a:lnTo>
                    <a:pt x="68403" y="130605"/>
                  </a:lnTo>
                  <a:cubicBezTo>
                    <a:pt x="63401" y="133940"/>
                    <a:pt x="56176" y="132273"/>
                    <a:pt x="53397" y="126715"/>
                  </a:cubicBezTo>
                  <a:lnTo>
                    <a:pt x="1711" y="41127"/>
                  </a:lnTo>
                  <a:cubicBezTo>
                    <a:pt x="-1624" y="36125"/>
                    <a:pt x="44" y="28900"/>
                    <a:pt x="5601" y="26121"/>
                  </a:cubicBezTo>
                  <a:lnTo>
                    <a:pt x="48395" y="0"/>
                  </a:lnTo>
                  <a:lnTo>
                    <a:pt x="111197" y="104484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4420190-BDFF-4396-BE3E-0A5B17934C4B}"/>
                </a:ext>
              </a:extLst>
            </p:cNvPr>
            <p:cNvSpPr/>
            <p:nvPr/>
          </p:nvSpPr>
          <p:spPr>
            <a:xfrm>
              <a:off x="5685378" y="3391627"/>
              <a:ext cx="235148" cy="130688"/>
            </a:xfrm>
            <a:custGeom>
              <a:avLst/>
              <a:gdLst>
                <a:gd name="connsiteX0" fmla="*/ 187908 w 235148"/>
                <a:gd name="connsiteY0" fmla="*/ 7308 h 130688"/>
                <a:gd name="connsiteX1" fmla="*/ 71197 w 235148"/>
                <a:gd name="connsiteY1" fmla="*/ 639 h 130688"/>
                <a:gd name="connsiteX2" fmla="*/ 68418 w 235148"/>
                <a:gd name="connsiteY2" fmla="*/ 83 h 130688"/>
                <a:gd name="connsiteX3" fmla="*/ 49522 w 235148"/>
                <a:gd name="connsiteY3" fmla="*/ 7308 h 130688"/>
                <a:gd name="connsiteX4" fmla="*/ 5616 w 235148"/>
                <a:gd name="connsiteY4" fmla="*/ 57327 h 130688"/>
                <a:gd name="connsiteX5" fmla="*/ 7839 w 235148"/>
                <a:gd name="connsiteY5" fmla="*/ 88450 h 130688"/>
                <a:gd name="connsiteX6" fmla="*/ 24512 w 235148"/>
                <a:gd name="connsiteY6" fmla="*/ 94008 h 130688"/>
                <a:gd name="connsiteX7" fmla="*/ 39518 w 235148"/>
                <a:gd name="connsiteY7" fmla="*/ 86227 h 130688"/>
                <a:gd name="connsiteX8" fmla="*/ 85091 w 235148"/>
                <a:gd name="connsiteY8" fmla="*/ 33985 h 130688"/>
                <a:gd name="connsiteX9" fmla="*/ 189020 w 235148"/>
                <a:gd name="connsiteY9" fmla="*/ 123463 h 130688"/>
                <a:gd name="connsiteX10" fmla="*/ 189020 w 235148"/>
                <a:gd name="connsiteY10" fmla="*/ 123463 h 130688"/>
                <a:gd name="connsiteX11" fmla="*/ 189020 w 235148"/>
                <a:gd name="connsiteY11" fmla="*/ 123463 h 130688"/>
                <a:gd name="connsiteX12" fmla="*/ 195133 w 235148"/>
                <a:gd name="connsiteY12" fmla="*/ 130688 h 130688"/>
                <a:gd name="connsiteX13" fmla="*/ 235148 w 235148"/>
                <a:gd name="connsiteY13" fmla="*/ 84560 h 130688"/>
                <a:gd name="connsiteX14" fmla="*/ 187908 w 235148"/>
                <a:gd name="connsiteY14" fmla="*/ 7308 h 13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5148" h="130688">
                  <a:moveTo>
                    <a:pt x="187908" y="7308"/>
                  </a:moveTo>
                  <a:cubicBezTo>
                    <a:pt x="141779" y="23981"/>
                    <a:pt x="108433" y="7864"/>
                    <a:pt x="71197" y="639"/>
                  </a:cubicBezTo>
                  <a:cubicBezTo>
                    <a:pt x="70641" y="639"/>
                    <a:pt x="68418" y="83"/>
                    <a:pt x="68418" y="83"/>
                  </a:cubicBezTo>
                  <a:cubicBezTo>
                    <a:pt x="61749" y="-473"/>
                    <a:pt x="54524" y="1750"/>
                    <a:pt x="49522" y="7308"/>
                  </a:cubicBezTo>
                  <a:lnTo>
                    <a:pt x="5616" y="57327"/>
                  </a:lnTo>
                  <a:cubicBezTo>
                    <a:pt x="-2720" y="66775"/>
                    <a:pt x="-1609" y="80669"/>
                    <a:pt x="7839" y="88450"/>
                  </a:cubicBezTo>
                  <a:cubicBezTo>
                    <a:pt x="12841" y="92340"/>
                    <a:pt x="18399" y="94563"/>
                    <a:pt x="24512" y="94008"/>
                  </a:cubicBezTo>
                  <a:cubicBezTo>
                    <a:pt x="30070" y="93452"/>
                    <a:pt x="35628" y="91229"/>
                    <a:pt x="39518" y="86227"/>
                  </a:cubicBezTo>
                  <a:cubicBezTo>
                    <a:pt x="39518" y="86227"/>
                    <a:pt x="85091" y="33985"/>
                    <a:pt x="85091" y="33985"/>
                  </a:cubicBezTo>
                  <a:lnTo>
                    <a:pt x="189020" y="123463"/>
                  </a:lnTo>
                  <a:lnTo>
                    <a:pt x="189020" y="123463"/>
                  </a:lnTo>
                  <a:lnTo>
                    <a:pt x="189020" y="123463"/>
                  </a:lnTo>
                  <a:cubicBezTo>
                    <a:pt x="191798" y="126242"/>
                    <a:pt x="192910" y="127354"/>
                    <a:pt x="195133" y="130688"/>
                  </a:cubicBezTo>
                  <a:lnTo>
                    <a:pt x="235148" y="84560"/>
                  </a:lnTo>
                  <a:lnTo>
                    <a:pt x="187908" y="7308"/>
                  </a:lnTo>
                  <a:close/>
                </a:path>
              </a:pathLst>
            </a:custGeom>
            <a:grpFill/>
            <a:ln w="55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7F0907-4F62-425E-8E7C-487626629137}"/>
              </a:ext>
            </a:extLst>
          </p:cNvPr>
          <p:cNvGrpSpPr/>
          <p:nvPr/>
        </p:nvGrpSpPr>
        <p:grpSpPr>
          <a:xfrm>
            <a:off x="8760568" y="2492896"/>
            <a:ext cx="252361" cy="407661"/>
            <a:chOff x="8505436" y="2682482"/>
            <a:chExt cx="252361" cy="407661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467525B-CBB8-4954-8A23-1488E4A30936}"/>
                </a:ext>
              </a:extLst>
            </p:cNvPr>
            <p:cNvSpPr/>
            <p:nvPr/>
          </p:nvSpPr>
          <p:spPr>
            <a:xfrm>
              <a:off x="8568527" y="2963963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DAA1EC-CD1C-4B78-87A6-89DD7B70DA33}"/>
                </a:ext>
              </a:extLst>
            </p:cNvPr>
            <p:cNvSpPr/>
            <p:nvPr/>
          </p:nvSpPr>
          <p:spPr>
            <a:xfrm>
              <a:off x="8568527" y="3012494"/>
              <a:ext cx="126180" cy="29118"/>
            </a:xfrm>
            <a:custGeom>
              <a:avLst/>
              <a:gdLst>
                <a:gd name="connsiteX0" fmla="*/ 14559 w 126180"/>
                <a:gd name="connsiteY0" fmla="*/ 0 h 29118"/>
                <a:gd name="connsiteX1" fmla="*/ 111622 w 126180"/>
                <a:gd name="connsiteY1" fmla="*/ 0 h 29118"/>
                <a:gd name="connsiteX2" fmla="*/ 126181 w 126180"/>
                <a:gd name="connsiteY2" fmla="*/ 14559 h 29118"/>
                <a:gd name="connsiteX3" fmla="*/ 111622 w 126180"/>
                <a:gd name="connsiteY3" fmla="*/ 29119 h 29118"/>
                <a:gd name="connsiteX4" fmla="*/ 14559 w 126180"/>
                <a:gd name="connsiteY4" fmla="*/ 29119 h 29118"/>
                <a:gd name="connsiteX5" fmla="*/ 0 w 126180"/>
                <a:gd name="connsiteY5" fmla="*/ 14559 h 29118"/>
                <a:gd name="connsiteX6" fmla="*/ 14559 w 126180"/>
                <a:gd name="connsiteY6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80" h="29118">
                  <a:moveTo>
                    <a:pt x="14559" y="0"/>
                  </a:moveTo>
                  <a:lnTo>
                    <a:pt x="111622" y="0"/>
                  </a:lnTo>
                  <a:cubicBezTo>
                    <a:pt x="119872" y="0"/>
                    <a:pt x="126181" y="6309"/>
                    <a:pt x="126181" y="14559"/>
                  </a:cubicBezTo>
                  <a:cubicBezTo>
                    <a:pt x="126181" y="22810"/>
                    <a:pt x="119872" y="29119"/>
                    <a:pt x="111622" y="29119"/>
                  </a:cubicBezTo>
                  <a:lnTo>
                    <a:pt x="14559" y="29119"/>
                  </a:lnTo>
                  <a:cubicBezTo>
                    <a:pt x="6309" y="29119"/>
                    <a:pt x="0" y="22810"/>
                    <a:pt x="0" y="14559"/>
                  </a:cubicBezTo>
                  <a:cubicBezTo>
                    <a:pt x="0" y="6309"/>
                    <a:pt x="6309" y="0"/>
                    <a:pt x="14559" y="0"/>
                  </a:cubicBez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ECA710D-09A9-4406-9680-3420D1F836F8}"/>
                </a:ext>
              </a:extLst>
            </p:cNvPr>
            <p:cNvSpPr/>
            <p:nvPr/>
          </p:nvSpPr>
          <p:spPr>
            <a:xfrm>
              <a:off x="8600072" y="3061025"/>
              <a:ext cx="63090" cy="29118"/>
            </a:xfrm>
            <a:custGeom>
              <a:avLst/>
              <a:gdLst>
                <a:gd name="connsiteX0" fmla="*/ 0 w 63090"/>
                <a:gd name="connsiteY0" fmla="*/ 0 h 29118"/>
                <a:gd name="connsiteX1" fmla="*/ 31545 w 63090"/>
                <a:gd name="connsiteY1" fmla="*/ 29119 h 29118"/>
                <a:gd name="connsiteX2" fmla="*/ 63090 w 63090"/>
                <a:gd name="connsiteY2" fmla="*/ 0 h 29118"/>
                <a:gd name="connsiteX3" fmla="*/ 0 w 63090"/>
                <a:gd name="connsiteY3" fmla="*/ 0 h 2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0" h="29118">
                  <a:moveTo>
                    <a:pt x="0" y="0"/>
                  </a:moveTo>
                  <a:cubicBezTo>
                    <a:pt x="1456" y="16501"/>
                    <a:pt x="15045" y="29119"/>
                    <a:pt x="31545" y="29119"/>
                  </a:cubicBezTo>
                  <a:cubicBezTo>
                    <a:pt x="48046" y="29119"/>
                    <a:pt x="61635" y="16501"/>
                    <a:pt x="630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45B2C23-6DD4-4A6A-95C9-A676780E8DCC}"/>
                </a:ext>
              </a:extLst>
            </p:cNvPr>
            <p:cNvSpPr/>
            <p:nvPr/>
          </p:nvSpPr>
          <p:spPr>
            <a:xfrm>
              <a:off x="8505436" y="2682482"/>
              <a:ext cx="252361" cy="262068"/>
            </a:xfrm>
            <a:custGeom>
              <a:avLst/>
              <a:gdLst>
                <a:gd name="connsiteX0" fmla="*/ 126181 w 252361"/>
                <a:gd name="connsiteY0" fmla="*/ 0 h 262068"/>
                <a:gd name="connsiteX1" fmla="*/ 126181 w 252361"/>
                <a:gd name="connsiteY1" fmla="*/ 0 h 262068"/>
                <a:gd name="connsiteX2" fmla="*/ 126181 w 252361"/>
                <a:gd name="connsiteY2" fmla="*/ 0 h 262068"/>
                <a:gd name="connsiteX3" fmla="*/ 0 w 252361"/>
                <a:gd name="connsiteY3" fmla="*/ 124725 h 262068"/>
                <a:gd name="connsiteX4" fmla="*/ 0 w 252361"/>
                <a:gd name="connsiteY4" fmla="*/ 129093 h 262068"/>
                <a:gd name="connsiteX5" fmla="*/ 8736 w 252361"/>
                <a:gd name="connsiteY5" fmla="*/ 172771 h 262068"/>
                <a:gd name="connsiteX6" fmla="*/ 30575 w 252361"/>
                <a:gd name="connsiteY6" fmla="*/ 208684 h 262068"/>
                <a:gd name="connsiteX7" fmla="*/ 60179 w 252361"/>
                <a:gd name="connsiteY7" fmla="*/ 256730 h 262068"/>
                <a:gd name="connsiteX8" fmla="*/ 68914 w 252361"/>
                <a:gd name="connsiteY8" fmla="*/ 262068 h 262068"/>
                <a:gd name="connsiteX9" fmla="*/ 183448 w 252361"/>
                <a:gd name="connsiteY9" fmla="*/ 262068 h 262068"/>
                <a:gd name="connsiteX10" fmla="*/ 192183 w 252361"/>
                <a:gd name="connsiteY10" fmla="*/ 256730 h 262068"/>
                <a:gd name="connsiteX11" fmla="*/ 221787 w 252361"/>
                <a:gd name="connsiteY11" fmla="*/ 208684 h 262068"/>
                <a:gd name="connsiteX12" fmla="*/ 243626 w 252361"/>
                <a:gd name="connsiteY12" fmla="*/ 172771 h 262068"/>
                <a:gd name="connsiteX13" fmla="*/ 252362 w 252361"/>
                <a:gd name="connsiteY13" fmla="*/ 129093 h 262068"/>
                <a:gd name="connsiteX14" fmla="*/ 252362 w 252361"/>
                <a:gd name="connsiteY14" fmla="*/ 124725 h 262068"/>
                <a:gd name="connsiteX15" fmla="*/ 126181 w 252361"/>
                <a:gd name="connsiteY15" fmla="*/ 0 h 262068"/>
                <a:gd name="connsiteX16" fmla="*/ 223243 w 252361"/>
                <a:gd name="connsiteY16" fmla="*/ 128608 h 262068"/>
                <a:gd name="connsiteX17" fmla="*/ 216449 w 252361"/>
                <a:gd name="connsiteY17" fmla="*/ 162579 h 262068"/>
                <a:gd name="connsiteX18" fmla="*/ 199948 w 252361"/>
                <a:gd name="connsiteY18" fmla="*/ 189271 h 262068"/>
                <a:gd name="connsiteX19" fmla="*/ 171800 w 252361"/>
                <a:gd name="connsiteY19" fmla="*/ 232950 h 262068"/>
                <a:gd name="connsiteX20" fmla="*/ 126181 w 252361"/>
                <a:gd name="connsiteY20" fmla="*/ 232950 h 262068"/>
                <a:gd name="connsiteX21" fmla="*/ 81047 w 252361"/>
                <a:gd name="connsiteY21" fmla="*/ 232950 h 262068"/>
                <a:gd name="connsiteX22" fmla="*/ 52899 w 252361"/>
                <a:gd name="connsiteY22" fmla="*/ 189271 h 262068"/>
                <a:gd name="connsiteX23" fmla="*/ 36398 w 252361"/>
                <a:gd name="connsiteY23" fmla="*/ 162579 h 262068"/>
                <a:gd name="connsiteX24" fmla="*/ 29604 w 252361"/>
                <a:gd name="connsiteY24" fmla="*/ 128608 h 262068"/>
                <a:gd name="connsiteX25" fmla="*/ 29604 w 252361"/>
                <a:gd name="connsiteY25" fmla="*/ 124725 h 262068"/>
                <a:gd name="connsiteX26" fmla="*/ 126666 w 252361"/>
                <a:gd name="connsiteY26" fmla="*/ 28633 h 262068"/>
                <a:gd name="connsiteX27" fmla="*/ 126666 w 252361"/>
                <a:gd name="connsiteY27" fmla="*/ 28633 h 262068"/>
                <a:gd name="connsiteX28" fmla="*/ 126666 w 252361"/>
                <a:gd name="connsiteY28" fmla="*/ 28633 h 262068"/>
                <a:gd name="connsiteX29" fmla="*/ 126666 w 252361"/>
                <a:gd name="connsiteY29" fmla="*/ 28633 h 262068"/>
                <a:gd name="connsiteX30" fmla="*/ 126666 w 252361"/>
                <a:gd name="connsiteY30" fmla="*/ 28633 h 262068"/>
                <a:gd name="connsiteX31" fmla="*/ 126666 w 252361"/>
                <a:gd name="connsiteY31" fmla="*/ 28633 h 262068"/>
                <a:gd name="connsiteX32" fmla="*/ 126666 w 252361"/>
                <a:gd name="connsiteY32" fmla="*/ 28633 h 262068"/>
                <a:gd name="connsiteX33" fmla="*/ 223729 w 252361"/>
                <a:gd name="connsiteY33" fmla="*/ 124725 h 262068"/>
                <a:gd name="connsiteX34" fmla="*/ 223729 w 252361"/>
                <a:gd name="connsiteY34" fmla="*/ 128608 h 2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2361" h="262068">
                  <a:moveTo>
                    <a:pt x="126181" y="0"/>
                  </a:moveTo>
                  <a:cubicBezTo>
                    <a:pt x="126181" y="0"/>
                    <a:pt x="126181" y="0"/>
                    <a:pt x="126181" y="0"/>
                  </a:cubicBezTo>
                  <a:cubicBezTo>
                    <a:pt x="126181" y="0"/>
                    <a:pt x="126181" y="0"/>
                    <a:pt x="126181" y="0"/>
                  </a:cubicBezTo>
                  <a:cubicBezTo>
                    <a:pt x="57267" y="485"/>
                    <a:pt x="1456" y="55811"/>
                    <a:pt x="0" y="124725"/>
                  </a:cubicBezTo>
                  <a:lnTo>
                    <a:pt x="0" y="129093"/>
                  </a:lnTo>
                  <a:cubicBezTo>
                    <a:pt x="485" y="144138"/>
                    <a:pt x="3397" y="158697"/>
                    <a:pt x="8736" y="172771"/>
                  </a:cubicBezTo>
                  <a:cubicBezTo>
                    <a:pt x="14074" y="185874"/>
                    <a:pt x="21354" y="198007"/>
                    <a:pt x="30575" y="208684"/>
                  </a:cubicBezTo>
                  <a:cubicBezTo>
                    <a:pt x="42222" y="221302"/>
                    <a:pt x="54840" y="246053"/>
                    <a:pt x="60179" y="256730"/>
                  </a:cubicBezTo>
                  <a:cubicBezTo>
                    <a:pt x="61635" y="260127"/>
                    <a:pt x="65032" y="262068"/>
                    <a:pt x="68914" y="262068"/>
                  </a:cubicBezTo>
                  <a:lnTo>
                    <a:pt x="183448" y="262068"/>
                  </a:lnTo>
                  <a:cubicBezTo>
                    <a:pt x="187330" y="262068"/>
                    <a:pt x="190727" y="260127"/>
                    <a:pt x="192183" y="256730"/>
                  </a:cubicBezTo>
                  <a:cubicBezTo>
                    <a:pt x="197522" y="246053"/>
                    <a:pt x="210140" y="221302"/>
                    <a:pt x="221787" y="208684"/>
                  </a:cubicBezTo>
                  <a:cubicBezTo>
                    <a:pt x="231008" y="198007"/>
                    <a:pt x="238773" y="185874"/>
                    <a:pt x="243626" y="172771"/>
                  </a:cubicBezTo>
                  <a:cubicBezTo>
                    <a:pt x="248965" y="158697"/>
                    <a:pt x="251877" y="144138"/>
                    <a:pt x="252362" y="129093"/>
                  </a:cubicBezTo>
                  <a:lnTo>
                    <a:pt x="252362" y="124725"/>
                  </a:lnTo>
                  <a:cubicBezTo>
                    <a:pt x="250906" y="55811"/>
                    <a:pt x="195095" y="485"/>
                    <a:pt x="126181" y="0"/>
                  </a:cubicBezTo>
                  <a:close/>
                  <a:moveTo>
                    <a:pt x="223243" y="128608"/>
                  </a:moveTo>
                  <a:cubicBezTo>
                    <a:pt x="222758" y="140255"/>
                    <a:pt x="220331" y="151902"/>
                    <a:pt x="216449" y="162579"/>
                  </a:cubicBezTo>
                  <a:cubicBezTo>
                    <a:pt x="212566" y="172286"/>
                    <a:pt x="207228" y="181507"/>
                    <a:pt x="199948" y="189271"/>
                  </a:cubicBezTo>
                  <a:cubicBezTo>
                    <a:pt x="188786" y="202860"/>
                    <a:pt x="179080" y="217420"/>
                    <a:pt x="171800" y="232950"/>
                  </a:cubicBezTo>
                  <a:lnTo>
                    <a:pt x="126181" y="232950"/>
                  </a:lnTo>
                  <a:lnTo>
                    <a:pt x="81047" y="232950"/>
                  </a:lnTo>
                  <a:cubicBezTo>
                    <a:pt x="73282" y="217420"/>
                    <a:pt x="63576" y="202860"/>
                    <a:pt x="52899" y="189271"/>
                  </a:cubicBezTo>
                  <a:cubicBezTo>
                    <a:pt x="46105" y="181507"/>
                    <a:pt x="40281" y="172286"/>
                    <a:pt x="36398" y="162579"/>
                  </a:cubicBezTo>
                  <a:cubicBezTo>
                    <a:pt x="32031" y="151902"/>
                    <a:pt x="30089" y="140255"/>
                    <a:pt x="29604" y="128608"/>
                  </a:cubicBezTo>
                  <a:lnTo>
                    <a:pt x="29604" y="124725"/>
                  </a:lnTo>
                  <a:cubicBezTo>
                    <a:pt x="30575" y="71826"/>
                    <a:pt x="73767" y="29119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26666" y="28633"/>
                    <a:pt x="126666" y="28633"/>
                    <a:pt x="126666" y="28633"/>
                  </a:cubicBezTo>
                  <a:cubicBezTo>
                    <a:pt x="126666" y="28633"/>
                    <a:pt x="126666" y="28633"/>
                    <a:pt x="126666" y="28633"/>
                  </a:cubicBezTo>
                  <a:lnTo>
                    <a:pt x="126666" y="28633"/>
                  </a:lnTo>
                  <a:lnTo>
                    <a:pt x="126666" y="28633"/>
                  </a:lnTo>
                  <a:cubicBezTo>
                    <a:pt x="179565" y="29119"/>
                    <a:pt x="222758" y="71341"/>
                    <a:pt x="223729" y="124725"/>
                  </a:cubicBezTo>
                  <a:lnTo>
                    <a:pt x="223729" y="128608"/>
                  </a:lnTo>
                  <a:close/>
                </a:path>
              </a:pathLst>
            </a:custGeom>
            <a:grpFill/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FA92CBE-7932-4C9C-9BF9-C18EFBBE29BC}"/>
              </a:ext>
            </a:extLst>
          </p:cNvPr>
          <p:cNvSpPr txBox="1"/>
          <p:nvPr/>
        </p:nvSpPr>
        <p:spPr>
          <a:xfrm>
            <a:off x="2447712" y="2865950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sz="40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8416E4-7CC8-40DA-9626-E1A6A03A9E8C}"/>
              </a:ext>
            </a:extLst>
          </p:cNvPr>
          <p:cNvSpPr txBox="1"/>
          <p:nvPr/>
        </p:nvSpPr>
        <p:spPr>
          <a:xfrm>
            <a:off x="5374332" y="1641814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sz="4400" b="1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35075B-03CB-48CD-9837-B0CA4604BF80}"/>
              </a:ext>
            </a:extLst>
          </p:cNvPr>
          <p:cNvSpPr txBox="1"/>
          <p:nvPr/>
        </p:nvSpPr>
        <p:spPr>
          <a:xfrm>
            <a:off x="8254652" y="1137758"/>
            <a:ext cx="1264192" cy="91710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3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7" y="893"/>
            <a:ext cx="12185651" cy="68680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70006" y="1841905"/>
            <a:ext cx="5588236" cy="1368223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5298" y="4650414"/>
            <a:ext cx="2838343" cy="60928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438" y="762696"/>
            <a:ext cx="2790391" cy="52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6378" y="4034684"/>
            <a:ext cx="1843715" cy="74256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92" tIns="45696" rIns="91392" bIns="45696" numCol="1" anchor="t" anchorCtr="0" compatLnSpc="1">
            <a:prstTxWarp prst="textNoShape">
              <a:avLst/>
            </a:prstTxWarp>
          </a:bodyPr>
          <a:lstStyle/>
          <a:p>
            <a:pPr defTabSz="1218621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504" y="2004535"/>
            <a:ext cx="3623247" cy="8305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621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834" y="1372234"/>
            <a:ext cx="5026583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7024" y="3362300"/>
            <a:ext cx="4154200" cy="33837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621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405" y="709781"/>
            <a:ext cx="4322294" cy="3576973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621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621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algn="ctr" defTabSz="1218621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8017" y="5342917"/>
            <a:ext cx="2547869" cy="3039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105" y="4850909"/>
            <a:ext cx="4719325" cy="90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812" indent="-169812" defTabSz="1218621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107" y="4468745"/>
            <a:ext cx="5913729" cy="369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621">
              <a:defRPr/>
            </a:pPr>
            <a:r>
              <a:rPr lang="en-US" sz="179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6122599"/>
            <a:ext cx="12185651" cy="6755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7CF11F-FD7B-4CC9-B755-37B4AC0F1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026" y="935916"/>
            <a:ext cx="3800710" cy="21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FAC"/>
      </a:accent1>
      <a:accent2>
        <a:srgbClr val="1BB23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396</Words>
  <Application>Microsoft Office PowerPoint</Application>
  <PresentationFormat>Custom</PresentationFormat>
  <Paragraphs>125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Segoe UI</vt:lpstr>
      <vt:lpstr>Office Theme</vt:lpstr>
      <vt:lpstr>1_Office Theme</vt:lpstr>
      <vt:lpstr>3-Step Growing Arrow Slide Template</vt:lpstr>
      <vt:lpstr>3-Step Growing Arrow Slide Template</vt:lpstr>
      <vt:lpstr>3-Step Growing Arrow Slide Template</vt:lpstr>
      <vt:lpstr>3-Step Growing Arrow Slide Template</vt:lpstr>
      <vt:lpstr>3-Step Growing Arrow Slide Template</vt:lpstr>
      <vt:lpstr>3-Step Growing Arrow Slide Template</vt:lpstr>
      <vt:lpstr>3-Step Growing Arrow Slide Template</vt:lpstr>
      <vt:lpstr>3-Step Growing Arrow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Approach Solution PowerPoint Template</dc:title>
  <dc:creator>Julian</dc:creator>
  <cp:lastModifiedBy>Home</cp:lastModifiedBy>
  <cp:revision>117</cp:revision>
  <dcterms:created xsi:type="dcterms:W3CDTF">2013-09-12T13:05:01Z</dcterms:created>
  <dcterms:modified xsi:type="dcterms:W3CDTF">2022-04-03T09:32:03Z</dcterms:modified>
</cp:coreProperties>
</file>