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7"/>
  </p:notesMasterIdLst>
  <p:sldIdLst>
    <p:sldId id="278" r:id="rId3"/>
    <p:sldId id="276" r:id="rId4"/>
    <p:sldId id="290" r:id="rId5"/>
    <p:sldId id="268" r:id="rId6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AB84E"/>
    <a:srgbClr val="52ABE1"/>
    <a:srgbClr val="D6421C"/>
    <a:srgbClr val="F2891F"/>
    <a:srgbClr val="F05D2F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>
        <p:scale>
          <a:sx n="75" d="100"/>
          <a:sy n="75" d="100"/>
        </p:scale>
        <p:origin x="342" y="12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2102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3886200"/>
            <a:ext cx="12188825" cy="2971800"/>
          </a:xfrm>
          <a:prstGeom prst="rect">
            <a:avLst/>
          </a:prstGeom>
          <a:gradFill flip="none" rotWithShape="1">
            <a:gsLst>
              <a:gs pos="100000">
                <a:schemeClr val="bg1">
                  <a:lumMod val="65000"/>
                  <a:alpha val="53000"/>
                </a:schemeClr>
              </a:gs>
              <a:gs pos="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88" tIns="45695" rIns="91388" bIns="45695" rtlCol="0" anchor="ctr"/>
          <a:lstStyle/>
          <a:p>
            <a:pPr algn="ctr"/>
            <a:endParaRPr lang="en-US" sz="1798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3887118"/>
            <a:ext cx="10360501" cy="610820"/>
          </a:xfrm>
        </p:spPr>
        <p:txBody>
          <a:bodyPr/>
          <a:lstStyle>
            <a:lvl1pPr algn="ctr">
              <a:defRPr lang="en-US" sz="3998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8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2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3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5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6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79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39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06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70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3" y="2130429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1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31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4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66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579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4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10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32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3597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3518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4"/>
            <a:ext cx="10360501" cy="1362075"/>
          </a:xfrm>
        </p:spPr>
        <p:txBody>
          <a:bodyPr anchor="t"/>
          <a:lstStyle>
            <a:lvl1pPr algn="l">
              <a:defRPr sz="529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98">
                <a:solidFill>
                  <a:schemeClr val="tx1">
                    <a:tint val="75000"/>
                  </a:schemeClr>
                </a:solidFill>
              </a:defRPr>
            </a:lvl1pPr>
            <a:lvl2pPr marL="609158" indent="0">
              <a:buNone/>
              <a:defRPr sz="2398">
                <a:solidFill>
                  <a:schemeClr val="tx1">
                    <a:tint val="75000"/>
                  </a:schemeClr>
                </a:solidFill>
              </a:defRPr>
            </a:lvl2pPr>
            <a:lvl3pPr marL="1218317" indent="0">
              <a:buNone/>
              <a:defRPr sz="2098">
                <a:solidFill>
                  <a:schemeClr val="tx1">
                    <a:tint val="75000"/>
                  </a:schemeClr>
                </a:solidFill>
              </a:defRPr>
            </a:lvl3pPr>
            <a:lvl4pPr marL="1827474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4pPr>
            <a:lvl5pPr marL="2436633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5pPr>
            <a:lvl6pPr marL="3045792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6pPr>
            <a:lvl7pPr marL="3654949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7pPr>
            <a:lvl8pPr marL="4264107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8pPr>
            <a:lvl9pPr marL="4873265" indent="0">
              <a:buNone/>
              <a:defRPr sz="189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9620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4"/>
            <a:ext cx="5383398" cy="4525963"/>
          </a:xfrm>
        </p:spPr>
        <p:txBody>
          <a:bodyPr/>
          <a:lstStyle>
            <a:lvl1pPr>
              <a:defRPr sz="3698"/>
            </a:lvl1pPr>
            <a:lvl2pPr>
              <a:defRPr sz="3198"/>
            </a:lvl2pPr>
            <a:lvl3pPr>
              <a:defRPr sz="2698"/>
            </a:lvl3pPr>
            <a:lvl4pPr>
              <a:defRPr sz="2398"/>
            </a:lvl4pPr>
            <a:lvl5pPr>
              <a:defRPr sz="2398"/>
            </a:lvl5pPr>
            <a:lvl6pPr>
              <a:defRPr sz="2398"/>
            </a:lvl6pPr>
            <a:lvl7pPr>
              <a:defRPr sz="2398"/>
            </a:lvl7pPr>
            <a:lvl8pPr>
              <a:defRPr sz="2398"/>
            </a:lvl8pPr>
            <a:lvl9pPr>
              <a:defRPr sz="23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215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6"/>
            <a:ext cx="5385514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7" y="1535116"/>
            <a:ext cx="5387630" cy="639763"/>
          </a:xfrm>
        </p:spPr>
        <p:txBody>
          <a:bodyPr anchor="b"/>
          <a:lstStyle>
            <a:lvl1pPr marL="0" indent="0">
              <a:buNone/>
              <a:defRPr sz="3198" b="1"/>
            </a:lvl1pPr>
            <a:lvl2pPr marL="609158" indent="0">
              <a:buNone/>
              <a:defRPr sz="2698" b="1"/>
            </a:lvl2pPr>
            <a:lvl3pPr marL="1218317" indent="0">
              <a:buNone/>
              <a:defRPr sz="2398" b="1"/>
            </a:lvl3pPr>
            <a:lvl4pPr marL="1827474" indent="0">
              <a:buNone/>
              <a:defRPr sz="2098" b="1"/>
            </a:lvl4pPr>
            <a:lvl5pPr marL="2436633" indent="0">
              <a:buNone/>
              <a:defRPr sz="2098" b="1"/>
            </a:lvl5pPr>
            <a:lvl6pPr marL="3045792" indent="0">
              <a:buNone/>
              <a:defRPr sz="2098" b="1"/>
            </a:lvl6pPr>
            <a:lvl7pPr marL="3654949" indent="0">
              <a:buNone/>
              <a:defRPr sz="2098" b="1"/>
            </a:lvl7pPr>
            <a:lvl8pPr marL="4264107" indent="0">
              <a:buNone/>
              <a:defRPr sz="2098" b="1"/>
            </a:lvl8pPr>
            <a:lvl9pPr marL="4873265" indent="0">
              <a:buNone/>
              <a:defRPr sz="2098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7" y="2174875"/>
            <a:ext cx="5387630" cy="3951288"/>
          </a:xfrm>
        </p:spPr>
        <p:txBody>
          <a:bodyPr/>
          <a:lstStyle>
            <a:lvl1pPr>
              <a:defRPr sz="3198"/>
            </a:lvl1pPr>
            <a:lvl2pPr>
              <a:defRPr sz="2698"/>
            </a:lvl2pPr>
            <a:lvl3pPr>
              <a:defRPr sz="2398"/>
            </a:lvl3pPr>
            <a:lvl4pPr>
              <a:defRPr sz="2098"/>
            </a:lvl4pPr>
            <a:lvl5pPr>
              <a:defRPr sz="2098"/>
            </a:lvl5pPr>
            <a:lvl6pPr>
              <a:defRPr sz="2098"/>
            </a:lvl6pPr>
            <a:lvl7pPr>
              <a:defRPr sz="2098"/>
            </a:lvl7pPr>
            <a:lvl8pPr>
              <a:defRPr sz="2098"/>
            </a:lvl8pPr>
            <a:lvl9pPr>
              <a:defRPr sz="20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451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8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416154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370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2"/>
            <a:ext cx="4010039" cy="1162051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8"/>
            </a:lvl1pPr>
            <a:lvl2pPr>
              <a:defRPr sz="3698"/>
            </a:lvl2pPr>
            <a:lvl3pPr>
              <a:defRPr sz="3198"/>
            </a:lvl3pPr>
            <a:lvl4pPr>
              <a:defRPr sz="2698"/>
            </a:lvl4pPr>
            <a:lvl5pPr>
              <a:defRPr sz="2698"/>
            </a:lvl5pPr>
            <a:lvl6pPr>
              <a:defRPr sz="2698"/>
            </a:lvl6pPr>
            <a:lvl7pPr>
              <a:defRPr sz="2698"/>
            </a:lvl7pPr>
            <a:lvl8pPr>
              <a:defRPr sz="2698"/>
            </a:lvl8pPr>
            <a:lvl9pPr>
              <a:defRPr sz="2698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4"/>
            <a:ext cx="4010039" cy="46910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18124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6" y="4800603"/>
            <a:ext cx="7313295" cy="566739"/>
          </a:xfrm>
        </p:spPr>
        <p:txBody>
          <a:bodyPr anchor="b"/>
          <a:lstStyle>
            <a:lvl1pPr algn="l">
              <a:defRPr sz="2698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6" y="612775"/>
            <a:ext cx="7313295" cy="4114800"/>
          </a:xfrm>
        </p:spPr>
        <p:txBody>
          <a:bodyPr/>
          <a:lstStyle>
            <a:lvl1pPr marL="0" indent="0">
              <a:buNone/>
              <a:defRPr sz="4298"/>
            </a:lvl1pPr>
            <a:lvl2pPr marL="609158" indent="0">
              <a:buNone/>
              <a:defRPr sz="3698"/>
            </a:lvl2pPr>
            <a:lvl3pPr marL="1218317" indent="0">
              <a:buNone/>
              <a:defRPr sz="3198"/>
            </a:lvl3pPr>
            <a:lvl4pPr marL="1827474" indent="0">
              <a:buNone/>
              <a:defRPr sz="2698"/>
            </a:lvl4pPr>
            <a:lvl5pPr marL="2436633" indent="0">
              <a:buNone/>
              <a:defRPr sz="2698"/>
            </a:lvl5pPr>
            <a:lvl6pPr marL="3045792" indent="0">
              <a:buNone/>
              <a:defRPr sz="2698"/>
            </a:lvl6pPr>
            <a:lvl7pPr marL="3654949" indent="0">
              <a:buNone/>
              <a:defRPr sz="2698"/>
            </a:lvl7pPr>
            <a:lvl8pPr marL="4264107" indent="0">
              <a:buNone/>
              <a:defRPr sz="2698"/>
            </a:lvl8pPr>
            <a:lvl9pPr marL="4873265" indent="0">
              <a:buNone/>
              <a:defRPr sz="2698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6" y="5367342"/>
            <a:ext cx="7313295" cy="804863"/>
          </a:xfrm>
        </p:spPr>
        <p:txBody>
          <a:bodyPr/>
          <a:lstStyle>
            <a:lvl1pPr marL="0" indent="0">
              <a:buNone/>
              <a:defRPr sz="1898"/>
            </a:lvl1pPr>
            <a:lvl2pPr marL="609158" indent="0">
              <a:buNone/>
              <a:defRPr sz="1600"/>
            </a:lvl2pPr>
            <a:lvl3pPr marL="1218317" indent="0">
              <a:buNone/>
              <a:defRPr sz="1300"/>
            </a:lvl3pPr>
            <a:lvl4pPr marL="1827474" indent="0">
              <a:buNone/>
              <a:defRPr sz="1200"/>
            </a:lvl4pPr>
            <a:lvl5pPr marL="2436633" indent="0">
              <a:buNone/>
              <a:defRPr sz="1200"/>
            </a:lvl5pPr>
            <a:lvl6pPr marL="3045792" indent="0">
              <a:buNone/>
              <a:defRPr sz="1200"/>
            </a:lvl6pPr>
            <a:lvl7pPr marL="3654949" indent="0">
              <a:buNone/>
              <a:defRPr sz="1200"/>
            </a:lvl7pPr>
            <a:lvl8pPr marL="4264107" indent="0">
              <a:buNone/>
              <a:defRPr sz="1200"/>
            </a:lvl8pPr>
            <a:lvl9pPr marL="4873265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845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70652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2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2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6911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8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27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2" y="274642"/>
            <a:ext cx="10969943" cy="711081"/>
          </a:xfrm>
          <a:prstGeom prst="rect">
            <a:avLst/>
          </a:prstGeom>
        </p:spPr>
        <p:txBody>
          <a:bodyPr vert="horz" lIns="121899" tIns="60949" rIns="121899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138426"/>
            <a:ext cx="10969943" cy="4987739"/>
          </a:xfrm>
          <a:prstGeom prst="rect">
            <a:avLst/>
          </a:prstGeom>
        </p:spPr>
        <p:txBody>
          <a:bodyPr vert="horz" lIns="121899" tIns="60949" rIns="121899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11/3/2023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6" y="6356354"/>
            <a:ext cx="3859795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6" y="6356354"/>
            <a:ext cx="2844059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6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l" defTabSz="1218317" rtl="0" eaLnBrk="1" latinLnBrk="0" hangingPunct="1">
        <a:spcBef>
          <a:spcPct val="0"/>
        </a:spcBef>
        <a:buNone/>
        <a:defRPr sz="359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868" indent="-456868" algn="l" defTabSz="1218317" rtl="0" eaLnBrk="1" latinLnBrk="0" hangingPunct="1">
        <a:spcBef>
          <a:spcPct val="20000"/>
        </a:spcBef>
        <a:buFont typeface="Arial" pitchFamily="34" charset="0"/>
        <a:buChar char="•"/>
        <a:defRPr sz="3598" kern="1200">
          <a:solidFill>
            <a:schemeClr val="tx1"/>
          </a:solidFill>
          <a:latin typeface="+mj-lt"/>
          <a:ea typeface="+mn-ea"/>
          <a:cs typeface="+mn-cs"/>
        </a:defRPr>
      </a:lvl1pPr>
      <a:lvl2pPr marL="989883" indent="-380723" algn="l" defTabSz="1218317" rtl="0" eaLnBrk="1" latinLnBrk="0" hangingPunct="1">
        <a:spcBef>
          <a:spcPct val="20000"/>
        </a:spcBef>
        <a:buFont typeface="Arial" pitchFamily="34" charset="0"/>
        <a:buChar char="–"/>
        <a:defRPr sz="3198" kern="1200">
          <a:solidFill>
            <a:schemeClr val="tx1"/>
          </a:solidFill>
          <a:latin typeface="+mj-lt"/>
          <a:ea typeface="+mn-ea"/>
          <a:cs typeface="+mn-cs"/>
        </a:defRPr>
      </a:lvl2pPr>
      <a:lvl3pPr marL="1522895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398" kern="1200">
          <a:solidFill>
            <a:schemeClr val="tx1"/>
          </a:solidFill>
          <a:latin typeface="+mj-lt"/>
          <a:ea typeface="+mn-ea"/>
          <a:cs typeface="+mn-cs"/>
        </a:defRPr>
      </a:lvl3pPr>
      <a:lvl4pPr marL="2132054" indent="-304580" algn="l" defTabSz="1218317" rtl="0" eaLnBrk="1" latinLnBrk="0" hangingPunct="1">
        <a:spcBef>
          <a:spcPct val="20000"/>
        </a:spcBef>
        <a:buFont typeface="Arial" pitchFamily="34" charset="0"/>
        <a:buChar char="–"/>
        <a:defRPr sz="1998" kern="1200">
          <a:solidFill>
            <a:schemeClr val="tx1"/>
          </a:solidFill>
          <a:latin typeface="+mj-lt"/>
          <a:ea typeface="+mn-ea"/>
          <a:cs typeface="+mn-cs"/>
        </a:defRPr>
      </a:lvl4pPr>
      <a:lvl5pPr marL="2741212" indent="-304580" algn="l" defTabSz="1218317" rtl="0" eaLnBrk="1" latinLnBrk="0" hangingPunct="1">
        <a:spcBef>
          <a:spcPct val="20000"/>
        </a:spcBef>
        <a:buFont typeface="Arial" pitchFamily="34" charset="0"/>
        <a:buChar char="»"/>
        <a:defRPr sz="1998" kern="1200">
          <a:solidFill>
            <a:schemeClr val="tx1"/>
          </a:solidFill>
          <a:latin typeface="+mj-lt"/>
          <a:ea typeface="+mn-ea"/>
          <a:cs typeface="+mn-cs"/>
        </a:defRPr>
      </a:lvl5pPr>
      <a:lvl6pPr marL="335036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6pPr>
      <a:lvl7pPr marL="3959529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7pPr>
      <a:lvl8pPr marL="4568687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8pPr>
      <a:lvl9pPr marL="5177844" indent="-304580" algn="l" defTabSz="1218317" rtl="0" eaLnBrk="1" latinLnBrk="0" hangingPunct="1">
        <a:spcBef>
          <a:spcPct val="20000"/>
        </a:spcBef>
        <a:buFont typeface="Arial" pitchFamily="34" charset="0"/>
        <a:buChar char="•"/>
        <a:defRPr sz="26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158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31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474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633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792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949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107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265" algn="l" defTabSz="1218317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3.png"/><Relationship Id="rId5" Type="http://schemas.openxmlformats.org/officeDocument/2006/relationships/image" Target="../media/image2.jp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591AB52-F5E6-96F9-F3BC-605E588F55DF}"/>
              </a:ext>
            </a:extLst>
          </p:cNvPr>
          <p:cNvCxnSpPr>
            <a:cxnSpLocks/>
          </p:cNvCxnSpPr>
          <p:nvPr/>
        </p:nvCxnSpPr>
        <p:spPr>
          <a:xfrm>
            <a:off x="6853084" y="4088843"/>
            <a:ext cx="1397537" cy="0"/>
          </a:xfrm>
          <a:prstGeom prst="line">
            <a:avLst/>
          </a:prstGeom>
          <a:ln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383EA8C8-1EDA-23DF-7FBF-54A17E549E5F}"/>
              </a:ext>
            </a:extLst>
          </p:cNvPr>
          <p:cNvCxnSpPr>
            <a:cxnSpLocks/>
          </p:cNvCxnSpPr>
          <p:nvPr/>
        </p:nvCxnSpPr>
        <p:spPr>
          <a:xfrm>
            <a:off x="7816645" y="1687575"/>
            <a:ext cx="433976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D2A17841-810A-D2B1-DBD1-5222EDEBB65E}"/>
              </a:ext>
            </a:extLst>
          </p:cNvPr>
          <p:cNvCxnSpPr>
            <a:cxnSpLocks/>
          </p:cNvCxnSpPr>
          <p:nvPr/>
        </p:nvCxnSpPr>
        <p:spPr>
          <a:xfrm>
            <a:off x="6159062" y="5289478"/>
            <a:ext cx="2091559" cy="0"/>
          </a:xfrm>
          <a:prstGeom prst="line">
            <a:avLst/>
          </a:prstGeom>
          <a:ln>
            <a:solidFill>
              <a:schemeClr val="accent4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2ABF585F-657F-0186-1B6D-C9B74217052D}"/>
              </a:ext>
            </a:extLst>
          </p:cNvPr>
          <p:cNvCxnSpPr>
            <a:cxnSpLocks/>
          </p:cNvCxnSpPr>
          <p:nvPr/>
        </p:nvCxnSpPr>
        <p:spPr>
          <a:xfrm>
            <a:off x="3804356" y="4114006"/>
            <a:ext cx="2260778" cy="0"/>
          </a:xfrm>
          <a:prstGeom prst="line">
            <a:avLst/>
          </a:prstGeom>
          <a:ln>
            <a:solidFill>
              <a:schemeClr val="accent3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C89C88EC-79EF-85F0-5CD8-E68C46EBD06D}"/>
              </a:ext>
            </a:extLst>
          </p:cNvPr>
          <p:cNvCxnSpPr>
            <a:cxnSpLocks/>
          </p:cNvCxnSpPr>
          <p:nvPr/>
        </p:nvCxnSpPr>
        <p:spPr>
          <a:xfrm>
            <a:off x="3804356" y="1671999"/>
            <a:ext cx="1536861" cy="0"/>
          </a:xfrm>
          <a:prstGeom prst="line">
            <a:avLst/>
          </a:prstGeom>
          <a:ln>
            <a:solidFill>
              <a:schemeClr val="accent1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B0A9F3D-AEE0-2712-4586-EB8575C38DCA}"/>
              </a:ext>
            </a:extLst>
          </p:cNvPr>
          <p:cNvSpPr/>
          <p:nvPr/>
        </p:nvSpPr>
        <p:spPr>
          <a:xfrm>
            <a:off x="609441" y="5074871"/>
            <a:ext cx="5472095" cy="114641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AE21F52-4C2F-0CE3-5442-EE0B86962C50}"/>
              </a:ext>
            </a:extLst>
          </p:cNvPr>
          <p:cNvSpPr/>
          <p:nvPr/>
        </p:nvSpPr>
        <p:spPr>
          <a:xfrm>
            <a:off x="609441" y="2647417"/>
            <a:ext cx="5472095" cy="11740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A3AD755B-E8BF-BAE4-DEF9-37F85AE6F1F5}"/>
              </a:ext>
            </a:extLst>
          </p:cNvPr>
          <p:cNvSpPr/>
          <p:nvPr/>
        </p:nvSpPr>
        <p:spPr>
          <a:xfrm>
            <a:off x="609441" y="3861144"/>
            <a:ext cx="5472095" cy="11740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54A881A5-8C65-7BFC-8479-E61D60055D1B}"/>
              </a:ext>
            </a:extLst>
          </p:cNvPr>
          <p:cNvSpPr/>
          <p:nvPr/>
        </p:nvSpPr>
        <p:spPr>
          <a:xfrm>
            <a:off x="609441" y="1433690"/>
            <a:ext cx="5314051" cy="117404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A5F0FDE-6D3D-6347-F6B9-8CD9A8CC3036}"/>
              </a:ext>
            </a:extLst>
          </p:cNvPr>
          <p:cNvGrpSpPr/>
          <p:nvPr/>
        </p:nvGrpSpPr>
        <p:grpSpPr>
          <a:xfrm>
            <a:off x="8502902" y="2738775"/>
            <a:ext cx="3076482" cy="908194"/>
            <a:chOff x="8502902" y="2734950"/>
            <a:chExt cx="3076482" cy="908194"/>
          </a:xfrm>
        </p:grpSpPr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5CC0B11B-7738-246F-66AA-E0D859FD3B92}"/>
                </a:ext>
              </a:extLst>
            </p:cNvPr>
            <p:cNvSpPr txBox="1"/>
            <p:nvPr/>
          </p:nvSpPr>
          <p:spPr>
            <a:xfrm>
              <a:off x="8502902" y="2734950"/>
              <a:ext cx="2240456" cy="27172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800" b="1" kern="0" dirty="0">
                  <a:solidFill>
                    <a:schemeClr val="accent2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800" b="1" kern="0" dirty="0">
                <a:solidFill>
                  <a:schemeClr val="accent2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97" name="Group 96">
              <a:extLst>
                <a:ext uri="{FF2B5EF4-FFF2-40B4-BE49-F238E27FC236}">
                  <a16:creationId xmlns:a16="http://schemas.microsoft.com/office/drawing/2014/main" id="{9F1B1A69-5243-D6F5-4071-95F4036495BA}"/>
                </a:ext>
              </a:extLst>
            </p:cNvPr>
            <p:cNvGrpSpPr/>
            <p:nvPr/>
          </p:nvGrpSpPr>
          <p:grpSpPr>
            <a:xfrm>
              <a:off x="8502902" y="3123515"/>
              <a:ext cx="1473032" cy="203273"/>
              <a:chOff x="2158566" y="2693347"/>
              <a:chExt cx="1473032" cy="203273"/>
            </a:xfrm>
          </p:grpSpPr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8E090FE-2AF3-54CF-0A9E-19AF6B50B20A}"/>
                  </a:ext>
                </a:extLst>
              </p:cNvPr>
              <p:cNvSpPr txBox="1"/>
              <p:nvPr/>
            </p:nvSpPr>
            <p:spPr>
              <a:xfrm>
                <a:off x="2447623" y="2713117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114" name="Group 113">
                <a:extLst>
                  <a:ext uri="{FF2B5EF4-FFF2-40B4-BE49-F238E27FC236}">
                    <a16:creationId xmlns:a16="http://schemas.microsoft.com/office/drawing/2014/main" id="{5FEE89CF-26C5-456E-5427-50BC7EB2FF4A}"/>
                  </a:ext>
                </a:extLst>
              </p:cNvPr>
              <p:cNvGrpSpPr/>
              <p:nvPr/>
            </p:nvGrpSpPr>
            <p:grpSpPr>
              <a:xfrm>
                <a:off x="2158566" y="2693347"/>
                <a:ext cx="203273" cy="203273"/>
                <a:chOff x="2158566" y="2693347"/>
                <a:chExt cx="203273" cy="203273"/>
              </a:xfrm>
            </p:grpSpPr>
            <p:sp>
              <p:nvSpPr>
                <p:cNvPr id="115" name="Oval 114">
                  <a:extLst>
                    <a:ext uri="{FF2B5EF4-FFF2-40B4-BE49-F238E27FC236}">
                      <a16:creationId xmlns:a16="http://schemas.microsoft.com/office/drawing/2014/main" id="{739B0808-671D-3429-1E87-520F189B26B6}"/>
                    </a:ext>
                  </a:extLst>
                </p:cNvPr>
                <p:cNvSpPr/>
                <p:nvPr/>
              </p:nvSpPr>
              <p:spPr>
                <a:xfrm>
                  <a:off x="2158566" y="2693347"/>
                  <a:ext cx="203273" cy="20327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6" name="Rectangle 51">
                  <a:extLst>
                    <a:ext uri="{FF2B5EF4-FFF2-40B4-BE49-F238E27FC236}">
                      <a16:creationId xmlns:a16="http://schemas.microsoft.com/office/drawing/2014/main" id="{3943E838-8BF3-2A66-4087-5024FF9DC6C6}"/>
                    </a:ext>
                  </a:extLst>
                </p:cNvPr>
                <p:cNvSpPr/>
                <p:nvPr/>
              </p:nvSpPr>
              <p:spPr>
                <a:xfrm rot="19036600">
                  <a:off x="2221330" y="2758014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B3362627-3738-B8C2-FA1D-4C08AD5F7F47}"/>
                </a:ext>
              </a:extLst>
            </p:cNvPr>
            <p:cNvGrpSpPr/>
            <p:nvPr/>
          </p:nvGrpSpPr>
          <p:grpSpPr>
            <a:xfrm>
              <a:off x="8502902" y="3439871"/>
              <a:ext cx="1473032" cy="203273"/>
              <a:chOff x="2158566" y="3009703"/>
              <a:chExt cx="1473032" cy="203273"/>
            </a:xfrm>
          </p:grpSpPr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D516C9DF-BDD7-1875-88A2-21D782A263CD}"/>
                  </a:ext>
                </a:extLst>
              </p:cNvPr>
              <p:cNvSpPr txBox="1"/>
              <p:nvPr/>
            </p:nvSpPr>
            <p:spPr>
              <a:xfrm>
                <a:off x="2447623" y="3029473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110" name="Group 109">
                <a:extLst>
                  <a:ext uri="{FF2B5EF4-FFF2-40B4-BE49-F238E27FC236}">
                    <a16:creationId xmlns:a16="http://schemas.microsoft.com/office/drawing/2014/main" id="{6D990129-3069-01BE-2E5E-030DC417C905}"/>
                  </a:ext>
                </a:extLst>
              </p:cNvPr>
              <p:cNvGrpSpPr/>
              <p:nvPr/>
            </p:nvGrpSpPr>
            <p:grpSpPr>
              <a:xfrm>
                <a:off x="2158566" y="3009703"/>
                <a:ext cx="203273" cy="203273"/>
                <a:chOff x="2158566" y="3009703"/>
                <a:chExt cx="203273" cy="203273"/>
              </a:xfrm>
            </p:grpSpPr>
            <p:sp>
              <p:nvSpPr>
                <p:cNvPr id="111" name="Oval 110">
                  <a:extLst>
                    <a:ext uri="{FF2B5EF4-FFF2-40B4-BE49-F238E27FC236}">
                      <a16:creationId xmlns:a16="http://schemas.microsoft.com/office/drawing/2014/main" id="{1165D998-77B0-87B1-B7A7-A1E15F333F5D}"/>
                    </a:ext>
                  </a:extLst>
                </p:cNvPr>
                <p:cNvSpPr/>
                <p:nvPr/>
              </p:nvSpPr>
              <p:spPr>
                <a:xfrm>
                  <a:off x="2158566" y="3009703"/>
                  <a:ext cx="203273" cy="20327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51">
                  <a:extLst>
                    <a:ext uri="{FF2B5EF4-FFF2-40B4-BE49-F238E27FC236}">
                      <a16:creationId xmlns:a16="http://schemas.microsoft.com/office/drawing/2014/main" id="{2FD8B4EA-D4AA-E200-3534-DF6AFF550242}"/>
                    </a:ext>
                  </a:extLst>
                </p:cNvPr>
                <p:cNvSpPr/>
                <p:nvPr/>
              </p:nvSpPr>
              <p:spPr>
                <a:xfrm rot="19036600">
                  <a:off x="2221331" y="3076926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7E7ABBF5-A327-212F-5BBC-BAE12AE6DE00}"/>
                </a:ext>
              </a:extLst>
            </p:cNvPr>
            <p:cNvGrpSpPr/>
            <p:nvPr/>
          </p:nvGrpSpPr>
          <p:grpSpPr>
            <a:xfrm>
              <a:off x="10106352" y="3123515"/>
              <a:ext cx="1473032" cy="203273"/>
              <a:chOff x="3762016" y="2693347"/>
              <a:chExt cx="1473032" cy="203273"/>
            </a:xfrm>
          </p:grpSpPr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A2FEED60-AAFA-0611-E2FC-5DBD7B5DB384}"/>
                  </a:ext>
                </a:extLst>
              </p:cNvPr>
              <p:cNvSpPr txBox="1"/>
              <p:nvPr/>
            </p:nvSpPr>
            <p:spPr>
              <a:xfrm>
                <a:off x="4051073" y="2713117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E8165895-02C9-AABA-43DF-7975A39925FF}"/>
                  </a:ext>
                </a:extLst>
              </p:cNvPr>
              <p:cNvGrpSpPr/>
              <p:nvPr/>
            </p:nvGrpSpPr>
            <p:grpSpPr>
              <a:xfrm>
                <a:off x="3762016" y="2693347"/>
                <a:ext cx="203273" cy="203273"/>
                <a:chOff x="3762016" y="2693347"/>
                <a:chExt cx="203273" cy="203273"/>
              </a:xfrm>
            </p:grpSpPr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34BA3226-2CD2-375A-C978-2BDAE4A269B0}"/>
                    </a:ext>
                  </a:extLst>
                </p:cNvPr>
                <p:cNvSpPr/>
                <p:nvPr/>
              </p:nvSpPr>
              <p:spPr>
                <a:xfrm>
                  <a:off x="3762016" y="2693347"/>
                  <a:ext cx="203273" cy="20327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51">
                  <a:extLst>
                    <a:ext uri="{FF2B5EF4-FFF2-40B4-BE49-F238E27FC236}">
                      <a16:creationId xmlns:a16="http://schemas.microsoft.com/office/drawing/2014/main" id="{A02B9429-8C21-E423-7699-C32A0F81062B}"/>
                    </a:ext>
                  </a:extLst>
                </p:cNvPr>
                <p:cNvSpPr/>
                <p:nvPr/>
              </p:nvSpPr>
              <p:spPr>
                <a:xfrm rot="19036600">
                  <a:off x="3824352" y="2758013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4566811B-F6C4-A47A-D0E0-50BA72EBFB76}"/>
                </a:ext>
              </a:extLst>
            </p:cNvPr>
            <p:cNvGrpSpPr/>
            <p:nvPr/>
          </p:nvGrpSpPr>
          <p:grpSpPr>
            <a:xfrm>
              <a:off x="10106352" y="3439871"/>
              <a:ext cx="1473032" cy="203273"/>
              <a:chOff x="3762016" y="3009703"/>
              <a:chExt cx="1473032" cy="203273"/>
            </a:xfrm>
          </p:grpSpPr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547EEA63-06F5-8E9C-F531-B294F8DB713A}"/>
                  </a:ext>
                </a:extLst>
              </p:cNvPr>
              <p:cNvSpPr txBox="1"/>
              <p:nvPr/>
            </p:nvSpPr>
            <p:spPr>
              <a:xfrm>
                <a:off x="4051073" y="3029473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5FA52FA6-B26D-EB55-0964-B7CDD2C99F1F}"/>
                  </a:ext>
                </a:extLst>
              </p:cNvPr>
              <p:cNvGrpSpPr/>
              <p:nvPr/>
            </p:nvGrpSpPr>
            <p:grpSpPr>
              <a:xfrm>
                <a:off x="3762016" y="3009703"/>
                <a:ext cx="203273" cy="203273"/>
                <a:chOff x="3762016" y="3009703"/>
                <a:chExt cx="203273" cy="203273"/>
              </a:xfrm>
            </p:grpSpPr>
            <p:sp>
              <p:nvSpPr>
                <p:cNvPr id="103" name="Oval 102">
                  <a:extLst>
                    <a:ext uri="{FF2B5EF4-FFF2-40B4-BE49-F238E27FC236}">
                      <a16:creationId xmlns:a16="http://schemas.microsoft.com/office/drawing/2014/main" id="{90CD5575-7310-92B3-76F3-AC312BE6403C}"/>
                    </a:ext>
                  </a:extLst>
                </p:cNvPr>
                <p:cNvSpPr/>
                <p:nvPr/>
              </p:nvSpPr>
              <p:spPr>
                <a:xfrm>
                  <a:off x="3762016" y="3009703"/>
                  <a:ext cx="203273" cy="203273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51">
                  <a:extLst>
                    <a:ext uri="{FF2B5EF4-FFF2-40B4-BE49-F238E27FC236}">
                      <a16:creationId xmlns:a16="http://schemas.microsoft.com/office/drawing/2014/main" id="{B03E014A-4484-29D5-E06D-EF597F300152}"/>
                    </a:ext>
                  </a:extLst>
                </p:cNvPr>
                <p:cNvSpPr/>
                <p:nvPr/>
              </p:nvSpPr>
              <p:spPr>
                <a:xfrm rot="19036600">
                  <a:off x="3824353" y="3076925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E53D3F-66AE-B307-DFE8-8731C1AFE239}"/>
              </a:ext>
            </a:extLst>
          </p:cNvPr>
          <p:cNvGrpSpPr/>
          <p:nvPr/>
        </p:nvGrpSpPr>
        <p:grpSpPr>
          <a:xfrm>
            <a:off x="8502902" y="5156982"/>
            <a:ext cx="3076482" cy="908194"/>
            <a:chOff x="8502902" y="5156982"/>
            <a:chExt cx="3076482" cy="908194"/>
          </a:xfrm>
        </p:grpSpPr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8125CB26-6EC6-2EF4-7C8D-B98DDC83D7D6}"/>
                </a:ext>
              </a:extLst>
            </p:cNvPr>
            <p:cNvSpPr txBox="1"/>
            <p:nvPr/>
          </p:nvSpPr>
          <p:spPr>
            <a:xfrm>
              <a:off x="8502902" y="5156982"/>
              <a:ext cx="2240456" cy="27172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800" b="1" kern="0" dirty="0">
                  <a:solidFill>
                    <a:schemeClr val="accent4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800" b="1" kern="0" dirty="0">
                <a:solidFill>
                  <a:schemeClr val="accent4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D6E43382-F4E6-5BF4-C4D8-A75A9F5DE213}"/>
                </a:ext>
              </a:extLst>
            </p:cNvPr>
            <p:cNvGrpSpPr/>
            <p:nvPr/>
          </p:nvGrpSpPr>
          <p:grpSpPr>
            <a:xfrm>
              <a:off x="8502902" y="5545547"/>
              <a:ext cx="1473032" cy="203273"/>
              <a:chOff x="2158566" y="2693347"/>
              <a:chExt cx="1473032" cy="203273"/>
            </a:xfrm>
          </p:grpSpPr>
          <p:sp>
            <p:nvSpPr>
              <p:cNvPr id="139" name="TextBox 138">
                <a:extLst>
                  <a:ext uri="{FF2B5EF4-FFF2-40B4-BE49-F238E27FC236}">
                    <a16:creationId xmlns:a16="http://schemas.microsoft.com/office/drawing/2014/main" id="{7E36A77F-7099-98D6-AEE9-8A576EDA45CB}"/>
                  </a:ext>
                </a:extLst>
              </p:cNvPr>
              <p:cNvSpPr txBox="1"/>
              <p:nvPr/>
            </p:nvSpPr>
            <p:spPr>
              <a:xfrm>
                <a:off x="2447623" y="2713117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A5BEBFF-1FDC-1D3C-BEAC-4DD42525B46B}"/>
                  </a:ext>
                </a:extLst>
              </p:cNvPr>
              <p:cNvGrpSpPr/>
              <p:nvPr/>
            </p:nvGrpSpPr>
            <p:grpSpPr>
              <a:xfrm>
                <a:off x="2158566" y="2693347"/>
                <a:ext cx="203273" cy="203273"/>
                <a:chOff x="2158566" y="2693347"/>
                <a:chExt cx="203273" cy="203273"/>
              </a:xfrm>
            </p:grpSpPr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2358A98F-385A-FEAF-38C3-AAF9ECCFF67D}"/>
                    </a:ext>
                  </a:extLst>
                </p:cNvPr>
                <p:cNvSpPr/>
                <p:nvPr/>
              </p:nvSpPr>
              <p:spPr>
                <a:xfrm>
                  <a:off x="2158566" y="2693347"/>
                  <a:ext cx="203273" cy="203273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2" name="Rectangle 51">
                  <a:extLst>
                    <a:ext uri="{FF2B5EF4-FFF2-40B4-BE49-F238E27FC236}">
                      <a16:creationId xmlns:a16="http://schemas.microsoft.com/office/drawing/2014/main" id="{0F25FBCE-8058-CFD8-5A86-C3C6C7FAE714}"/>
                    </a:ext>
                  </a:extLst>
                </p:cNvPr>
                <p:cNvSpPr/>
                <p:nvPr/>
              </p:nvSpPr>
              <p:spPr>
                <a:xfrm rot="19036600">
                  <a:off x="2221330" y="2758014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30663384-3CF8-952A-2484-A33F86FF4D77}"/>
                </a:ext>
              </a:extLst>
            </p:cNvPr>
            <p:cNvGrpSpPr/>
            <p:nvPr/>
          </p:nvGrpSpPr>
          <p:grpSpPr>
            <a:xfrm>
              <a:off x="8502902" y="5861903"/>
              <a:ext cx="1473032" cy="203273"/>
              <a:chOff x="2158566" y="3009703"/>
              <a:chExt cx="1473032" cy="203273"/>
            </a:xfrm>
          </p:grpSpPr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D55B1F80-F3B6-7F66-99BF-1C95C3B3515F}"/>
                  </a:ext>
                </a:extLst>
              </p:cNvPr>
              <p:cNvSpPr txBox="1"/>
              <p:nvPr/>
            </p:nvSpPr>
            <p:spPr>
              <a:xfrm>
                <a:off x="2447623" y="3029473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8062DAF-A242-853D-8AB4-131A3A9CB880}"/>
                  </a:ext>
                </a:extLst>
              </p:cNvPr>
              <p:cNvGrpSpPr/>
              <p:nvPr/>
            </p:nvGrpSpPr>
            <p:grpSpPr>
              <a:xfrm>
                <a:off x="2158566" y="3009703"/>
                <a:ext cx="203273" cy="203273"/>
                <a:chOff x="2158566" y="3009703"/>
                <a:chExt cx="203273" cy="203273"/>
              </a:xfrm>
            </p:grpSpPr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895A16B2-7934-1425-ADC7-7E67DE0B6C1D}"/>
                    </a:ext>
                  </a:extLst>
                </p:cNvPr>
                <p:cNvSpPr/>
                <p:nvPr/>
              </p:nvSpPr>
              <p:spPr>
                <a:xfrm>
                  <a:off x="2158566" y="3009703"/>
                  <a:ext cx="203273" cy="203273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8" name="Rectangle 51">
                  <a:extLst>
                    <a:ext uri="{FF2B5EF4-FFF2-40B4-BE49-F238E27FC236}">
                      <a16:creationId xmlns:a16="http://schemas.microsoft.com/office/drawing/2014/main" id="{B9737586-86FB-1AFC-73A4-0F7A8D234CC8}"/>
                    </a:ext>
                  </a:extLst>
                </p:cNvPr>
                <p:cNvSpPr/>
                <p:nvPr/>
              </p:nvSpPr>
              <p:spPr>
                <a:xfrm rot="19036600">
                  <a:off x="2221331" y="3076926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8D9E53A9-E83E-3A42-C2B1-D1027348B48F}"/>
                </a:ext>
              </a:extLst>
            </p:cNvPr>
            <p:cNvGrpSpPr/>
            <p:nvPr/>
          </p:nvGrpSpPr>
          <p:grpSpPr>
            <a:xfrm>
              <a:off x="10106352" y="5545547"/>
              <a:ext cx="1473032" cy="203273"/>
              <a:chOff x="3762016" y="2693347"/>
              <a:chExt cx="1473032" cy="203273"/>
            </a:xfrm>
          </p:grpSpPr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8821C1DB-188F-C906-AE12-580F435D1BEB}"/>
                  </a:ext>
                </a:extLst>
              </p:cNvPr>
              <p:cNvSpPr txBox="1"/>
              <p:nvPr/>
            </p:nvSpPr>
            <p:spPr>
              <a:xfrm>
                <a:off x="4051073" y="2713117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132" name="Group 131">
                <a:extLst>
                  <a:ext uri="{FF2B5EF4-FFF2-40B4-BE49-F238E27FC236}">
                    <a16:creationId xmlns:a16="http://schemas.microsoft.com/office/drawing/2014/main" id="{F3545088-97C2-7A11-79DE-4C901106AA59}"/>
                  </a:ext>
                </a:extLst>
              </p:cNvPr>
              <p:cNvGrpSpPr/>
              <p:nvPr/>
            </p:nvGrpSpPr>
            <p:grpSpPr>
              <a:xfrm>
                <a:off x="3762016" y="2693347"/>
                <a:ext cx="203273" cy="203273"/>
                <a:chOff x="3762016" y="2693347"/>
                <a:chExt cx="203273" cy="203273"/>
              </a:xfrm>
            </p:grpSpPr>
            <p:sp>
              <p:nvSpPr>
                <p:cNvPr id="133" name="Oval 132">
                  <a:extLst>
                    <a:ext uri="{FF2B5EF4-FFF2-40B4-BE49-F238E27FC236}">
                      <a16:creationId xmlns:a16="http://schemas.microsoft.com/office/drawing/2014/main" id="{1C6C7B5C-E62F-A0C0-A348-1FCF3077614B}"/>
                    </a:ext>
                  </a:extLst>
                </p:cNvPr>
                <p:cNvSpPr/>
                <p:nvPr/>
              </p:nvSpPr>
              <p:spPr>
                <a:xfrm>
                  <a:off x="3762016" y="2693347"/>
                  <a:ext cx="203273" cy="203273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4" name="Rectangle 51">
                  <a:extLst>
                    <a:ext uri="{FF2B5EF4-FFF2-40B4-BE49-F238E27FC236}">
                      <a16:creationId xmlns:a16="http://schemas.microsoft.com/office/drawing/2014/main" id="{49FCB842-26A9-31C9-05FB-13B58155547F}"/>
                    </a:ext>
                  </a:extLst>
                </p:cNvPr>
                <p:cNvSpPr/>
                <p:nvPr/>
              </p:nvSpPr>
              <p:spPr>
                <a:xfrm rot="19036600">
                  <a:off x="3824352" y="2758013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9AAF682D-00A6-C4ED-E94C-E385EC7279A3}"/>
                </a:ext>
              </a:extLst>
            </p:cNvPr>
            <p:cNvGrpSpPr/>
            <p:nvPr/>
          </p:nvGrpSpPr>
          <p:grpSpPr>
            <a:xfrm>
              <a:off x="10106352" y="5861903"/>
              <a:ext cx="1473032" cy="203273"/>
              <a:chOff x="3762016" y="3009703"/>
              <a:chExt cx="1473032" cy="203273"/>
            </a:xfrm>
          </p:grpSpPr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6230D7E2-586E-F123-AD75-EF976ED4F2B1}"/>
                  </a:ext>
                </a:extLst>
              </p:cNvPr>
              <p:cNvSpPr txBox="1"/>
              <p:nvPr/>
            </p:nvSpPr>
            <p:spPr>
              <a:xfrm>
                <a:off x="4051073" y="3029473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128" name="Group 127">
                <a:extLst>
                  <a:ext uri="{FF2B5EF4-FFF2-40B4-BE49-F238E27FC236}">
                    <a16:creationId xmlns:a16="http://schemas.microsoft.com/office/drawing/2014/main" id="{B5FD812B-4925-F731-6414-83AA143ED795}"/>
                  </a:ext>
                </a:extLst>
              </p:cNvPr>
              <p:cNvGrpSpPr/>
              <p:nvPr/>
            </p:nvGrpSpPr>
            <p:grpSpPr>
              <a:xfrm>
                <a:off x="3762016" y="3009703"/>
                <a:ext cx="203273" cy="203273"/>
                <a:chOff x="3762016" y="3009703"/>
                <a:chExt cx="203273" cy="203273"/>
              </a:xfrm>
            </p:grpSpPr>
            <p:sp>
              <p:nvSpPr>
                <p:cNvPr id="129" name="Oval 128">
                  <a:extLst>
                    <a:ext uri="{FF2B5EF4-FFF2-40B4-BE49-F238E27FC236}">
                      <a16:creationId xmlns:a16="http://schemas.microsoft.com/office/drawing/2014/main" id="{37BC45FD-3957-6691-83B2-9B40EBB01DA9}"/>
                    </a:ext>
                  </a:extLst>
                </p:cNvPr>
                <p:cNvSpPr/>
                <p:nvPr/>
              </p:nvSpPr>
              <p:spPr>
                <a:xfrm>
                  <a:off x="3762016" y="3009703"/>
                  <a:ext cx="203273" cy="203273"/>
                </a:xfrm>
                <a:prstGeom prst="ellipse">
                  <a:avLst/>
                </a:prstGeom>
                <a:solidFill>
                  <a:schemeClr val="accent4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0" name="Rectangle 51">
                  <a:extLst>
                    <a:ext uri="{FF2B5EF4-FFF2-40B4-BE49-F238E27FC236}">
                      <a16:creationId xmlns:a16="http://schemas.microsoft.com/office/drawing/2014/main" id="{C2225999-9F18-B5F0-3D51-0EA90BA5A922}"/>
                    </a:ext>
                  </a:extLst>
                </p:cNvPr>
                <p:cNvSpPr/>
                <p:nvPr/>
              </p:nvSpPr>
              <p:spPr>
                <a:xfrm rot="19036600">
                  <a:off x="3824353" y="3076925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E0F60147-0EE3-659B-B814-AA9BB757EE66}"/>
              </a:ext>
            </a:extLst>
          </p:cNvPr>
          <p:cNvGrpSpPr/>
          <p:nvPr/>
        </p:nvGrpSpPr>
        <p:grpSpPr>
          <a:xfrm>
            <a:off x="8502902" y="3947879"/>
            <a:ext cx="3076482" cy="908194"/>
            <a:chOff x="609441" y="3971678"/>
            <a:chExt cx="3076482" cy="908194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5A90A9F5-2FE1-9E9C-8157-1C7534C38D1A}"/>
                </a:ext>
              </a:extLst>
            </p:cNvPr>
            <p:cNvSpPr txBox="1"/>
            <p:nvPr/>
          </p:nvSpPr>
          <p:spPr>
            <a:xfrm>
              <a:off x="609441" y="3971678"/>
              <a:ext cx="2240456" cy="27172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800" b="1" kern="0" dirty="0">
                  <a:solidFill>
                    <a:schemeClr val="accent3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800" b="1" kern="0" dirty="0">
                <a:solidFill>
                  <a:schemeClr val="accent3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60452DBA-B4B6-A003-BC17-8DE3E12B6564}"/>
                </a:ext>
              </a:extLst>
            </p:cNvPr>
            <p:cNvGrpSpPr/>
            <p:nvPr/>
          </p:nvGrpSpPr>
          <p:grpSpPr>
            <a:xfrm>
              <a:off x="609441" y="4360243"/>
              <a:ext cx="1473032" cy="203273"/>
              <a:chOff x="2158566" y="2693347"/>
              <a:chExt cx="1473032" cy="203273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C9053FE3-779D-DE22-C131-07703C6C2BD6}"/>
                  </a:ext>
                </a:extLst>
              </p:cNvPr>
              <p:cNvSpPr txBox="1"/>
              <p:nvPr/>
            </p:nvSpPr>
            <p:spPr>
              <a:xfrm>
                <a:off x="2447623" y="2713117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87" name="Group 86">
                <a:extLst>
                  <a:ext uri="{FF2B5EF4-FFF2-40B4-BE49-F238E27FC236}">
                    <a16:creationId xmlns:a16="http://schemas.microsoft.com/office/drawing/2014/main" id="{6790D5F8-1DC2-DBD3-1914-68EE133DC647}"/>
                  </a:ext>
                </a:extLst>
              </p:cNvPr>
              <p:cNvGrpSpPr/>
              <p:nvPr/>
            </p:nvGrpSpPr>
            <p:grpSpPr>
              <a:xfrm>
                <a:off x="2158566" y="2693347"/>
                <a:ext cx="203273" cy="203273"/>
                <a:chOff x="2158566" y="2693347"/>
                <a:chExt cx="203273" cy="203273"/>
              </a:xfrm>
            </p:grpSpPr>
            <p:sp>
              <p:nvSpPr>
                <p:cNvPr id="88" name="Oval 87">
                  <a:extLst>
                    <a:ext uri="{FF2B5EF4-FFF2-40B4-BE49-F238E27FC236}">
                      <a16:creationId xmlns:a16="http://schemas.microsoft.com/office/drawing/2014/main" id="{3025FEA1-0C9F-AFEE-2619-EBE6FB913168}"/>
                    </a:ext>
                  </a:extLst>
                </p:cNvPr>
                <p:cNvSpPr/>
                <p:nvPr/>
              </p:nvSpPr>
              <p:spPr>
                <a:xfrm>
                  <a:off x="2158566" y="2693347"/>
                  <a:ext cx="203273" cy="20327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9" name="Rectangle 51">
                  <a:extLst>
                    <a:ext uri="{FF2B5EF4-FFF2-40B4-BE49-F238E27FC236}">
                      <a16:creationId xmlns:a16="http://schemas.microsoft.com/office/drawing/2014/main" id="{C1AF2E65-E279-349F-4860-34CE6216439B}"/>
                    </a:ext>
                  </a:extLst>
                </p:cNvPr>
                <p:cNvSpPr/>
                <p:nvPr/>
              </p:nvSpPr>
              <p:spPr>
                <a:xfrm rot="19036600">
                  <a:off x="2221330" y="2758014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AF6A75FF-C25A-694F-7ACD-52503AE83421}"/>
                </a:ext>
              </a:extLst>
            </p:cNvPr>
            <p:cNvGrpSpPr/>
            <p:nvPr/>
          </p:nvGrpSpPr>
          <p:grpSpPr>
            <a:xfrm>
              <a:off x="609441" y="4676599"/>
              <a:ext cx="1473032" cy="203273"/>
              <a:chOff x="2158566" y="3009703"/>
              <a:chExt cx="1473032" cy="203273"/>
            </a:xfrm>
          </p:grpSpPr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071A5D4-24DF-2991-2866-C9D8F4B1BF78}"/>
                  </a:ext>
                </a:extLst>
              </p:cNvPr>
              <p:cNvSpPr txBox="1"/>
              <p:nvPr/>
            </p:nvSpPr>
            <p:spPr>
              <a:xfrm>
                <a:off x="2447623" y="3029473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998D334-53EC-6F12-AAAE-C35CE20172E6}"/>
                  </a:ext>
                </a:extLst>
              </p:cNvPr>
              <p:cNvGrpSpPr/>
              <p:nvPr/>
            </p:nvGrpSpPr>
            <p:grpSpPr>
              <a:xfrm>
                <a:off x="2158566" y="3009703"/>
                <a:ext cx="203273" cy="203273"/>
                <a:chOff x="2158566" y="3009703"/>
                <a:chExt cx="203273" cy="203273"/>
              </a:xfrm>
            </p:grpSpPr>
            <p:sp>
              <p:nvSpPr>
                <p:cNvPr id="84" name="Oval 83">
                  <a:extLst>
                    <a:ext uri="{FF2B5EF4-FFF2-40B4-BE49-F238E27FC236}">
                      <a16:creationId xmlns:a16="http://schemas.microsoft.com/office/drawing/2014/main" id="{E1A37573-3BEA-EBCD-DB44-30F3ACF30515}"/>
                    </a:ext>
                  </a:extLst>
                </p:cNvPr>
                <p:cNvSpPr/>
                <p:nvPr/>
              </p:nvSpPr>
              <p:spPr>
                <a:xfrm>
                  <a:off x="2158566" y="3009703"/>
                  <a:ext cx="203273" cy="20327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51">
                  <a:extLst>
                    <a:ext uri="{FF2B5EF4-FFF2-40B4-BE49-F238E27FC236}">
                      <a16:creationId xmlns:a16="http://schemas.microsoft.com/office/drawing/2014/main" id="{A8FC035F-9F32-C9DD-37E2-FD6E17794CEC}"/>
                    </a:ext>
                  </a:extLst>
                </p:cNvPr>
                <p:cNvSpPr/>
                <p:nvPr/>
              </p:nvSpPr>
              <p:spPr>
                <a:xfrm rot="19036600">
                  <a:off x="2221331" y="3076926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43328F17-51C7-9F71-4796-F27B40A35207}"/>
                </a:ext>
              </a:extLst>
            </p:cNvPr>
            <p:cNvGrpSpPr/>
            <p:nvPr/>
          </p:nvGrpSpPr>
          <p:grpSpPr>
            <a:xfrm>
              <a:off x="2212891" y="4360243"/>
              <a:ext cx="1473032" cy="203273"/>
              <a:chOff x="3762016" y="2693347"/>
              <a:chExt cx="1473032" cy="203273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F1AC02CA-20DB-CAF9-94A5-823F7B229C04}"/>
                  </a:ext>
                </a:extLst>
              </p:cNvPr>
              <p:cNvSpPr txBox="1"/>
              <p:nvPr/>
            </p:nvSpPr>
            <p:spPr>
              <a:xfrm>
                <a:off x="4051073" y="2713117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FF5687A9-6DD0-ECA3-216B-BAF8567CF6D0}"/>
                  </a:ext>
                </a:extLst>
              </p:cNvPr>
              <p:cNvGrpSpPr/>
              <p:nvPr/>
            </p:nvGrpSpPr>
            <p:grpSpPr>
              <a:xfrm>
                <a:off x="3762016" y="2693347"/>
                <a:ext cx="203273" cy="203273"/>
                <a:chOff x="3762016" y="2693347"/>
                <a:chExt cx="203273" cy="203273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1A93F32C-0C3F-4845-8DC2-EE07FC70061D}"/>
                    </a:ext>
                  </a:extLst>
                </p:cNvPr>
                <p:cNvSpPr/>
                <p:nvPr/>
              </p:nvSpPr>
              <p:spPr>
                <a:xfrm>
                  <a:off x="3762016" y="2693347"/>
                  <a:ext cx="203273" cy="20327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51">
                  <a:extLst>
                    <a:ext uri="{FF2B5EF4-FFF2-40B4-BE49-F238E27FC236}">
                      <a16:creationId xmlns:a16="http://schemas.microsoft.com/office/drawing/2014/main" id="{25DABA5B-B0CA-1F7B-63DD-2BB66F71C3AB}"/>
                    </a:ext>
                  </a:extLst>
                </p:cNvPr>
                <p:cNvSpPr/>
                <p:nvPr/>
              </p:nvSpPr>
              <p:spPr>
                <a:xfrm rot="19036600">
                  <a:off x="3824352" y="2758013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73D854D3-F033-53D5-AFD8-2F08FE3CCF65}"/>
                </a:ext>
              </a:extLst>
            </p:cNvPr>
            <p:cNvGrpSpPr/>
            <p:nvPr/>
          </p:nvGrpSpPr>
          <p:grpSpPr>
            <a:xfrm>
              <a:off x="2212891" y="4676599"/>
              <a:ext cx="1473032" cy="203273"/>
              <a:chOff x="3762016" y="3009703"/>
              <a:chExt cx="1473032" cy="203273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861804E1-E1D4-770A-7FFA-204C2D979395}"/>
                  </a:ext>
                </a:extLst>
              </p:cNvPr>
              <p:cNvSpPr txBox="1"/>
              <p:nvPr/>
            </p:nvSpPr>
            <p:spPr>
              <a:xfrm>
                <a:off x="4051073" y="3029473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232785EA-5435-3074-8544-084AC25917D0}"/>
                  </a:ext>
                </a:extLst>
              </p:cNvPr>
              <p:cNvGrpSpPr/>
              <p:nvPr/>
            </p:nvGrpSpPr>
            <p:grpSpPr>
              <a:xfrm>
                <a:off x="3762016" y="3009703"/>
                <a:ext cx="203273" cy="203273"/>
                <a:chOff x="3762016" y="3009703"/>
                <a:chExt cx="203273" cy="203273"/>
              </a:xfrm>
            </p:grpSpPr>
            <p:sp>
              <p:nvSpPr>
                <p:cNvPr id="76" name="Oval 75">
                  <a:extLst>
                    <a:ext uri="{FF2B5EF4-FFF2-40B4-BE49-F238E27FC236}">
                      <a16:creationId xmlns:a16="http://schemas.microsoft.com/office/drawing/2014/main" id="{FF5788DB-DF76-DB13-B36A-C221FC862C7E}"/>
                    </a:ext>
                  </a:extLst>
                </p:cNvPr>
                <p:cNvSpPr/>
                <p:nvPr/>
              </p:nvSpPr>
              <p:spPr>
                <a:xfrm>
                  <a:off x="3762016" y="3009703"/>
                  <a:ext cx="203273" cy="203273"/>
                </a:xfrm>
                <a:prstGeom prst="ellipse">
                  <a:avLst/>
                </a:prstGeom>
                <a:solidFill>
                  <a:schemeClr val="accent3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7" name="Rectangle 51">
                  <a:extLst>
                    <a:ext uri="{FF2B5EF4-FFF2-40B4-BE49-F238E27FC236}">
                      <a16:creationId xmlns:a16="http://schemas.microsoft.com/office/drawing/2014/main" id="{68D728E5-F1B4-4D63-D422-2AC7D6226142}"/>
                    </a:ext>
                  </a:extLst>
                </p:cNvPr>
                <p:cNvSpPr/>
                <p:nvPr/>
              </p:nvSpPr>
              <p:spPr>
                <a:xfrm rot="19036600">
                  <a:off x="3824353" y="3076925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69C785-1895-7AE3-40AB-76702C10A9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/>
          <a:lstStyle/>
          <a:p>
            <a:r>
              <a:rPr lang="en-US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4-Stage Content Marketing Funnel Slide Template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AA0BE65-55A0-D6CE-53BE-58C2CFB84807}"/>
              </a:ext>
            </a:extLst>
          </p:cNvPr>
          <p:cNvGrpSpPr/>
          <p:nvPr/>
        </p:nvGrpSpPr>
        <p:grpSpPr>
          <a:xfrm>
            <a:off x="4617635" y="2620226"/>
            <a:ext cx="2953554" cy="1235444"/>
            <a:chOff x="4524069" y="2489597"/>
            <a:chExt cx="2953554" cy="1235444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B5CA2007-D7A0-331A-1339-53977CC2E3E2}"/>
                </a:ext>
              </a:extLst>
            </p:cNvPr>
            <p:cNvSpPr/>
            <p:nvPr/>
          </p:nvSpPr>
          <p:spPr>
            <a:xfrm>
              <a:off x="4524069" y="2609501"/>
              <a:ext cx="2953554" cy="1115540"/>
            </a:xfrm>
            <a:custGeom>
              <a:avLst/>
              <a:gdLst>
                <a:gd name="connsiteX0" fmla="*/ 0 w 2953554"/>
                <a:gd name="connsiteY0" fmla="*/ 0 h 1115540"/>
                <a:gd name="connsiteX1" fmla="*/ 407999 w 2953554"/>
                <a:gd name="connsiteY1" fmla="*/ 1035532 h 1115540"/>
                <a:gd name="connsiteX2" fmla="*/ 1480701 w 2953554"/>
                <a:gd name="connsiteY2" fmla="*/ 1115540 h 1115540"/>
                <a:gd name="connsiteX3" fmla="*/ 2543702 w 2953554"/>
                <a:gd name="connsiteY3" fmla="*/ 1033679 h 1115540"/>
                <a:gd name="connsiteX4" fmla="*/ 2953554 w 2953554"/>
                <a:gd name="connsiteY4" fmla="*/ 0 h 1115540"/>
                <a:gd name="connsiteX5" fmla="*/ 0 w 2953554"/>
                <a:gd name="connsiteY5" fmla="*/ 0 h 11155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53554" h="1115540">
                  <a:moveTo>
                    <a:pt x="0" y="0"/>
                  </a:moveTo>
                  <a:lnTo>
                    <a:pt x="407999" y="1035532"/>
                  </a:lnTo>
                  <a:cubicBezTo>
                    <a:pt x="407999" y="1081749"/>
                    <a:pt x="893718" y="1115540"/>
                    <a:pt x="1480701" y="1115540"/>
                  </a:cubicBezTo>
                  <a:cubicBezTo>
                    <a:pt x="2067684" y="1115540"/>
                    <a:pt x="2543702" y="1079896"/>
                    <a:pt x="2543702" y="1033679"/>
                  </a:cubicBezTo>
                  <a:lnTo>
                    <a:pt x="2953554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 w="10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FA8F404-61B2-83C4-4255-F55571B94A33}"/>
                </a:ext>
              </a:extLst>
            </p:cNvPr>
            <p:cNvSpPr/>
            <p:nvPr/>
          </p:nvSpPr>
          <p:spPr>
            <a:xfrm>
              <a:off x="4524069" y="2489597"/>
              <a:ext cx="2953554" cy="233267"/>
            </a:xfrm>
            <a:custGeom>
              <a:avLst/>
              <a:gdLst>
                <a:gd name="connsiteX0" fmla="*/ 2953554 w 2953554"/>
                <a:gd name="connsiteY0" fmla="*/ 119904 h 233267"/>
                <a:gd name="connsiteX1" fmla="*/ 1486042 w 2953554"/>
                <a:gd name="connsiteY1" fmla="*/ 233267 h 233267"/>
                <a:gd name="connsiteX2" fmla="*/ 0 w 2953554"/>
                <a:gd name="connsiteY2" fmla="*/ 119904 h 233267"/>
                <a:gd name="connsiteX3" fmla="*/ 1486152 w 2953554"/>
                <a:gd name="connsiteY3" fmla="*/ 0 h 233267"/>
                <a:gd name="connsiteX4" fmla="*/ 2953554 w 2953554"/>
                <a:gd name="connsiteY4" fmla="*/ 119904 h 233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3554" h="233267">
                  <a:moveTo>
                    <a:pt x="2953554" y="119904"/>
                  </a:moveTo>
                  <a:cubicBezTo>
                    <a:pt x="2953554" y="184325"/>
                    <a:pt x="2304767" y="233267"/>
                    <a:pt x="1486042" y="233267"/>
                  </a:cubicBezTo>
                  <a:cubicBezTo>
                    <a:pt x="667318" y="233267"/>
                    <a:pt x="0" y="184325"/>
                    <a:pt x="0" y="119904"/>
                  </a:cubicBezTo>
                  <a:cubicBezTo>
                    <a:pt x="0" y="55483"/>
                    <a:pt x="667427" y="0"/>
                    <a:pt x="1486152" y="0"/>
                  </a:cubicBezTo>
                  <a:cubicBezTo>
                    <a:pt x="2304876" y="0"/>
                    <a:pt x="2953554" y="55483"/>
                    <a:pt x="2953554" y="119904"/>
                  </a:cubicBezTo>
                  <a:close/>
                </a:path>
              </a:pathLst>
            </a:custGeom>
            <a:solidFill>
              <a:schemeClr val="accent2">
                <a:lumMod val="75000"/>
              </a:schemeClr>
            </a:solidFill>
            <a:ln w="10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B485C6B-C307-C45F-FA53-F5EE6A0C64D4}"/>
              </a:ext>
            </a:extLst>
          </p:cNvPr>
          <p:cNvGrpSpPr/>
          <p:nvPr/>
        </p:nvGrpSpPr>
        <p:grpSpPr>
          <a:xfrm>
            <a:off x="5106212" y="5071797"/>
            <a:ext cx="1984526" cy="1152452"/>
            <a:chOff x="5002814" y="5026171"/>
            <a:chExt cx="1984526" cy="1152452"/>
          </a:xfrm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CBAAB904-D8EE-C362-F87C-406D914FFF8C}"/>
                </a:ext>
              </a:extLst>
            </p:cNvPr>
            <p:cNvSpPr/>
            <p:nvPr/>
          </p:nvSpPr>
          <p:spPr>
            <a:xfrm>
              <a:off x="5002814" y="5070558"/>
              <a:ext cx="1984526" cy="1108065"/>
            </a:xfrm>
            <a:custGeom>
              <a:avLst/>
              <a:gdLst>
                <a:gd name="connsiteX0" fmla="*/ 405708 w 1995961"/>
                <a:gd name="connsiteY0" fmla="*/ 0 h 1114450"/>
                <a:gd name="connsiteX1" fmla="*/ 1590792 w 1995961"/>
                <a:gd name="connsiteY1" fmla="*/ 0 h 1114450"/>
                <a:gd name="connsiteX2" fmla="*/ 1995801 w 1995961"/>
                <a:gd name="connsiteY2" fmla="*/ 1027120 h 1114450"/>
                <a:gd name="connsiteX3" fmla="*/ 1995961 w 1995961"/>
                <a:gd name="connsiteY3" fmla="*/ 1027247 h 1114450"/>
                <a:gd name="connsiteX4" fmla="*/ 990405 w 1995961"/>
                <a:gd name="connsiteY4" fmla="*/ 1114450 h 1114450"/>
                <a:gd name="connsiteX5" fmla="*/ 1 w 1995961"/>
                <a:gd name="connsiteY5" fmla="*/ 1027247 h 1114450"/>
                <a:gd name="connsiteX6" fmla="*/ 0 w 1995961"/>
                <a:gd name="connsiteY6" fmla="*/ 1027247 h 1114450"/>
                <a:gd name="connsiteX7" fmla="*/ 405708 w 1995961"/>
                <a:gd name="connsiteY7" fmla="*/ 0 h 1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995961" h="1114450">
                  <a:moveTo>
                    <a:pt x="405708" y="0"/>
                  </a:moveTo>
                  <a:lnTo>
                    <a:pt x="1590792" y="0"/>
                  </a:lnTo>
                  <a:lnTo>
                    <a:pt x="1995801" y="1027120"/>
                  </a:lnTo>
                  <a:lnTo>
                    <a:pt x="1995961" y="1027247"/>
                  </a:lnTo>
                  <a:cubicBezTo>
                    <a:pt x="1995961" y="1072375"/>
                    <a:pt x="1545232" y="1114450"/>
                    <a:pt x="990405" y="1114450"/>
                  </a:cubicBezTo>
                  <a:cubicBezTo>
                    <a:pt x="435578" y="1114450"/>
                    <a:pt x="1" y="1072375"/>
                    <a:pt x="1" y="1027247"/>
                  </a:cubicBezTo>
                  <a:lnTo>
                    <a:pt x="0" y="1027247"/>
                  </a:lnTo>
                  <a:lnTo>
                    <a:pt x="40570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dirty="0"/>
                <a:t> </a:t>
              </a: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1AA3402B-A881-E742-8E62-FDB4C5676B3E}"/>
                </a:ext>
              </a:extLst>
            </p:cNvPr>
            <p:cNvSpPr/>
            <p:nvPr/>
          </p:nvSpPr>
          <p:spPr>
            <a:xfrm rot="10800000">
              <a:off x="5405085" y="5026171"/>
              <a:ext cx="1179986" cy="96662"/>
            </a:xfrm>
            <a:custGeom>
              <a:avLst/>
              <a:gdLst>
                <a:gd name="connsiteX0" fmla="*/ 1995960 w 1995960"/>
                <a:gd name="connsiteY0" fmla="*/ 87203 h 163505"/>
                <a:gd name="connsiteX1" fmla="*/ 1005556 w 1995960"/>
                <a:gd name="connsiteY1" fmla="*/ 163505 h 163505"/>
                <a:gd name="connsiteX2" fmla="*/ 0 w 1995960"/>
                <a:gd name="connsiteY2" fmla="*/ 87203 h 163505"/>
                <a:gd name="connsiteX3" fmla="*/ 1005556 w 1995960"/>
                <a:gd name="connsiteY3" fmla="*/ 0 h 163505"/>
                <a:gd name="connsiteX4" fmla="*/ 1995960 w 1995960"/>
                <a:gd name="connsiteY4" fmla="*/ 87203 h 16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960" h="163505">
                  <a:moveTo>
                    <a:pt x="1995960" y="87203"/>
                  </a:moveTo>
                  <a:cubicBezTo>
                    <a:pt x="1995960" y="132330"/>
                    <a:pt x="1560383" y="163505"/>
                    <a:pt x="1005556" y="163505"/>
                  </a:cubicBezTo>
                  <a:cubicBezTo>
                    <a:pt x="450729" y="163505"/>
                    <a:pt x="0" y="132330"/>
                    <a:pt x="0" y="87203"/>
                  </a:cubicBezTo>
                  <a:cubicBezTo>
                    <a:pt x="0" y="42075"/>
                    <a:pt x="450729" y="0"/>
                    <a:pt x="1005556" y="0"/>
                  </a:cubicBezTo>
                  <a:cubicBezTo>
                    <a:pt x="1560383" y="0"/>
                    <a:pt x="1995960" y="42075"/>
                    <a:pt x="1995960" y="87203"/>
                  </a:cubicBezTo>
                  <a:close/>
                </a:path>
              </a:pathLst>
            </a:custGeom>
            <a:solidFill>
              <a:schemeClr val="accent4">
                <a:lumMod val="75000"/>
              </a:schemeClr>
            </a:solidFill>
            <a:ln w="10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3F626EF2-B14F-DA0A-B78D-EF11055B049E}"/>
              </a:ext>
            </a:extLst>
          </p:cNvPr>
          <p:cNvGrpSpPr/>
          <p:nvPr/>
        </p:nvGrpSpPr>
        <p:grpSpPr>
          <a:xfrm>
            <a:off x="4148485" y="1399389"/>
            <a:ext cx="3891855" cy="1309674"/>
            <a:chOff x="4148485" y="1399389"/>
            <a:chExt cx="3891855" cy="1309674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7684020F-562F-27A6-BF42-554A1BCDADD4}"/>
                </a:ext>
              </a:extLst>
            </p:cNvPr>
            <p:cNvSpPr/>
            <p:nvPr/>
          </p:nvSpPr>
          <p:spPr>
            <a:xfrm>
              <a:off x="4148485" y="1551993"/>
              <a:ext cx="3891745" cy="1157070"/>
            </a:xfrm>
            <a:custGeom>
              <a:avLst/>
              <a:gdLst>
                <a:gd name="connsiteX0" fmla="*/ 0 w 3891745"/>
                <a:gd name="connsiteY0" fmla="*/ 0 h 1157070"/>
                <a:gd name="connsiteX1" fmla="*/ 410725 w 3891745"/>
                <a:gd name="connsiteY1" fmla="*/ 1035532 h 1157070"/>
                <a:gd name="connsiteX2" fmla="*/ 1966093 w 3891745"/>
                <a:gd name="connsiteY2" fmla="*/ 1157070 h 1157070"/>
                <a:gd name="connsiteX3" fmla="*/ 3480041 w 3891745"/>
                <a:gd name="connsiteY3" fmla="*/ 1035532 h 1157070"/>
                <a:gd name="connsiteX4" fmla="*/ 3891746 w 3891745"/>
                <a:gd name="connsiteY4" fmla="*/ 0 h 1157070"/>
                <a:gd name="connsiteX5" fmla="*/ 0 w 3891745"/>
                <a:gd name="connsiteY5" fmla="*/ 0 h 1157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91745" h="1157070">
                  <a:moveTo>
                    <a:pt x="0" y="0"/>
                  </a:moveTo>
                  <a:lnTo>
                    <a:pt x="410725" y="1035532"/>
                  </a:lnTo>
                  <a:cubicBezTo>
                    <a:pt x="410725" y="1102678"/>
                    <a:pt x="1108237" y="1157070"/>
                    <a:pt x="1966093" y="1157070"/>
                  </a:cubicBezTo>
                  <a:cubicBezTo>
                    <a:pt x="2823950" y="1157070"/>
                    <a:pt x="3480041" y="1102678"/>
                    <a:pt x="3480041" y="1035532"/>
                  </a:cubicBezTo>
                  <a:lnTo>
                    <a:pt x="389174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10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8391B65-C003-61A9-BDE1-C988051819FF}"/>
                </a:ext>
              </a:extLst>
            </p:cNvPr>
            <p:cNvSpPr/>
            <p:nvPr/>
          </p:nvSpPr>
          <p:spPr>
            <a:xfrm>
              <a:off x="4148485" y="1399389"/>
              <a:ext cx="3891855" cy="305209"/>
            </a:xfrm>
            <a:custGeom>
              <a:avLst/>
              <a:gdLst>
                <a:gd name="connsiteX0" fmla="*/ 3891855 w 3891855"/>
                <a:gd name="connsiteY0" fmla="*/ 152605 h 305209"/>
                <a:gd name="connsiteX1" fmla="*/ 1955302 w 3891855"/>
                <a:gd name="connsiteY1" fmla="*/ 305209 h 305209"/>
                <a:gd name="connsiteX2" fmla="*/ 0 w 3891855"/>
                <a:gd name="connsiteY2" fmla="*/ 152605 h 305209"/>
                <a:gd name="connsiteX3" fmla="*/ 1955302 w 3891855"/>
                <a:gd name="connsiteY3" fmla="*/ 0 h 305209"/>
                <a:gd name="connsiteX4" fmla="*/ 3891855 w 3891855"/>
                <a:gd name="connsiteY4" fmla="*/ 152605 h 305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1855" h="305209">
                  <a:moveTo>
                    <a:pt x="3891855" y="152605"/>
                  </a:moveTo>
                  <a:cubicBezTo>
                    <a:pt x="3891855" y="236864"/>
                    <a:pt x="3034871" y="305209"/>
                    <a:pt x="1955302" y="305209"/>
                  </a:cubicBezTo>
                  <a:cubicBezTo>
                    <a:pt x="875733" y="305209"/>
                    <a:pt x="0" y="236864"/>
                    <a:pt x="0" y="152605"/>
                  </a:cubicBezTo>
                  <a:cubicBezTo>
                    <a:pt x="0" y="68345"/>
                    <a:pt x="875733" y="0"/>
                    <a:pt x="1955302" y="0"/>
                  </a:cubicBezTo>
                  <a:cubicBezTo>
                    <a:pt x="3034871" y="0"/>
                    <a:pt x="3891855" y="68345"/>
                    <a:pt x="3891855" y="152605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0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A953D8-CC2C-96DC-93B5-6E4F126A8380}"/>
              </a:ext>
            </a:extLst>
          </p:cNvPr>
          <p:cNvGrpSpPr/>
          <p:nvPr/>
        </p:nvGrpSpPr>
        <p:grpSpPr>
          <a:xfrm>
            <a:off x="5096377" y="3862864"/>
            <a:ext cx="1995961" cy="1165682"/>
            <a:chOff x="5002811" y="3732235"/>
            <a:chExt cx="1995961" cy="1165682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3DEF2EC-52AD-330C-27F2-C9380E3C7CC0}"/>
                </a:ext>
              </a:extLst>
            </p:cNvPr>
            <p:cNvSpPr/>
            <p:nvPr/>
          </p:nvSpPr>
          <p:spPr>
            <a:xfrm>
              <a:off x="5002921" y="3819438"/>
              <a:ext cx="1995851" cy="1078479"/>
            </a:xfrm>
            <a:custGeom>
              <a:avLst/>
              <a:gdLst>
                <a:gd name="connsiteX0" fmla="*/ 0 w 1995851"/>
                <a:gd name="connsiteY0" fmla="*/ 0 h 1078479"/>
                <a:gd name="connsiteX1" fmla="*/ 408326 w 1995851"/>
                <a:gd name="connsiteY1" fmla="*/ 1035532 h 1078479"/>
                <a:gd name="connsiteX2" fmla="*/ 1005774 w 1995851"/>
                <a:gd name="connsiteY2" fmla="*/ 1078479 h 1078479"/>
                <a:gd name="connsiteX3" fmla="*/ 1586871 w 1995851"/>
                <a:gd name="connsiteY3" fmla="*/ 1035532 h 1078479"/>
                <a:gd name="connsiteX4" fmla="*/ 1995851 w 1995851"/>
                <a:gd name="connsiteY4" fmla="*/ 0 h 1078479"/>
                <a:gd name="connsiteX5" fmla="*/ 0 w 1995851"/>
                <a:gd name="connsiteY5" fmla="*/ 0 h 10784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95851" h="1078479">
                  <a:moveTo>
                    <a:pt x="0" y="0"/>
                  </a:moveTo>
                  <a:lnTo>
                    <a:pt x="408326" y="1035532"/>
                  </a:lnTo>
                  <a:cubicBezTo>
                    <a:pt x="408326" y="1061256"/>
                    <a:pt x="681816" y="1078479"/>
                    <a:pt x="1005774" y="1078479"/>
                  </a:cubicBezTo>
                  <a:cubicBezTo>
                    <a:pt x="1329732" y="1078479"/>
                    <a:pt x="1586871" y="1061256"/>
                    <a:pt x="1586871" y="1035532"/>
                  </a:cubicBezTo>
                  <a:lnTo>
                    <a:pt x="199585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0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20FC46B-B6F2-462C-F55E-863E1017678E}"/>
                </a:ext>
              </a:extLst>
            </p:cNvPr>
            <p:cNvSpPr/>
            <p:nvPr/>
          </p:nvSpPr>
          <p:spPr>
            <a:xfrm>
              <a:off x="5002811" y="3732235"/>
              <a:ext cx="1995960" cy="163505"/>
            </a:xfrm>
            <a:custGeom>
              <a:avLst/>
              <a:gdLst>
                <a:gd name="connsiteX0" fmla="*/ 1995960 w 1995960"/>
                <a:gd name="connsiteY0" fmla="*/ 87203 h 163505"/>
                <a:gd name="connsiteX1" fmla="*/ 1005556 w 1995960"/>
                <a:gd name="connsiteY1" fmla="*/ 163505 h 163505"/>
                <a:gd name="connsiteX2" fmla="*/ 0 w 1995960"/>
                <a:gd name="connsiteY2" fmla="*/ 87203 h 163505"/>
                <a:gd name="connsiteX3" fmla="*/ 1005556 w 1995960"/>
                <a:gd name="connsiteY3" fmla="*/ 0 h 163505"/>
                <a:gd name="connsiteX4" fmla="*/ 1995960 w 1995960"/>
                <a:gd name="connsiteY4" fmla="*/ 87203 h 1635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95960" h="163505">
                  <a:moveTo>
                    <a:pt x="1995960" y="87203"/>
                  </a:moveTo>
                  <a:cubicBezTo>
                    <a:pt x="1995960" y="132330"/>
                    <a:pt x="1560383" y="163505"/>
                    <a:pt x="1005556" y="163505"/>
                  </a:cubicBezTo>
                  <a:cubicBezTo>
                    <a:pt x="450729" y="163505"/>
                    <a:pt x="0" y="132330"/>
                    <a:pt x="0" y="87203"/>
                  </a:cubicBezTo>
                  <a:cubicBezTo>
                    <a:pt x="0" y="42075"/>
                    <a:pt x="450729" y="0"/>
                    <a:pt x="1005556" y="0"/>
                  </a:cubicBezTo>
                  <a:cubicBezTo>
                    <a:pt x="1560383" y="0"/>
                    <a:pt x="1995960" y="42075"/>
                    <a:pt x="1995960" y="87203"/>
                  </a:cubicBezTo>
                  <a:close/>
                </a:path>
              </a:pathLst>
            </a:custGeom>
            <a:solidFill>
              <a:schemeClr val="accent3">
                <a:lumMod val="75000"/>
              </a:schemeClr>
            </a:solidFill>
            <a:ln w="1088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id="{82D07E95-F43C-4934-436E-B46C3C449BE6}"/>
              </a:ext>
            </a:extLst>
          </p:cNvPr>
          <p:cNvSpPr txBox="1"/>
          <p:nvPr/>
        </p:nvSpPr>
        <p:spPr>
          <a:xfrm>
            <a:off x="5276285" y="2022064"/>
            <a:ext cx="1636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i="0" dirty="0">
                <a:solidFill>
                  <a:schemeClr val="bg1"/>
                </a:solidFill>
                <a:effectLst/>
              </a:rPr>
              <a:t>Stage 01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DAD992-3C57-5E54-59C0-6CCBB84DD757}"/>
              </a:ext>
            </a:extLst>
          </p:cNvPr>
          <p:cNvSpPr txBox="1"/>
          <p:nvPr/>
        </p:nvSpPr>
        <p:spPr>
          <a:xfrm>
            <a:off x="5276285" y="3165064"/>
            <a:ext cx="1636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i="0" dirty="0">
                <a:solidFill>
                  <a:schemeClr val="bg1"/>
                </a:solidFill>
                <a:effectLst/>
              </a:rPr>
              <a:t>Stage 02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4EDFA3-2123-0B68-EBBE-DDC4752D221A}"/>
              </a:ext>
            </a:extLst>
          </p:cNvPr>
          <p:cNvSpPr txBox="1"/>
          <p:nvPr/>
        </p:nvSpPr>
        <p:spPr>
          <a:xfrm>
            <a:off x="5276285" y="4318950"/>
            <a:ext cx="1636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i="0" dirty="0">
                <a:solidFill>
                  <a:schemeClr val="bg1"/>
                </a:solidFill>
                <a:effectLst/>
              </a:rPr>
              <a:t>Stage 03</a:t>
            </a:r>
            <a:endParaRPr lang="en-US" sz="1800" b="1" dirty="0">
              <a:solidFill>
                <a:schemeClr val="bg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4A8AB4F-E9E0-0AE3-7017-5673EFD03CF7}"/>
              </a:ext>
            </a:extLst>
          </p:cNvPr>
          <p:cNvSpPr txBox="1"/>
          <p:nvPr/>
        </p:nvSpPr>
        <p:spPr>
          <a:xfrm>
            <a:off x="5276285" y="5505493"/>
            <a:ext cx="1636144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b="1" i="0" dirty="0">
                <a:solidFill>
                  <a:schemeClr val="bg1"/>
                </a:solidFill>
                <a:effectLst/>
              </a:rPr>
              <a:t>Stage 04</a:t>
            </a:r>
            <a:endParaRPr lang="en-US" sz="1800" b="1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DCE9FAD-9C66-642E-FE6E-0E395FBBE4EA}"/>
              </a:ext>
            </a:extLst>
          </p:cNvPr>
          <p:cNvGrpSpPr/>
          <p:nvPr/>
        </p:nvGrpSpPr>
        <p:grpSpPr>
          <a:xfrm>
            <a:off x="8502902" y="1529671"/>
            <a:ext cx="3076482" cy="908194"/>
            <a:chOff x="609441" y="1529671"/>
            <a:chExt cx="3076482" cy="90819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B96CD3C-0FB0-262F-E6C2-5698F394388D}"/>
                </a:ext>
              </a:extLst>
            </p:cNvPr>
            <p:cNvSpPr txBox="1"/>
            <p:nvPr/>
          </p:nvSpPr>
          <p:spPr>
            <a:xfrm>
              <a:off x="609441" y="1529671"/>
              <a:ext cx="2240456" cy="27172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noAutofit/>
            </a:bodyPr>
            <a:lstStyle/>
            <a:p>
              <a:pPr>
                <a:lnSpc>
                  <a:spcPct val="110000"/>
                </a:lnSpc>
                <a:defRPr/>
              </a:pPr>
              <a:r>
                <a:rPr lang="en-US" sz="1800" b="1" kern="0" dirty="0">
                  <a:solidFill>
                    <a:schemeClr val="accent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Placeholder</a:t>
              </a:r>
              <a:endParaRPr lang="en-US" sz="1800" b="1" kern="0" dirty="0">
                <a:solidFill>
                  <a:schemeClr val="accen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3828860-47D7-0D78-7505-AE12B592E433}"/>
                </a:ext>
              </a:extLst>
            </p:cNvPr>
            <p:cNvGrpSpPr/>
            <p:nvPr/>
          </p:nvGrpSpPr>
          <p:grpSpPr>
            <a:xfrm>
              <a:off x="609441" y="1918236"/>
              <a:ext cx="1473032" cy="203273"/>
              <a:chOff x="2158566" y="2693347"/>
              <a:chExt cx="1473032" cy="203273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4FE2DBC1-6593-B819-631E-2764C663F44B}"/>
                  </a:ext>
                </a:extLst>
              </p:cNvPr>
              <p:cNvSpPr txBox="1"/>
              <p:nvPr/>
            </p:nvSpPr>
            <p:spPr>
              <a:xfrm>
                <a:off x="2447623" y="2713117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FA2B87DF-C23D-5428-1C27-4E67B1B1C9CB}"/>
                  </a:ext>
                </a:extLst>
              </p:cNvPr>
              <p:cNvGrpSpPr/>
              <p:nvPr/>
            </p:nvGrpSpPr>
            <p:grpSpPr>
              <a:xfrm>
                <a:off x="2158566" y="2693347"/>
                <a:ext cx="203273" cy="203273"/>
                <a:chOff x="2158566" y="2693347"/>
                <a:chExt cx="203273" cy="203273"/>
              </a:xfrm>
            </p:grpSpPr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2A8C3935-034D-79B6-C96F-1E54273E3D62}"/>
                    </a:ext>
                  </a:extLst>
                </p:cNvPr>
                <p:cNvSpPr/>
                <p:nvPr/>
              </p:nvSpPr>
              <p:spPr>
                <a:xfrm>
                  <a:off x="2158566" y="2693347"/>
                  <a:ext cx="203273" cy="2032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61" name="Rectangle 51">
                  <a:extLst>
                    <a:ext uri="{FF2B5EF4-FFF2-40B4-BE49-F238E27FC236}">
                      <a16:creationId xmlns:a16="http://schemas.microsoft.com/office/drawing/2014/main" id="{EF4D3FDF-DD52-4F78-6685-3FC3DCA2D923}"/>
                    </a:ext>
                  </a:extLst>
                </p:cNvPr>
                <p:cNvSpPr/>
                <p:nvPr/>
              </p:nvSpPr>
              <p:spPr>
                <a:xfrm rot="19036600">
                  <a:off x="2221330" y="2758014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10284EB-C7EA-83D3-3E54-384D3FC1D096}"/>
                </a:ext>
              </a:extLst>
            </p:cNvPr>
            <p:cNvGrpSpPr/>
            <p:nvPr/>
          </p:nvGrpSpPr>
          <p:grpSpPr>
            <a:xfrm>
              <a:off x="609441" y="2234592"/>
              <a:ext cx="1473032" cy="203273"/>
              <a:chOff x="2158566" y="3009703"/>
              <a:chExt cx="1473032" cy="203273"/>
            </a:xfrm>
          </p:grpSpPr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84987678-F8AD-2529-A4EA-9ED83247A585}"/>
                  </a:ext>
                </a:extLst>
              </p:cNvPr>
              <p:cNvSpPr txBox="1"/>
              <p:nvPr/>
            </p:nvSpPr>
            <p:spPr>
              <a:xfrm>
                <a:off x="2447623" y="3029473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35540A22-DCDF-3614-B3A1-CC68FCD2A37D}"/>
                  </a:ext>
                </a:extLst>
              </p:cNvPr>
              <p:cNvGrpSpPr/>
              <p:nvPr/>
            </p:nvGrpSpPr>
            <p:grpSpPr>
              <a:xfrm>
                <a:off x="2158566" y="3009703"/>
                <a:ext cx="203273" cy="203273"/>
                <a:chOff x="2158566" y="3009703"/>
                <a:chExt cx="203273" cy="203273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EAAD5212-FDAD-F85D-435C-DCBF37CC4AE7}"/>
                    </a:ext>
                  </a:extLst>
                </p:cNvPr>
                <p:cNvSpPr/>
                <p:nvPr/>
              </p:nvSpPr>
              <p:spPr>
                <a:xfrm>
                  <a:off x="2158566" y="3009703"/>
                  <a:ext cx="203273" cy="2032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7" name="Rectangle 51">
                  <a:extLst>
                    <a:ext uri="{FF2B5EF4-FFF2-40B4-BE49-F238E27FC236}">
                      <a16:creationId xmlns:a16="http://schemas.microsoft.com/office/drawing/2014/main" id="{523418E8-069E-0411-61DB-C2E4B6732C61}"/>
                    </a:ext>
                  </a:extLst>
                </p:cNvPr>
                <p:cNvSpPr/>
                <p:nvPr/>
              </p:nvSpPr>
              <p:spPr>
                <a:xfrm rot="19036600">
                  <a:off x="2221331" y="3076926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43FFD23-ABDE-C515-5695-10E0E4A2D50E}"/>
                </a:ext>
              </a:extLst>
            </p:cNvPr>
            <p:cNvGrpSpPr/>
            <p:nvPr/>
          </p:nvGrpSpPr>
          <p:grpSpPr>
            <a:xfrm>
              <a:off x="2212891" y="1918236"/>
              <a:ext cx="1473032" cy="203273"/>
              <a:chOff x="3762016" y="2693347"/>
              <a:chExt cx="1473032" cy="203273"/>
            </a:xfrm>
          </p:grpSpPr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815DAE25-426F-B27E-274F-3479C6B3F511}"/>
                  </a:ext>
                </a:extLst>
              </p:cNvPr>
              <p:cNvSpPr txBox="1"/>
              <p:nvPr/>
            </p:nvSpPr>
            <p:spPr>
              <a:xfrm>
                <a:off x="4051073" y="2713117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0808D8AD-AF5B-BB55-B3A5-542F433252EE}"/>
                  </a:ext>
                </a:extLst>
              </p:cNvPr>
              <p:cNvGrpSpPr/>
              <p:nvPr/>
            </p:nvGrpSpPr>
            <p:grpSpPr>
              <a:xfrm>
                <a:off x="3762016" y="2693347"/>
                <a:ext cx="203273" cy="203273"/>
                <a:chOff x="3762016" y="2693347"/>
                <a:chExt cx="203273" cy="203273"/>
              </a:xfrm>
            </p:grpSpPr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738478F7-C1EB-D0F4-6103-611B9D8696A2}"/>
                    </a:ext>
                  </a:extLst>
                </p:cNvPr>
                <p:cNvSpPr/>
                <p:nvPr/>
              </p:nvSpPr>
              <p:spPr>
                <a:xfrm>
                  <a:off x="3762016" y="2693347"/>
                  <a:ext cx="203273" cy="2032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3" name="Rectangle 51">
                  <a:extLst>
                    <a:ext uri="{FF2B5EF4-FFF2-40B4-BE49-F238E27FC236}">
                      <a16:creationId xmlns:a16="http://schemas.microsoft.com/office/drawing/2014/main" id="{4ECA5A9E-D84B-BE7E-828E-D93B69E1C921}"/>
                    </a:ext>
                  </a:extLst>
                </p:cNvPr>
                <p:cNvSpPr/>
                <p:nvPr/>
              </p:nvSpPr>
              <p:spPr>
                <a:xfrm rot="19036600">
                  <a:off x="3824352" y="2758013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3AD3EEE7-ADC5-DF86-70F9-7AB5BA8D5DF3}"/>
                </a:ext>
              </a:extLst>
            </p:cNvPr>
            <p:cNvGrpSpPr/>
            <p:nvPr/>
          </p:nvGrpSpPr>
          <p:grpSpPr>
            <a:xfrm>
              <a:off x="2212891" y="2234592"/>
              <a:ext cx="1473032" cy="203273"/>
              <a:chOff x="3762016" y="3009703"/>
              <a:chExt cx="1473032" cy="203273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16E22352-EC71-CD30-AB0A-0890EDBD2466}"/>
                  </a:ext>
                </a:extLst>
              </p:cNvPr>
              <p:cNvSpPr txBox="1"/>
              <p:nvPr/>
            </p:nvSpPr>
            <p:spPr>
              <a:xfrm>
                <a:off x="4051073" y="3029473"/>
                <a:ext cx="1183975" cy="16373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>
                <a:noAutofit/>
              </a:bodyPr>
              <a:lstStyle/>
              <a:p>
                <a:r>
                  <a:rPr lang="en-US" sz="12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Placeholder</a:t>
                </a:r>
              </a:p>
            </p:txBody>
          </p: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65F1433-111D-DA61-013E-1D19068CB722}"/>
                  </a:ext>
                </a:extLst>
              </p:cNvPr>
              <p:cNvGrpSpPr/>
              <p:nvPr/>
            </p:nvGrpSpPr>
            <p:grpSpPr>
              <a:xfrm>
                <a:off x="3762016" y="3009703"/>
                <a:ext cx="203273" cy="203273"/>
                <a:chOff x="3762016" y="3009703"/>
                <a:chExt cx="203273" cy="203273"/>
              </a:xfrm>
            </p:grpSpPr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982E7D-2910-7C18-82AD-5FC6ED09B0C5}"/>
                    </a:ext>
                  </a:extLst>
                </p:cNvPr>
                <p:cNvSpPr/>
                <p:nvPr/>
              </p:nvSpPr>
              <p:spPr>
                <a:xfrm>
                  <a:off x="3762016" y="3009703"/>
                  <a:ext cx="203273" cy="203273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" name="Rectangle 51">
                  <a:extLst>
                    <a:ext uri="{FF2B5EF4-FFF2-40B4-BE49-F238E27FC236}">
                      <a16:creationId xmlns:a16="http://schemas.microsoft.com/office/drawing/2014/main" id="{6107275B-5437-C558-60FE-ACB56AF3F70A}"/>
                    </a:ext>
                  </a:extLst>
                </p:cNvPr>
                <p:cNvSpPr/>
                <p:nvPr/>
              </p:nvSpPr>
              <p:spPr>
                <a:xfrm rot="19036600">
                  <a:off x="3824353" y="3076925"/>
                  <a:ext cx="77745" cy="45719"/>
                </a:xfrm>
                <a:custGeom>
                  <a:avLst/>
                  <a:gdLst>
                    <a:gd name="connsiteX0" fmla="*/ 0 w 403106"/>
                    <a:gd name="connsiteY0" fmla="*/ 0 h 252028"/>
                    <a:gd name="connsiteX1" fmla="*/ 403106 w 403106"/>
                    <a:gd name="connsiteY1" fmla="*/ 0 h 252028"/>
                    <a:gd name="connsiteX2" fmla="*/ 403106 w 403106"/>
                    <a:gd name="connsiteY2" fmla="*/ 252028 h 252028"/>
                    <a:gd name="connsiteX3" fmla="*/ 0 w 403106"/>
                    <a:gd name="connsiteY3" fmla="*/ 252028 h 252028"/>
                    <a:gd name="connsiteX4" fmla="*/ 0 w 403106"/>
                    <a:gd name="connsiteY4" fmla="*/ 0 h 252028"/>
                    <a:gd name="connsiteX0" fmla="*/ 403106 w 494546"/>
                    <a:gd name="connsiteY0" fmla="*/ 0 h 252028"/>
                    <a:gd name="connsiteX1" fmla="*/ 403106 w 494546"/>
                    <a:gd name="connsiteY1" fmla="*/ 252028 h 252028"/>
                    <a:gd name="connsiteX2" fmla="*/ 0 w 494546"/>
                    <a:gd name="connsiteY2" fmla="*/ 252028 h 252028"/>
                    <a:gd name="connsiteX3" fmla="*/ 0 w 494546"/>
                    <a:gd name="connsiteY3" fmla="*/ 0 h 252028"/>
                    <a:gd name="connsiteX4" fmla="*/ 494546 w 494546"/>
                    <a:gd name="connsiteY4" fmla="*/ 91440 h 252028"/>
                    <a:gd name="connsiteX0" fmla="*/ 403106 w 403106"/>
                    <a:gd name="connsiteY0" fmla="*/ 0 h 252028"/>
                    <a:gd name="connsiteX1" fmla="*/ 403106 w 403106"/>
                    <a:gd name="connsiteY1" fmla="*/ 252028 h 252028"/>
                    <a:gd name="connsiteX2" fmla="*/ 0 w 403106"/>
                    <a:gd name="connsiteY2" fmla="*/ 252028 h 252028"/>
                    <a:gd name="connsiteX3" fmla="*/ 0 w 403106"/>
                    <a:gd name="connsiteY3" fmla="*/ 0 h 252028"/>
                    <a:gd name="connsiteX0" fmla="*/ 403106 w 403106"/>
                    <a:gd name="connsiteY0" fmla="*/ 252028 h 252028"/>
                    <a:gd name="connsiteX1" fmla="*/ 0 w 403106"/>
                    <a:gd name="connsiteY1" fmla="*/ 252028 h 252028"/>
                    <a:gd name="connsiteX2" fmla="*/ 0 w 403106"/>
                    <a:gd name="connsiteY2" fmla="*/ 0 h 252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03106" h="252028">
                      <a:moveTo>
                        <a:pt x="403106" y="252028"/>
                      </a:moveTo>
                      <a:lnTo>
                        <a:pt x="0" y="252028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cap="rnd"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146" name="Rectangle 145">
            <a:extLst>
              <a:ext uri="{FF2B5EF4-FFF2-40B4-BE49-F238E27FC236}">
                <a16:creationId xmlns:a16="http://schemas.microsoft.com/office/drawing/2014/main" id="{CF6C1C84-BB2D-63D8-B314-108FE8742B57}"/>
              </a:ext>
            </a:extLst>
          </p:cNvPr>
          <p:cNvSpPr/>
          <p:nvPr/>
        </p:nvSpPr>
        <p:spPr>
          <a:xfrm>
            <a:off x="884744" y="1790925"/>
            <a:ext cx="2197325" cy="4595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56FA542E-B67D-FDC9-0819-2092B7C3CC06}"/>
              </a:ext>
            </a:extLst>
          </p:cNvPr>
          <p:cNvSpPr/>
          <p:nvPr/>
        </p:nvSpPr>
        <p:spPr>
          <a:xfrm>
            <a:off x="884744" y="4206747"/>
            <a:ext cx="2197325" cy="459575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2882A218-2DBA-3379-1FF0-F2EEEF0B9F24}"/>
              </a:ext>
            </a:extLst>
          </p:cNvPr>
          <p:cNvSpPr/>
          <p:nvPr/>
        </p:nvSpPr>
        <p:spPr>
          <a:xfrm>
            <a:off x="884744" y="3038861"/>
            <a:ext cx="2197325" cy="4595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7E760915-0F2A-D3BC-09E4-4AF6A3077288}"/>
              </a:ext>
            </a:extLst>
          </p:cNvPr>
          <p:cNvSpPr/>
          <p:nvPr/>
        </p:nvSpPr>
        <p:spPr>
          <a:xfrm>
            <a:off x="884744" y="5418291"/>
            <a:ext cx="2197325" cy="459575"/>
          </a:xfrm>
          <a:prstGeom prst="rect">
            <a:avLst/>
          </a:prstGeom>
        </p:spPr>
        <p:txBody>
          <a:bodyPr wrap="square" lIns="0" tIns="0" rIns="0" bIns="0" anchor="ctr">
            <a:noAutofit/>
          </a:bodyPr>
          <a:lstStyle/>
          <a:p>
            <a:pPr>
              <a:lnSpc>
                <a:spcPct val="110000"/>
              </a:lnSpc>
            </a:pPr>
            <a:r>
              <a:rPr lang="en-IN" sz="1400" dirty="0">
                <a:solidFill>
                  <a:schemeClr val="tx1">
                    <a:lumMod val="85000"/>
                    <a:lumOff val="15000"/>
                  </a:schemeClr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This is a sample text. Insert your desired text here. 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4F6BFCB-B2F9-F343-CE0F-23CCCC78B3C6}"/>
              </a:ext>
            </a:extLst>
          </p:cNvPr>
          <p:cNvCxnSpPr>
            <a:cxnSpLocks/>
          </p:cNvCxnSpPr>
          <p:nvPr/>
        </p:nvCxnSpPr>
        <p:spPr>
          <a:xfrm>
            <a:off x="7413523" y="2888209"/>
            <a:ext cx="837098" cy="0"/>
          </a:xfrm>
          <a:prstGeom prst="line">
            <a:avLst/>
          </a:prstGeom>
          <a:ln>
            <a:solidFill>
              <a:schemeClr val="accent2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0542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roup 81">
            <a:extLst>
              <a:ext uri="{FF2B5EF4-FFF2-40B4-BE49-F238E27FC236}">
                <a16:creationId xmlns:a16="http://schemas.microsoft.com/office/drawing/2014/main" id="{59D2E043-E28F-54DC-12DC-2BFD1BE5D913}"/>
              </a:ext>
            </a:extLst>
          </p:cNvPr>
          <p:cNvGrpSpPr/>
          <p:nvPr/>
        </p:nvGrpSpPr>
        <p:grpSpPr>
          <a:xfrm>
            <a:off x="1219041" y="1438231"/>
            <a:ext cx="4122176" cy="857989"/>
            <a:chOff x="1219041" y="1438231"/>
            <a:chExt cx="4122176" cy="857989"/>
          </a:xfrm>
        </p:grpSpPr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825E641-6E8F-293B-CE93-853E98201574}"/>
                </a:ext>
              </a:extLst>
            </p:cNvPr>
            <p:cNvCxnSpPr>
              <a:cxnSpLocks/>
            </p:cNvCxnSpPr>
            <p:nvPr/>
          </p:nvCxnSpPr>
          <p:spPr>
            <a:xfrm>
              <a:off x="3804356" y="1580559"/>
              <a:ext cx="1536861" cy="0"/>
            </a:xfrm>
            <a:prstGeom prst="line">
              <a:avLst/>
            </a:prstGeom>
            <a:ln>
              <a:solidFill>
                <a:schemeClr val="accent1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E44EA385-FA6B-0EB8-F847-6C1496D50510}"/>
                </a:ext>
              </a:extLst>
            </p:cNvPr>
            <p:cNvGrpSpPr/>
            <p:nvPr/>
          </p:nvGrpSpPr>
          <p:grpSpPr>
            <a:xfrm>
              <a:off x="1219041" y="1438231"/>
              <a:ext cx="2240456" cy="857989"/>
              <a:chOff x="609441" y="1529671"/>
              <a:chExt cx="2240456" cy="857989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F9444C7-CDAC-DDD6-7AF8-F5FE171693C4}"/>
                  </a:ext>
                </a:extLst>
              </p:cNvPr>
              <p:cNvSpPr txBox="1"/>
              <p:nvPr/>
            </p:nvSpPr>
            <p:spPr>
              <a:xfrm>
                <a:off x="609441" y="1529671"/>
                <a:ext cx="2240456" cy="271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r">
                  <a:lnSpc>
                    <a:spcPct val="110000"/>
                  </a:lnSpc>
                  <a:defRPr/>
                </a:pPr>
                <a:r>
                  <a:rPr lang="en-US" sz="1800" b="1" kern="0" dirty="0">
                    <a:solidFill>
                      <a:schemeClr val="accent1"/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Placeholder</a:t>
                </a:r>
                <a:endParaRPr lang="en-US" sz="1800" b="1" kern="0" dirty="0">
                  <a:solidFill>
                    <a:schemeClr val="accen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3406412B-4CCE-53A1-05C0-9AD1A30A18A6}"/>
                  </a:ext>
                </a:extLst>
              </p:cNvPr>
              <p:cNvSpPr/>
              <p:nvPr/>
            </p:nvSpPr>
            <p:spPr>
              <a:xfrm>
                <a:off x="609441" y="1928085"/>
                <a:ext cx="2197325" cy="459575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</a:t>
                </a:r>
              </a:p>
            </p:txBody>
          </p:sp>
        </p:grp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E74C7355-F216-4FBB-9CB1-780653346123}"/>
              </a:ext>
            </a:extLst>
          </p:cNvPr>
          <p:cNvGrpSpPr/>
          <p:nvPr/>
        </p:nvGrpSpPr>
        <p:grpSpPr>
          <a:xfrm flipH="1">
            <a:off x="6868780" y="2703151"/>
            <a:ext cx="4122176" cy="857989"/>
            <a:chOff x="1219041" y="1438231"/>
            <a:chExt cx="4122176" cy="857989"/>
          </a:xfrm>
        </p:grpSpPr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7185EC06-631E-5FD4-ADDD-FA7BEBFB4357}"/>
                </a:ext>
              </a:extLst>
            </p:cNvPr>
            <p:cNvCxnSpPr>
              <a:cxnSpLocks/>
            </p:cNvCxnSpPr>
            <p:nvPr/>
          </p:nvCxnSpPr>
          <p:spPr>
            <a:xfrm>
              <a:off x="3804356" y="1580559"/>
              <a:ext cx="1536861" cy="0"/>
            </a:xfrm>
            <a:prstGeom prst="line">
              <a:avLst/>
            </a:prstGeom>
            <a:ln>
              <a:solidFill>
                <a:schemeClr val="accent2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A552329C-45A9-BD34-935B-A48C47E77529}"/>
                </a:ext>
              </a:extLst>
            </p:cNvPr>
            <p:cNvGrpSpPr/>
            <p:nvPr/>
          </p:nvGrpSpPr>
          <p:grpSpPr>
            <a:xfrm>
              <a:off x="1219041" y="1438231"/>
              <a:ext cx="2240456" cy="857989"/>
              <a:chOff x="609441" y="1529671"/>
              <a:chExt cx="2240456" cy="857989"/>
            </a:xfrm>
          </p:grpSpPr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98EFED11-C46F-3EF0-844A-67AB1AB58A59}"/>
                  </a:ext>
                </a:extLst>
              </p:cNvPr>
              <p:cNvSpPr txBox="1"/>
              <p:nvPr/>
            </p:nvSpPr>
            <p:spPr>
              <a:xfrm>
                <a:off x="609441" y="1529671"/>
                <a:ext cx="2240456" cy="271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>
                  <a:lnSpc>
                    <a:spcPct val="110000"/>
                  </a:lnSpc>
                  <a:defRPr/>
                </a:pPr>
                <a:r>
                  <a:rPr lang="en-US" sz="1800" b="1" kern="0" dirty="0">
                    <a:solidFill>
                      <a:schemeClr val="accent2"/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Placeholder</a:t>
                </a:r>
                <a:endParaRPr lang="en-US" sz="1800" b="1" kern="0" dirty="0">
                  <a:solidFill>
                    <a:schemeClr val="accent2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E218D7CC-D59A-58F2-85EF-BE4FE61CBE2E}"/>
                  </a:ext>
                </a:extLst>
              </p:cNvPr>
              <p:cNvSpPr/>
              <p:nvPr/>
            </p:nvSpPr>
            <p:spPr>
              <a:xfrm>
                <a:off x="609441" y="1928085"/>
                <a:ext cx="2197325" cy="459575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</a:t>
                </a:r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02061A4B-55AA-AB24-3E49-A93992F99E7E}"/>
              </a:ext>
            </a:extLst>
          </p:cNvPr>
          <p:cNvGrpSpPr/>
          <p:nvPr/>
        </p:nvGrpSpPr>
        <p:grpSpPr>
          <a:xfrm>
            <a:off x="1219041" y="3922351"/>
            <a:ext cx="4122176" cy="857989"/>
            <a:chOff x="1219041" y="1438231"/>
            <a:chExt cx="4122176" cy="857989"/>
          </a:xfrm>
        </p:grpSpPr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E4CA4615-EF14-116B-146D-D0F311973ED1}"/>
                </a:ext>
              </a:extLst>
            </p:cNvPr>
            <p:cNvCxnSpPr>
              <a:cxnSpLocks/>
            </p:cNvCxnSpPr>
            <p:nvPr/>
          </p:nvCxnSpPr>
          <p:spPr>
            <a:xfrm>
              <a:off x="3804356" y="1580559"/>
              <a:ext cx="1536861" cy="0"/>
            </a:xfrm>
            <a:prstGeom prst="line">
              <a:avLst/>
            </a:prstGeom>
            <a:ln>
              <a:solidFill>
                <a:schemeClr val="accent3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778B7AAB-18C9-C276-4E8F-33AF195960BC}"/>
                </a:ext>
              </a:extLst>
            </p:cNvPr>
            <p:cNvGrpSpPr/>
            <p:nvPr/>
          </p:nvGrpSpPr>
          <p:grpSpPr>
            <a:xfrm>
              <a:off x="1219041" y="1438231"/>
              <a:ext cx="2240456" cy="857989"/>
              <a:chOff x="609441" y="1529671"/>
              <a:chExt cx="2240456" cy="857989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39F813C4-91F0-6E73-17C8-DE46AA27228D}"/>
                  </a:ext>
                </a:extLst>
              </p:cNvPr>
              <p:cNvSpPr txBox="1"/>
              <p:nvPr/>
            </p:nvSpPr>
            <p:spPr>
              <a:xfrm>
                <a:off x="609441" y="1529671"/>
                <a:ext cx="2240456" cy="271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 algn="r">
                  <a:lnSpc>
                    <a:spcPct val="110000"/>
                  </a:lnSpc>
                  <a:defRPr/>
                </a:pPr>
                <a:r>
                  <a:rPr lang="en-US" sz="1800" b="1" kern="0" dirty="0">
                    <a:solidFill>
                      <a:schemeClr val="accent3"/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Placeholder</a:t>
                </a:r>
                <a:endParaRPr lang="en-US" sz="1800" b="1" kern="0" dirty="0">
                  <a:solidFill>
                    <a:schemeClr val="accent3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94614E88-C714-93B5-7D8D-4E5254E92689}"/>
                  </a:ext>
                </a:extLst>
              </p:cNvPr>
              <p:cNvSpPr/>
              <p:nvPr/>
            </p:nvSpPr>
            <p:spPr>
              <a:xfrm>
                <a:off x="609441" y="1928085"/>
                <a:ext cx="2197325" cy="459575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 algn="r">
                  <a:lnSpc>
                    <a:spcPct val="110000"/>
                  </a:lnSpc>
                </a:pPr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</a:t>
                </a:r>
              </a:p>
            </p:txBody>
          </p:sp>
        </p:grp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A479D10E-8E78-4760-10A2-D8054CA1A594}"/>
              </a:ext>
            </a:extLst>
          </p:cNvPr>
          <p:cNvGrpSpPr/>
          <p:nvPr/>
        </p:nvGrpSpPr>
        <p:grpSpPr>
          <a:xfrm flipH="1">
            <a:off x="6370320" y="5187271"/>
            <a:ext cx="4620636" cy="857989"/>
            <a:chOff x="1219041" y="1438231"/>
            <a:chExt cx="4620636" cy="857989"/>
          </a:xfrm>
        </p:grpSpPr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14D4B76-49FC-5030-BFC4-4E15749D20FE}"/>
                </a:ext>
              </a:extLst>
            </p:cNvPr>
            <p:cNvCxnSpPr>
              <a:cxnSpLocks/>
            </p:cNvCxnSpPr>
            <p:nvPr/>
          </p:nvCxnSpPr>
          <p:spPr>
            <a:xfrm>
              <a:off x="3804356" y="1580559"/>
              <a:ext cx="2035321" cy="0"/>
            </a:xfrm>
            <a:prstGeom prst="line">
              <a:avLst/>
            </a:prstGeom>
            <a:ln>
              <a:solidFill>
                <a:schemeClr val="accent4"/>
              </a:solidFill>
              <a:headEnd type="oval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122EE65F-E3D9-C2B7-729A-5F88657E6B00}"/>
                </a:ext>
              </a:extLst>
            </p:cNvPr>
            <p:cNvGrpSpPr/>
            <p:nvPr/>
          </p:nvGrpSpPr>
          <p:grpSpPr>
            <a:xfrm>
              <a:off x="1219041" y="1438231"/>
              <a:ext cx="2240456" cy="857989"/>
              <a:chOff x="609441" y="1529671"/>
              <a:chExt cx="2240456" cy="857989"/>
            </a:xfrm>
          </p:grpSpPr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724EF548-7D50-A381-AABA-8AA9B838D31A}"/>
                  </a:ext>
                </a:extLst>
              </p:cNvPr>
              <p:cNvSpPr txBox="1"/>
              <p:nvPr/>
            </p:nvSpPr>
            <p:spPr>
              <a:xfrm>
                <a:off x="609441" y="1529671"/>
                <a:ext cx="2240456" cy="271725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>
                <a:noAutofit/>
              </a:bodyPr>
              <a:lstStyle/>
              <a:p>
                <a:pPr>
                  <a:lnSpc>
                    <a:spcPct val="110000"/>
                  </a:lnSpc>
                  <a:defRPr/>
                </a:pPr>
                <a:r>
                  <a:rPr lang="en-US" sz="1800" b="1" kern="0" dirty="0">
                    <a:solidFill>
                      <a:schemeClr val="accent4"/>
                    </a:solidFill>
                    <a:latin typeface="Segoe UI" panose="020B0502040204020203" pitchFamily="34" charset="0"/>
                    <a:ea typeface="Calibri Light" charset="0"/>
                    <a:cs typeface="Segoe UI" panose="020B0502040204020203" pitchFamily="34" charset="0"/>
                  </a:rPr>
                  <a:t>Placeholder</a:t>
                </a:r>
                <a:endParaRPr lang="en-US" sz="1800" b="1" kern="0" dirty="0">
                  <a:solidFill>
                    <a:schemeClr val="accent4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65E6B550-5350-F6EE-D7B2-549B6C68D687}"/>
                  </a:ext>
                </a:extLst>
              </p:cNvPr>
              <p:cNvSpPr/>
              <p:nvPr/>
            </p:nvSpPr>
            <p:spPr>
              <a:xfrm>
                <a:off x="609441" y="1928085"/>
                <a:ext cx="2197325" cy="459575"/>
              </a:xfrm>
              <a:prstGeom prst="rect">
                <a:avLst/>
              </a:prstGeom>
            </p:spPr>
            <p:txBody>
              <a:bodyPr wrap="square" lIns="0" tIns="0" rIns="0" bIns="0" anchor="t">
                <a:noAutofit/>
              </a:bodyPr>
              <a:lstStyle/>
              <a:p>
                <a:pPr>
                  <a:lnSpc>
                    <a:spcPct val="110000"/>
                  </a:lnSpc>
                </a:pPr>
                <a:r>
                  <a:rPr lang="en-IN" sz="1400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ea typeface="Open Sans" panose="020B0606030504020204" pitchFamily="34" charset="0"/>
                    <a:cs typeface="Open Sans" panose="020B0606030504020204" pitchFamily="34" charset="0"/>
                  </a:rPr>
                  <a:t>This is a sample text. Insert your desired text here. </a:t>
                </a: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69C785-1895-7AE3-40AB-76702C10A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4-Stage Content Marketing Funnel Slide Template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DFF6DE9-F48F-8907-432E-F16A3416C903}"/>
              </a:ext>
            </a:extLst>
          </p:cNvPr>
          <p:cNvGrpSpPr/>
          <p:nvPr/>
        </p:nvGrpSpPr>
        <p:grpSpPr>
          <a:xfrm>
            <a:off x="4363044" y="1486338"/>
            <a:ext cx="3462737" cy="4853502"/>
            <a:chOff x="4364399" y="1486338"/>
            <a:chExt cx="3462737" cy="4534950"/>
          </a:xfrm>
        </p:grpSpPr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F3FE17-ECDD-9BE7-AA1E-9EEBCE63B214}"/>
                </a:ext>
              </a:extLst>
            </p:cNvPr>
            <p:cNvGrpSpPr/>
            <p:nvPr/>
          </p:nvGrpSpPr>
          <p:grpSpPr>
            <a:xfrm>
              <a:off x="4364399" y="1486338"/>
              <a:ext cx="3462737" cy="993460"/>
              <a:chOff x="4364399" y="1486338"/>
              <a:chExt cx="3462737" cy="993460"/>
            </a:xfrm>
          </p:grpSpPr>
          <p:grpSp>
            <p:nvGrpSpPr>
              <p:cNvPr id="75" name="Group 74">
                <a:extLst>
                  <a:ext uri="{FF2B5EF4-FFF2-40B4-BE49-F238E27FC236}">
                    <a16:creationId xmlns:a16="http://schemas.microsoft.com/office/drawing/2014/main" id="{34ADEC01-5A6E-1089-0A41-DECF00DE7A15}"/>
                  </a:ext>
                </a:extLst>
              </p:cNvPr>
              <p:cNvGrpSpPr/>
              <p:nvPr/>
            </p:nvGrpSpPr>
            <p:grpSpPr>
              <a:xfrm>
                <a:off x="4364399" y="1486338"/>
                <a:ext cx="3462737" cy="993460"/>
                <a:chOff x="4364399" y="1454176"/>
                <a:chExt cx="3462737" cy="993460"/>
              </a:xfrm>
            </p:grpSpPr>
            <p:sp>
              <p:nvSpPr>
                <p:cNvPr id="70" name="Freeform: Shape 69">
                  <a:extLst>
                    <a:ext uri="{FF2B5EF4-FFF2-40B4-BE49-F238E27FC236}">
                      <a16:creationId xmlns:a16="http://schemas.microsoft.com/office/drawing/2014/main" id="{5EA9E744-4586-ADDB-2C26-351D05A230AB}"/>
                    </a:ext>
                  </a:extLst>
                </p:cNvPr>
                <p:cNvSpPr/>
                <p:nvPr/>
              </p:nvSpPr>
              <p:spPr>
                <a:xfrm>
                  <a:off x="4364399" y="1542811"/>
                  <a:ext cx="3460024" cy="904825"/>
                </a:xfrm>
                <a:custGeom>
                  <a:avLst/>
                  <a:gdLst>
                    <a:gd name="connsiteX0" fmla="*/ 0 w 3460024"/>
                    <a:gd name="connsiteY0" fmla="*/ 0 h 904825"/>
                    <a:gd name="connsiteX1" fmla="*/ 3460024 w 3460024"/>
                    <a:gd name="connsiteY1" fmla="*/ 9102 h 904825"/>
                    <a:gd name="connsiteX2" fmla="*/ 2968140 w 3460024"/>
                    <a:gd name="connsiteY2" fmla="*/ 812985 h 904825"/>
                    <a:gd name="connsiteX3" fmla="*/ 2970148 w 3460024"/>
                    <a:gd name="connsiteY3" fmla="*/ 814430 h 904825"/>
                    <a:gd name="connsiteX4" fmla="*/ 2964979 w 3460024"/>
                    <a:gd name="connsiteY4" fmla="*/ 818150 h 904825"/>
                    <a:gd name="connsiteX5" fmla="*/ 2963897 w 3460024"/>
                    <a:gd name="connsiteY5" fmla="*/ 819918 h 904825"/>
                    <a:gd name="connsiteX6" fmla="*/ 2962526 w 3460024"/>
                    <a:gd name="connsiteY6" fmla="*/ 819916 h 904825"/>
                    <a:gd name="connsiteX7" fmla="*/ 2944833 w 3460024"/>
                    <a:gd name="connsiteY7" fmla="*/ 832648 h 904825"/>
                    <a:gd name="connsiteX8" fmla="*/ 1724102 w 3460024"/>
                    <a:gd name="connsiteY8" fmla="*/ 904825 h 904825"/>
                    <a:gd name="connsiteX9" fmla="*/ 503372 w 3460024"/>
                    <a:gd name="connsiteY9" fmla="*/ 832648 h 904825"/>
                    <a:gd name="connsiteX10" fmla="*/ 479364 w 3460024"/>
                    <a:gd name="connsiteY10" fmla="*/ 815372 h 904825"/>
                    <a:gd name="connsiteX11" fmla="*/ 477225 w 3460024"/>
                    <a:gd name="connsiteY11" fmla="*/ 815368 h 904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3460024" h="904825">
                      <a:moveTo>
                        <a:pt x="0" y="0"/>
                      </a:moveTo>
                      <a:lnTo>
                        <a:pt x="3460024" y="9102"/>
                      </a:lnTo>
                      <a:lnTo>
                        <a:pt x="2968140" y="812985"/>
                      </a:lnTo>
                      <a:lnTo>
                        <a:pt x="2970148" y="814430"/>
                      </a:lnTo>
                      <a:lnTo>
                        <a:pt x="2964979" y="818150"/>
                      </a:lnTo>
                      <a:lnTo>
                        <a:pt x="2963897" y="819918"/>
                      </a:lnTo>
                      <a:lnTo>
                        <a:pt x="2962526" y="819916"/>
                      </a:lnTo>
                      <a:lnTo>
                        <a:pt x="2944833" y="832648"/>
                      </a:lnTo>
                      <a:cubicBezTo>
                        <a:pt x="2828644" y="873840"/>
                        <a:pt x="2326253" y="904825"/>
                        <a:pt x="1724102" y="904825"/>
                      </a:cubicBezTo>
                      <a:cubicBezTo>
                        <a:pt x="1121952" y="904825"/>
                        <a:pt x="619561" y="873840"/>
                        <a:pt x="503372" y="832648"/>
                      </a:cubicBezTo>
                      <a:lnTo>
                        <a:pt x="479364" y="815372"/>
                      </a:lnTo>
                      <a:lnTo>
                        <a:pt x="477225" y="815368"/>
                      </a:lnTo>
                      <a:close/>
                    </a:path>
                  </a:pathLst>
                </a:custGeom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ED3E701-1FA9-446A-A74A-A0F62FBA25E3}"/>
                    </a:ext>
                  </a:extLst>
                </p:cNvPr>
                <p:cNvSpPr/>
                <p:nvPr/>
              </p:nvSpPr>
              <p:spPr>
                <a:xfrm>
                  <a:off x="4365938" y="1454176"/>
                  <a:ext cx="3461198" cy="180789"/>
                </a:xfrm>
                <a:prstGeom prst="ellipse">
                  <a:avLst/>
                </a:prstGeom>
                <a:solidFill>
                  <a:schemeClr val="accent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077982E-2349-103F-E7D5-58862F804E7E}"/>
                  </a:ext>
                </a:extLst>
              </p:cNvPr>
              <p:cNvSpPr txBox="1"/>
              <p:nvPr/>
            </p:nvSpPr>
            <p:spPr>
              <a:xfrm>
                <a:off x="5276285" y="1798402"/>
                <a:ext cx="16361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chemeClr val="bg1"/>
                    </a:solidFill>
                    <a:effectLst/>
                  </a:rPr>
                  <a:t>Stage 01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4" name="Group 73">
              <a:extLst>
                <a:ext uri="{FF2B5EF4-FFF2-40B4-BE49-F238E27FC236}">
                  <a16:creationId xmlns:a16="http://schemas.microsoft.com/office/drawing/2014/main" id="{0E75D403-ABFE-2B7A-C89E-0044F13A3992}"/>
                </a:ext>
              </a:extLst>
            </p:cNvPr>
            <p:cNvGrpSpPr/>
            <p:nvPr/>
          </p:nvGrpSpPr>
          <p:grpSpPr>
            <a:xfrm>
              <a:off x="4574685" y="2679099"/>
              <a:ext cx="3039455" cy="960537"/>
              <a:chOff x="4574685" y="2646130"/>
              <a:chExt cx="3039455" cy="960537"/>
            </a:xfrm>
          </p:grpSpPr>
          <p:grpSp>
            <p:nvGrpSpPr>
              <p:cNvPr id="71" name="Group 70">
                <a:extLst>
                  <a:ext uri="{FF2B5EF4-FFF2-40B4-BE49-F238E27FC236}">
                    <a16:creationId xmlns:a16="http://schemas.microsoft.com/office/drawing/2014/main" id="{AF8C59C9-CAD6-7FFB-9270-03F34B114C48}"/>
                  </a:ext>
                </a:extLst>
              </p:cNvPr>
              <p:cNvGrpSpPr/>
              <p:nvPr/>
            </p:nvGrpSpPr>
            <p:grpSpPr>
              <a:xfrm>
                <a:off x="4574685" y="2646130"/>
                <a:ext cx="3039455" cy="960537"/>
                <a:chOff x="4574685" y="2646130"/>
                <a:chExt cx="3039455" cy="960537"/>
              </a:xfrm>
            </p:grpSpPr>
            <p:sp>
              <p:nvSpPr>
                <p:cNvPr id="69" name="Freeform: Shape 68">
                  <a:extLst>
                    <a:ext uri="{FF2B5EF4-FFF2-40B4-BE49-F238E27FC236}">
                      <a16:creationId xmlns:a16="http://schemas.microsoft.com/office/drawing/2014/main" id="{B39B6F1A-3C7F-0946-60B8-1D76C74E6E25}"/>
                    </a:ext>
                  </a:extLst>
                </p:cNvPr>
                <p:cNvSpPr/>
                <p:nvPr/>
              </p:nvSpPr>
              <p:spPr>
                <a:xfrm>
                  <a:off x="4584262" y="2737692"/>
                  <a:ext cx="3020298" cy="868975"/>
                </a:xfrm>
                <a:custGeom>
                  <a:avLst/>
                  <a:gdLst>
                    <a:gd name="connsiteX0" fmla="*/ 0 w 3020298"/>
                    <a:gd name="connsiteY0" fmla="*/ 0 h 868975"/>
                    <a:gd name="connsiteX1" fmla="*/ 3020298 w 3020298"/>
                    <a:gd name="connsiteY1" fmla="*/ 8766 h 868975"/>
                    <a:gd name="connsiteX2" fmla="*/ 2587223 w 3020298"/>
                    <a:gd name="connsiteY2" fmla="*/ 789625 h 868975"/>
                    <a:gd name="connsiteX3" fmla="*/ 2580577 w 3020298"/>
                    <a:gd name="connsiteY3" fmla="*/ 789612 h 868975"/>
                    <a:gd name="connsiteX4" fmla="*/ 2568173 w 3020298"/>
                    <a:gd name="connsiteY4" fmla="*/ 799465 h 868975"/>
                    <a:gd name="connsiteX5" fmla="*/ 1503084 w 3020298"/>
                    <a:gd name="connsiteY5" fmla="*/ 868975 h 868975"/>
                    <a:gd name="connsiteX6" fmla="*/ 437996 w 3020298"/>
                    <a:gd name="connsiteY6" fmla="*/ 799465 h 868975"/>
                    <a:gd name="connsiteX7" fmla="*/ 420100 w 3020298"/>
                    <a:gd name="connsiteY7" fmla="*/ 785250 h 868975"/>
                    <a:gd name="connsiteX8" fmla="*/ 416576 w 3020298"/>
                    <a:gd name="connsiteY8" fmla="*/ 785243 h 8689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</a:cxnLst>
                  <a:rect l="l" t="t" r="r" b="b"/>
                  <a:pathLst>
                    <a:path w="3020298" h="868975">
                      <a:moveTo>
                        <a:pt x="0" y="0"/>
                      </a:moveTo>
                      <a:lnTo>
                        <a:pt x="3020298" y="8766"/>
                      </a:lnTo>
                      <a:lnTo>
                        <a:pt x="2587223" y="789625"/>
                      </a:lnTo>
                      <a:lnTo>
                        <a:pt x="2580577" y="789612"/>
                      </a:lnTo>
                      <a:lnTo>
                        <a:pt x="2568173" y="799465"/>
                      </a:lnTo>
                      <a:cubicBezTo>
                        <a:pt x="2466798" y="839134"/>
                        <a:pt x="2028461" y="868975"/>
                        <a:pt x="1503084" y="868975"/>
                      </a:cubicBezTo>
                      <a:cubicBezTo>
                        <a:pt x="977707" y="868975"/>
                        <a:pt x="539371" y="839134"/>
                        <a:pt x="437996" y="799465"/>
                      </a:cubicBezTo>
                      <a:lnTo>
                        <a:pt x="420100" y="785250"/>
                      </a:lnTo>
                      <a:lnTo>
                        <a:pt x="416576" y="785243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3E5EFE91-71C9-B1ED-0116-41EA3C62FAC3}"/>
                    </a:ext>
                  </a:extLst>
                </p:cNvPr>
                <p:cNvSpPr/>
                <p:nvPr/>
              </p:nvSpPr>
              <p:spPr>
                <a:xfrm>
                  <a:off x="4574685" y="2646130"/>
                  <a:ext cx="3039455" cy="174110"/>
                </a:xfrm>
                <a:prstGeom prst="ellipse">
                  <a:avLst/>
                </a:prstGeom>
                <a:solidFill>
                  <a:schemeClr val="accent2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7ED6764-310E-E43A-4D50-42753D6787FA}"/>
                  </a:ext>
                </a:extLst>
              </p:cNvPr>
              <p:cNvSpPr txBox="1"/>
              <p:nvPr/>
            </p:nvSpPr>
            <p:spPr>
              <a:xfrm>
                <a:off x="5276285" y="2941732"/>
                <a:ext cx="16361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chemeClr val="bg1"/>
                    </a:solidFill>
                    <a:effectLst/>
                  </a:rPr>
                  <a:t>Stage 02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E3938A8F-E758-6FA9-A26C-92ECC94DE3F3}"/>
                </a:ext>
              </a:extLst>
            </p:cNvPr>
            <p:cNvGrpSpPr/>
            <p:nvPr/>
          </p:nvGrpSpPr>
          <p:grpSpPr>
            <a:xfrm>
              <a:off x="4836623" y="3838937"/>
              <a:ext cx="2515579" cy="983019"/>
              <a:chOff x="4836623" y="3807581"/>
              <a:chExt cx="2515579" cy="983019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410EE346-BAC0-01EA-1AE1-D9B06297AE92}"/>
                  </a:ext>
                </a:extLst>
              </p:cNvPr>
              <p:cNvGrpSpPr/>
              <p:nvPr/>
            </p:nvGrpSpPr>
            <p:grpSpPr>
              <a:xfrm>
                <a:off x="4836623" y="3807581"/>
                <a:ext cx="2515579" cy="983019"/>
                <a:chOff x="4836623" y="3842326"/>
                <a:chExt cx="2515579" cy="983019"/>
              </a:xfrm>
            </p:grpSpPr>
            <p:sp>
              <p:nvSpPr>
                <p:cNvPr id="53" name="Freeform: Shape 52">
                  <a:extLst>
                    <a:ext uri="{FF2B5EF4-FFF2-40B4-BE49-F238E27FC236}">
                      <a16:creationId xmlns:a16="http://schemas.microsoft.com/office/drawing/2014/main" id="{3BC996E1-0122-E4A8-3059-DBE92722CF6B}"/>
                    </a:ext>
                  </a:extLst>
                </p:cNvPr>
                <p:cNvSpPr/>
                <p:nvPr/>
              </p:nvSpPr>
              <p:spPr>
                <a:xfrm>
                  <a:off x="4836692" y="3915864"/>
                  <a:ext cx="2515441" cy="909481"/>
                </a:xfrm>
                <a:custGeom>
                  <a:avLst/>
                  <a:gdLst>
                    <a:gd name="connsiteX0" fmla="*/ 0 w 1995851"/>
                    <a:gd name="connsiteY0" fmla="*/ 0 h 1078479"/>
                    <a:gd name="connsiteX1" fmla="*/ 408326 w 1995851"/>
                    <a:gd name="connsiteY1" fmla="*/ 1035532 h 1078479"/>
                    <a:gd name="connsiteX2" fmla="*/ 1005774 w 1995851"/>
                    <a:gd name="connsiteY2" fmla="*/ 1078479 h 1078479"/>
                    <a:gd name="connsiteX3" fmla="*/ 1586871 w 1995851"/>
                    <a:gd name="connsiteY3" fmla="*/ 1035532 h 1078479"/>
                    <a:gd name="connsiteX4" fmla="*/ 1995851 w 1995851"/>
                    <a:gd name="connsiteY4" fmla="*/ 0 h 1078479"/>
                    <a:gd name="connsiteX5" fmla="*/ 0 w 1995851"/>
                    <a:gd name="connsiteY5" fmla="*/ 0 h 1078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995851" h="1078479">
                      <a:moveTo>
                        <a:pt x="0" y="0"/>
                      </a:moveTo>
                      <a:lnTo>
                        <a:pt x="408326" y="1035532"/>
                      </a:lnTo>
                      <a:cubicBezTo>
                        <a:pt x="408326" y="1061256"/>
                        <a:pt x="681816" y="1078479"/>
                        <a:pt x="1005774" y="1078479"/>
                      </a:cubicBezTo>
                      <a:cubicBezTo>
                        <a:pt x="1329732" y="1078479"/>
                        <a:pt x="1586871" y="1061256"/>
                        <a:pt x="1586871" y="1035532"/>
                      </a:cubicBezTo>
                      <a:lnTo>
                        <a:pt x="1995851" y="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 w="10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4" name="Freeform: Shape 53">
                  <a:extLst>
                    <a:ext uri="{FF2B5EF4-FFF2-40B4-BE49-F238E27FC236}">
                      <a16:creationId xmlns:a16="http://schemas.microsoft.com/office/drawing/2014/main" id="{3B24A8BE-7500-0652-8E7F-7F6396ABF9AE}"/>
                    </a:ext>
                  </a:extLst>
                </p:cNvPr>
                <p:cNvSpPr/>
                <p:nvPr/>
              </p:nvSpPr>
              <p:spPr>
                <a:xfrm>
                  <a:off x="4836623" y="3842326"/>
                  <a:ext cx="2515579" cy="137884"/>
                </a:xfrm>
                <a:custGeom>
                  <a:avLst/>
                  <a:gdLst>
                    <a:gd name="connsiteX0" fmla="*/ 1995960 w 1995960"/>
                    <a:gd name="connsiteY0" fmla="*/ 87203 h 163505"/>
                    <a:gd name="connsiteX1" fmla="*/ 1005556 w 1995960"/>
                    <a:gd name="connsiteY1" fmla="*/ 163505 h 163505"/>
                    <a:gd name="connsiteX2" fmla="*/ 0 w 1995960"/>
                    <a:gd name="connsiteY2" fmla="*/ 87203 h 163505"/>
                    <a:gd name="connsiteX3" fmla="*/ 1005556 w 1995960"/>
                    <a:gd name="connsiteY3" fmla="*/ 0 h 163505"/>
                    <a:gd name="connsiteX4" fmla="*/ 1995960 w 1995960"/>
                    <a:gd name="connsiteY4" fmla="*/ 87203 h 16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5960" h="163505">
                      <a:moveTo>
                        <a:pt x="1995960" y="87203"/>
                      </a:moveTo>
                      <a:cubicBezTo>
                        <a:pt x="1995960" y="132330"/>
                        <a:pt x="1560383" y="163505"/>
                        <a:pt x="1005556" y="163505"/>
                      </a:cubicBezTo>
                      <a:cubicBezTo>
                        <a:pt x="450729" y="163505"/>
                        <a:pt x="0" y="132330"/>
                        <a:pt x="0" y="87203"/>
                      </a:cubicBezTo>
                      <a:cubicBezTo>
                        <a:pt x="0" y="42075"/>
                        <a:pt x="450729" y="0"/>
                        <a:pt x="1005556" y="0"/>
                      </a:cubicBezTo>
                      <a:cubicBezTo>
                        <a:pt x="1560383" y="0"/>
                        <a:pt x="1995960" y="42075"/>
                        <a:pt x="1995960" y="87203"/>
                      </a:cubicBezTo>
                      <a:close/>
                    </a:path>
                  </a:pathLst>
                </a:custGeom>
                <a:solidFill>
                  <a:schemeClr val="accent3">
                    <a:lumMod val="75000"/>
                  </a:schemeClr>
                </a:solidFill>
                <a:ln w="10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A4DC4D8-794D-1A1E-0E5A-38418D0DD7A0}"/>
                  </a:ext>
                </a:extLst>
              </p:cNvPr>
              <p:cNvSpPr txBox="1"/>
              <p:nvPr/>
            </p:nvSpPr>
            <p:spPr>
              <a:xfrm>
                <a:off x="5276340" y="4114424"/>
                <a:ext cx="16361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chemeClr val="bg1"/>
                    </a:solidFill>
                    <a:effectLst/>
                  </a:rPr>
                  <a:t>Stage 03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BCD1E572-C2B6-E5D1-4DE6-CF8261A602DF}"/>
                </a:ext>
              </a:extLst>
            </p:cNvPr>
            <p:cNvGrpSpPr/>
            <p:nvPr/>
          </p:nvGrpSpPr>
          <p:grpSpPr>
            <a:xfrm>
              <a:off x="4919750" y="5021257"/>
              <a:ext cx="2349324" cy="1000031"/>
              <a:chOff x="4919750" y="4989095"/>
              <a:chExt cx="2349324" cy="1000031"/>
            </a:xfrm>
          </p:grpSpPr>
          <p:grpSp>
            <p:nvGrpSpPr>
              <p:cNvPr id="59" name="Group 58">
                <a:extLst>
                  <a:ext uri="{FF2B5EF4-FFF2-40B4-BE49-F238E27FC236}">
                    <a16:creationId xmlns:a16="http://schemas.microsoft.com/office/drawing/2014/main" id="{783CD792-A9C3-9415-2BA9-9637CD8B6AA0}"/>
                  </a:ext>
                </a:extLst>
              </p:cNvPr>
              <p:cNvGrpSpPr/>
              <p:nvPr/>
            </p:nvGrpSpPr>
            <p:grpSpPr>
              <a:xfrm>
                <a:off x="4919750" y="4989095"/>
                <a:ext cx="2349324" cy="1000031"/>
                <a:chOff x="4895775" y="4989095"/>
                <a:chExt cx="2349324" cy="1000031"/>
              </a:xfrm>
            </p:grpSpPr>
            <p:sp>
              <p:nvSpPr>
                <p:cNvPr id="56" name="Freeform: Shape 55">
                  <a:extLst>
                    <a:ext uri="{FF2B5EF4-FFF2-40B4-BE49-F238E27FC236}">
                      <a16:creationId xmlns:a16="http://schemas.microsoft.com/office/drawing/2014/main" id="{D7D59F44-F82D-9350-A1EF-F8358259F042}"/>
                    </a:ext>
                  </a:extLst>
                </p:cNvPr>
                <p:cNvSpPr/>
                <p:nvPr/>
              </p:nvSpPr>
              <p:spPr>
                <a:xfrm rot="10800000">
                  <a:off x="4895775" y="5006107"/>
                  <a:ext cx="2349324" cy="983019"/>
                </a:xfrm>
                <a:custGeom>
                  <a:avLst/>
                  <a:gdLst>
                    <a:gd name="connsiteX0" fmla="*/ 1183965 w 2349324"/>
                    <a:gd name="connsiteY0" fmla="*/ 983019 h 983019"/>
                    <a:gd name="connsiteX1" fmla="*/ 480745 w 2349324"/>
                    <a:gd name="connsiteY1" fmla="*/ 946802 h 983019"/>
                    <a:gd name="connsiteX2" fmla="*/ 188 w 2349324"/>
                    <a:gd name="connsiteY2" fmla="*/ 73646 h 983019"/>
                    <a:gd name="connsiteX3" fmla="*/ 0 w 2349324"/>
                    <a:gd name="connsiteY3" fmla="*/ 73539 h 983019"/>
                    <a:gd name="connsiteX4" fmla="*/ 1183579 w 2349324"/>
                    <a:gd name="connsiteY4" fmla="*/ 0 h 983019"/>
                    <a:gd name="connsiteX5" fmla="*/ 2326018 w 2349324"/>
                    <a:gd name="connsiteY5" fmla="*/ 59452 h 983019"/>
                    <a:gd name="connsiteX6" fmla="*/ 2349322 w 2349324"/>
                    <a:gd name="connsiteY6" fmla="*/ 73538 h 983019"/>
                    <a:gd name="connsiteX7" fmla="*/ 2349324 w 2349324"/>
                    <a:gd name="connsiteY7" fmla="*/ 73538 h 983019"/>
                    <a:gd name="connsiteX8" fmla="*/ 1867939 w 2349324"/>
                    <a:gd name="connsiteY8" fmla="*/ 946802 h 983019"/>
                    <a:gd name="connsiteX9" fmla="*/ 1183965 w 2349324"/>
                    <a:gd name="connsiteY9" fmla="*/ 983019 h 9830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349324" h="983019">
                      <a:moveTo>
                        <a:pt x="1183965" y="983019"/>
                      </a:moveTo>
                      <a:cubicBezTo>
                        <a:pt x="802653" y="983019"/>
                        <a:pt x="480745" y="968495"/>
                        <a:pt x="480745" y="946802"/>
                      </a:cubicBezTo>
                      <a:lnTo>
                        <a:pt x="188" y="73646"/>
                      </a:lnTo>
                      <a:lnTo>
                        <a:pt x="0" y="73539"/>
                      </a:lnTo>
                      <a:cubicBezTo>
                        <a:pt x="0" y="35482"/>
                        <a:pt x="530526" y="0"/>
                        <a:pt x="1183579" y="0"/>
                      </a:cubicBezTo>
                      <a:cubicBezTo>
                        <a:pt x="1755001" y="0"/>
                        <a:pt x="2218957" y="27166"/>
                        <a:pt x="2326018" y="59452"/>
                      </a:cubicBezTo>
                      <a:lnTo>
                        <a:pt x="2349322" y="73538"/>
                      </a:lnTo>
                      <a:lnTo>
                        <a:pt x="2349324" y="73538"/>
                      </a:lnTo>
                      <a:lnTo>
                        <a:pt x="1867939" y="946802"/>
                      </a:lnTo>
                      <a:cubicBezTo>
                        <a:pt x="1867939" y="968495"/>
                        <a:pt x="1565276" y="983019"/>
                        <a:pt x="1183965" y="983019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 w="10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5" name="Freeform: Shape 54">
                  <a:extLst>
                    <a:ext uri="{FF2B5EF4-FFF2-40B4-BE49-F238E27FC236}">
                      <a16:creationId xmlns:a16="http://schemas.microsoft.com/office/drawing/2014/main" id="{BE775D1D-7D69-736E-E308-E6EF943B3592}"/>
                    </a:ext>
                  </a:extLst>
                </p:cNvPr>
                <p:cNvSpPr/>
                <p:nvPr/>
              </p:nvSpPr>
              <p:spPr>
                <a:xfrm rot="10800000">
                  <a:off x="5376614" y="4989095"/>
                  <a:ext cx="1387645" cy="116694"/>
                </a:xfrm>
                <a:custGeom>
                  <a:avLst/>
                  <a:gdLst>
                    <a:gd name="connsiteX0" fmla="*/ 1995960 w 1995960"/>
                    <a:gd name="connsiteY0" fmla="*/ 87203 h 163505"/>
                    <a:gd name="connsiteX1" fmla="*/ 1005556 w 1995960"/>
                    <a:gd name="connsiteY1" fmla="*/ 163505 h 163505"/>
                    <a:gd name="connsiteX2" fmla="*/ 0 w 1995960"/>
                    <a:gd name="connsiteY2" fmla="*/ 87203 h 163505"/>
                    <a:gd name="connsiteX3" fmla="*/ 1005556 w 1995960"/>
                    <a:gd name="connsiteY3" fmla="*/ 0 h 163505"/>
                    <a:gd name="connsiteX4" fmla="*/ 1995960 w 1995960"/>
                    <a:gd name="connsiteY4" fmla="*/ 87203 h 16350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95960" h="163505">
                      <a:moveTo>
                        <a:pt x="1995960" y="87203"/>
                      </a:moveTo>
                      <a:cubicBezTo>
                        <a:pt x="1995960" y="132330"/>
                        <a:pt x="1560383" y="163505"/>
                        <a:pt x="1005556" y="163505"/>
                      </a:cubicBezTo>
                      <a:cubicBezTo>
                        <a:pt x="450729" y="163505"/>
                        <a:pt x="0" y="132330"/>
                        <a:pt x="0" y="87203"/>
                      </a:cubicBezTo>
                      <a:cubicBezTo>
                        <a:pt x="0" y="42075"/>
                        <a:pt x="450729" y="0"/>
                        <a:pt x="1005556" y="0"/>
                      </a:cubicBezTo>
                      <a:cubicBezTo>
                        <a:pt x="1560383" y="0"/>
                        <a:pt x="1995960" y="42075"/>
                        <a:pt x="1995960" y="87203"/>
                      </a:cubicBezTo>
                      <a:close/>
                    </a:path>
                  </a:pathLst>
                </a:custGeom>
                <a:solidFill>
                  <a:schemeClr val="accent4">
                    <a:lumMod val="75000"/>
                  </a:schemeClr>
                </a:solidFill>
                <a:ln w="10886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17071618-55C0-1171-2444-9B8734E2AEC4}"/>
                  </a:ext>
                </a:extLst>
              </p:cNvPr>
              <p:cNvSpPr txBox="1"/>
              <p:nvPr/>
            </p:nvSpPr>
            <p:spPr>
              <a:xfrm>
                <a:off x="5276285" y="5304444"/>
                <a:ext cx="1636144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sz="1800" b="1" i="0" dirty="0">
                    <a:solidFill>
                      <a:schemeClr val="bg1"/>
                    </a:solidFill>
                    <a:effectLst/>
                  </a:rPr>
                  <a:t>Stage 04</a:t>
                </a:r>
                <a:endParaRPr lang="en-US" sz="1800" b="1" dirty="0">
                  <a:solidFill>
                    <a:schemeClr val="bg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175" y="1787"/>
            <a:ext cx="12182477" cy="686622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0" name="Up Ribbon 19"/>
          <p:cNvSpPr/>
          <p:nvPr/>
        </p:nvSpPr>
        <p:spPr>
          <a:xfrm>
            <a:off x="6169988" y="1842319"/>
            <a:ext cx="5586781" cy="1367866"/>
          </a:xfrm>
          <a:prstGeom prst="ribbon2">
            <a:avLst>
              <a:gd name="adj1" fmla="val 16667"/>
              <a:gd name="adj2" fmla="val 75000"/>
            </a:avLst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UY" sz="2398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Rounded Rectangle 13">
            <a:hlinkClick r:id="rId3"/>
          </p:cNvPr>
          <p:cNvSpPr/>
          <p:nvPr/>
        </p:nvSpPr>
        <p:spPr>
          <a:xfrm>
            <a:off x="7464942" y="4650095"/>
            <a:ext cx="2837604" cy="609124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3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SUBSCRIBE NOW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5061" y="763392"/>
            <a:ext cx="2789664" cy="528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Freeform 19"/>
          <p:cNvSpPr>
            <a:spLocks noChangeAspect="1" noEditPoints="1"/>
          </p:cNvSpPr>
          <p:nvPr/>
        </p:nvSpPr>
        <p:spPr bwMode="auto">
          <a:xfrm rot="7401880">
            <a:off x="10475237" y="4034527"/>
            <a:ext cx="1843235" cy="742371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368" tIns="45684" rIns="91368" bIns="456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398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152231" y="2004907"/>
            <a:ext cx="3622303" cy="83067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Coupon Code:</a:t>
            </a:r>
          </a:p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198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FREEBUNDLE15</a:t>
            </a:r>
            <a:endParaRPr kumimoji="0" lang="es-UY" sz="2398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450742" y="1372770"/>
            <a:ext cx="50252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Get 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15% discount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 from regular price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86818" y="3362319"/>
            <a:ext cx="4153118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cs typeface="Segoe UI" panose="020B0502040204020203" pitchFamily="34" charset="0"/>
              </a:rPr>
              <a:t>Apply this coupon code during sign up</a:t>
            </a:r>
            <a:endParaRPr kumimoji="0" lang="es-UY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pSp>
        <p:nvGrpSpPr>
          <p:cNvPr id="22" name="Group 21"/>
          <p:cNvGrpSpPr>
            <a:grpSpLocks noChangeAspect="1"/>
          </p:cNvGrpSpPr>
          <p:nvPr/>
        </p:nvGrpSpPr>
        <p:grpSpPr bwMode="auto">
          <a:xfrm>
            <a:off x="831777" y="710489"/>
            <a:ext cx="4321169" cy="3576042"/>
            <a:chOff x="507" y="1182"/>
            <a:chExt cx="3091" cy="2558"/>
          </a:xfrm>
        </p:grpSpPr>
        <p:sp>
          <p:nvSpPr>
            <p:cNvPr id="23" name="AutoShape 3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4" name="Freeform 5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5" name="Freeform 6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6" name="Freeform 7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7" name="Freeform 8"/>
            <p:cNvSpPr>
              <a:spLocks/>
            </p:cNvSpPr>
            <p:nvPr/>
          </p:nvSpPr>
          <p:spPr bwMode="auto">
            <a:xfrm>
              <a:off x="670" y="1338"/>
              <a:ext cx="2718" cy="1552"/>
            </a:xfrm>
            <a:custGeom>
              <a:avLst/>
              <a:gdLst>
                <a:gd name="T0" fmla="*/ 2776 w 2780"/>
                <a:gd name="T1" fmla="*/ 0 h 1588"/>
                <a:gd name="T2" fmla="*/ 4 w 2780"/>
                <a:gd name="T3" fmla="*/ 0 h 1588"/>
                <a:gd name="T4" fmla="*/ 0 w 2780"/>
                <a:gd name="T5" fmla="*/ 4 h 1588"/>
                <a:gd name="T6" fmla="*/ 0 w 2780"/>
                <a:gd name="T7" fmla="*/ 1583 h 1588"/>
                <a:gd name="T8" fmla="*/ 4 w 2780"/>
                <a:gd name="T9" fmla="*/ 1588 h 1588"/>
                <a:gd name="T10" fmla="*/ 2776 w 2780"/>
                <a:gd name="T11" fmla="*/ 1588 h 1588"/>
                <a:gd name="T12" fmla="*/ 2780 w 2780"/>
                <a:gd name="T13" fmla="*/ 1583 h 1588"/>
                <a:gd name="T14" fmla="*/ 2780 w 2780"/>
                <a:gd name="T15" fmla="*/ 4 h 1588"/>
                <a:gd name="T16" fmla="*/ 2776 w 2780"/>
                <a:gd name="T17" fmla="*/ 0 h 15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780" h="1588">
                  <a:moveTo>
                    <a:pt x="2776" y="0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2" y="0"/>
                    <a:pt x="0" y="2"/>
                    <a:pt x="0" y="4"/>
                  </a:cubicBezTo>
                  <a:cubicBezTo>
                    <a:pt x="0" y="1583"/>
                    <a:pt x="0" y="1583"/>
                    <a:pt x="0" y="1583"/>
                  </a:cubicBezTo>
                  <a:cubicBezTo>
                    <a:pt x="0" y="1586"/>
                    <a:pt x="2" y="1588"/>
                    <a:pt x="4" y="1588"/>
                  </a:cubicBezTo>
                  <a:cubicBezTo>
                    <a:pt x="2776" y="1588"/>
                    <a:pt x="2776" y="1588"/>
                    <a:pt x="2776" y="1588"/>
                  </a:cubicBezTo>
                  <a:cubicBezTo>
                    <a:pt x="2778" y="1588"/>
                    <a:pt x="2780" y="1586"/>
                    <a:pt x="2780" y="1583"/>
                  </a:cubicBezTo>
                  <a:cubicBezTo>
                    <a:pt x="2780" y="4"/>
                    <a:pt x="2780" y="4"/>
                    <a:pt x="2780" y="4"/>
                  </a:cubicBezTo>
                  <a:cubicBezTo>
                    <a:pt x="2780" y="2"/>
                    <a:pt x="2778" y="0"/>
                    <a:pt x="2776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Put Your Screenshot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Here</a:t>
              </a:r>
            </a:p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8" name="Freeform 9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9" name="Oval 10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30" name="Oval 11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68" tIns="45684" rIns="91368" bIns="456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121831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  <p:sp>
        <p:nvSpPr>
          <p:cNvPr id="31" name="Rectangle 30"/>
          <p:cNvSpPr/>
          <p:nvPr/>
        </p:nvSpPr>
        <p:spPr>
          <a:xfrm>
            <a:off x="7617620" y="5342419"/>
            <a:ext cx="2547206" cy="3038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Rectangle 34"/>
          <p:cNvSpPr/>
          <p:nvPr/>
        </p:nvSpPr>
        <p:spPr>
          <a:xfrm>
            <a:off x="538553" y="4850540"/>
            <a:ext cx="4718096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Easy to use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Fully customizable</a:t>
            </a:r>
          </a:p>
          <a:p>
            <a:pPr marL="169770" marR="0" lvl="0" indent="-16977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Cutting edge designs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38556" y="4468474"/>
            <a:ext cx="5912189" cy="369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121831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798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5" y="6121899"/>
            <a:ext cx="12182477" cy="6753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1CBA848-171F-4A6B-B8DF-0ADC2F36B9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595" y="915866"/>
            <a:ext cx="3799721" cy="218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111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lideM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0072C6"/>
      </a:accent1>
      <a:accent2>
        <a:srgbClr val="8BC53F"/>
      </a:accent2>
      <a:accent3>
        <a:srgbClr val="FFA900"/>
      </a:accent3>
      <a:accent4>
        <a:srgbClr val="AAAAAA"/>
      </a:accent4>
      <a:accent5>
        <a:srgbClr val="6C3483"/>
      </a:accent5>
      <a:accent6>
        <a:srgbClr val="0989B1"/>
      </a:accent6>
      <a:hlink>
        <a:srgbClr val="6B9F25"/>
      </a:hlink>
      <a:folHlink>
        <a:srgbClr val="BA6906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SlideModelTheme-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5627</TotalTime>
  <Words>265</Words>
  <Application>Microsoft Office PowerPoint</Application>
  <PresentationFormat>Custom</PresentationFormat>
  <Paragraphs>64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Segoe UI</vt:lpstr>
      <vt:lpstr>Office Theme</vt:lpstr>
      <vt:lpstr>2_Office Theme</vt:lpstr>
      <vt:lpstr>4-Stage Content Marketing Funnel Slide Template</vt:lpstr>
      <vt:lpstr>4-Stage Content Marketing Funnel Slide Template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4-Stage Content Marketing Funnel PowerPoint Template</dc:title>
  <dc:creator>Julian</dc:creator>
  <cp:lastModifiedBy>Arslan</cp:lastModifiedBy>
  <cp:revision>113</cp:revision>
  <dcterms:created xsi:type="dcterms:W3CDTF">2013-09-12T13:05:01Z</dcterms:created>
  <dcterms:modified xsi:type="dcterms:W3CDTF">2023-11-03T07:12:38Z</dcterms:modified>
</cp:coreProperties>
</file>