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</p:sldMasterIdLst>
  <p:notesMasterIdLst>
    <p:notesMasterId r:id="rId8"/>
  </p:notesMasterIdLst>
  <p:sldIdLst>
    <p:sldId id="282" r:id="rId4"/>
    <p:sldId id="280" r:id="rId5"/>
    <p:sldId id="290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17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17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27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8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69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9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6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8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4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2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01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5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2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4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5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3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9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96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92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53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9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6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CA22E2-F732-ECE1-D3F7-41817F501CD6}"/>
              </a:ext>
            </a:extLst>
          </p:cNvPr>
          <p:cNvSpPr/>
          <p:nvPr/>
        </p:nvSpPr>
        <p:spPr>
          <a:xfrm>
            <a:off x="621804" y="875070"/>
            <a:ext cx="10970428" cy="5388078"/>
          </a:xfrm>
          <a:prstGeom prst="roundRect">
            <a:avLst>
              <a:gd name="adj" fmla="val 809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E7EF03-343D-DD91-053D-C931D960A1CD}"/>
              </a:ext>
            </a:extLst>
          </p:cNvPr>
          <p:cNvGrpSpPr/>
          <p:nvPr/>
        </p:nvGrpSpPr>
        <p:grpSpPr>
          <a:xfrm>
            <a:off x="4435238" y="1241052"/>
            <a:ext cx="3318348" cy="3071478"/>
            <a:chOff x="5335588" y="0"/>
            <a:chExt cx="6038850" cy="558958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3EF7084-5F9D-63EE-208B-07856E5C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059238"/>
              <a:ext cx="3060700" cy="512763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D2A7D0-B33D-1E53-FBA0-7AFB9BAB8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951288"/>
              <a:ext cx="3060700" cy="2127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C3B6E02-F016-77C2-3F62-D203BE39C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3856038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6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6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9931E41-09F0-A7D4-B1FE-0F84BB015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6" y="5078413"/>
              <a:ext cx="3060700" cy="511175"/>
            </a:xfrm>
            <a:custGeom>
              <a:avLst/>
              <a:gdLst>
                <a:gd name="T0" fmla="*/ 1082 w 1082"/>
                <a:gd name="T1" fmla="*/ 0 h 181"/>
                <a:gd name="T2" fmla="*/ 0 w 1082"/>
                <a:gd name="T3" fmla="*/ 0 h 181"/>
                <a:gd name="T4" fmla="*/ 541 w 1082"/>
                <a:gd name="T5" fmla="*/ 181 h 181"/>
                <a:gd name="T6" fmla="*/ 1082 w 1082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2" h="181">
                  <a:moveTo>
                    <a:pt x="10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110"/>
                    <a:pt x="321" y="181"/>
                    <a:pt x="541" y="181"/>
                  </a:cubicBezTo>
                  <a:cubicBezTo>
                    <a:pt x="760" y="181"/>
                    <a:pt x="956" y="110"/>
                    <a:pt x="108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4873C2-FCA9-1EE5-701E-B07ECF15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1826" y="4970463"/>
              <a:ext cx="3060700" cy="2127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7E1A7AA-CBD7-0260-B849-D6FD9DC32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926" y="4873625"/>
              <a:ext cx="203200" cy="198438"/>
            </a:xfrm>
            <a:custGeom>
              <a:avLst/>
              <a:gdLst>
                <a:gd name="T0" fmla="*/ 16 w 72"/>
                <a:gd name="T1" fmla="*/ 35 h 70"/>
                <a:gd name="T2" fmla="*/ 36 w 72"/>
                <a:gd name="T3" fmla="*/ 16 h 70"/>
                <a:gd name="T4" fmla="*/ 55 w 72"/>
                <a:gd name="T5" fmla="*/ 35 h 70"/>
                <a:gd name="T6" fmla="*/ 72 w 72"/>
                <a:gd name="T7" fmla="*/ 35 h 70"/>
                <a:gd name="T8" fmla="*/ 36 w 72"/>
                <a:gd name="T9" fmla="*/ 0 h 70"/>
                <a:gd name="T10" fmla="*/ 0 w 72"/>
                <a:gd name="T11" fmla="*/ 35 h 70"/>
                <a:gd name="T12" fmla="*/ 28 w 72"/>
                <a:gd name="T13" fmla="*/ 70 h 70"/>
                <a:gd name="T14" fmla="*/ 30 w 72"/>
                <a:gd name="T15" fmla="*/ 54 h 70"/>
                <a:gd name="T16" fmla="*/ 16 w 72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0">
                  <a:moveTo>
                    <a:pt x="16" y="35"/>
                  </a:move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5" y="24"/>
                    <a:pt x="55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6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2"/>
                    <a:pt x="12" y="66"/>
                    <a:pt x="28" y="70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2" y="51"/>
                    <a:pt x="16" y="44"/>
                    <a:pt x="16" y="3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EB355DA-D048-9C24-425C-99F4831B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0"/>
              <a:ext cx="1117600" cy="3986213"/>
            </a:xfrm>
            <a:custGeom>
              <a:avLst/>
              <a:gdLst>
                <a:gd name="T0" fmla="*/ 0 w 704"/>
                <a:gd name="T1" fmla="*/ 2497 h 2511"/>
                <a:gd name="T2" fmla="*/ 32 w 704"/>
                <a:gd name="T3" fmla="*/ 2511 h 2511"/>
                <a:gd name="T4" fmla="*/ 704 w 704"/>
                <a:gd name="T5" fmla="*/ 0 h 2511"/>
                <a:gd name="T6" fmla="*/ 667 w 704"/>
                <a:gd name="T7" fmla="*/ 0 h 2511"/>
                <a:gd name="T8" fmla="*/ 0 w 704"/>
                <a:gd name="T9" fmla="*/ 2497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2511">
                  <a:moveTo>
                    <a:pt x="0" y="2497"/>
                  </a:moveTo>
                  <a:lnTo>
                    <a:pt x="32" y="2511"/>
                  </a:lnTo>
                  <a:lnTo>
                    <a:pt x="704" y="0"/>
                  </a:lnTo>
                  <a:lnTo>
                    <a:pt x="667" y="0"/>
                  </a:lnTo>
                  <a:lnTo>
                    <a:pt x="0" y="249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5123AE2-436F-5229-0255-97AC678F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901" y="0"/>
              <a:ext cx="255588" cy="3903663"/>
            </a:xfrm>
            <a:custGeom>
              <a:avLst/>
              <a:gdLst>
                <a:gd name="T0" fmla="*/ 125 w 161"/>
                <a:gd name="T1" fmla="*/ 2459 h 2459"/>
                <a:gd name="T2" fmla="*/ 161 w 161"/>
                <a:gd name="T3" fmla="*/ 2456 h 2459"/>
                <a:gd name="T4" fmla="*/ 36 w 161"/>
                <a:gd name="T5" fmla="*/ 0 h 2459"/>
                <a:gd name="T6" fmla="*/ 0 w 161"/>
                <a:gd name="T7" fmla="*/ 0 h 2459"/>
                <a:gd name="T8" fmla="*/ 125 w 161"/>
                <a:gd name="T9" fmla="*/ 2459 h 2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459">
                  <a:moveTo>
                    <a:pt x="125" y="2459"/>
                  </a:moveTo>
                  <a:lnTo>
                    <a:pt x="161" y="2456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25" y="24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EADA276-0625-9A9D-46D4-85BC8FCA7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338" y="0"/>
              <a:ext cx="1138238" cy="4016375"/>
            </a:xfrm>
            <a:custGeom>
              <a:avLst/>
              <a:gdLst>
                <a:gd name="T0" fmla="*/ 0 w 717"/>
                <a:gd name="T1" fmla="*/ 0 h 2530"/>
                <a:gd name="T2" fmla="*/ 681 w 717"/>
                <a:gd name="T3" fmla="*/ 2530 h 2530"/>
                <a:gd name="T4" fmla="*/ 717 w 717"/>
                <a:gd name="T5" fmla="*/ 2516 h 2530"/>
                <a:gd name="T6" fmla="*/ 41 w 717"/>
                <a:gd name="T7" fmla="*/ 0 h 2530"/>
                <a:gd name="T8" fmla="*/ 0 w 717"/>
                <a:gd name="T9" fmla="*/ 0 h 2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2530">
                  <a:moveTo>
                    <a:pt x="0" y="0"/>
                  </a:moveTo>
                  <a:lnTo>
                    <a:pt x="681" y="2530"/>
                  </a:lnTo>
                  <a:lnTo>
                    <a:pt x="717" y="2516"/>
                  </a:lnTo>
                  <a:lnTo>
                    <a:pt x="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947BA21-8AA2-AE5F-F60E-B6592AFC1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6" y="0"/>
              <a:ext cx="1389063" cy="5003800"/>
            </a:xfrm>
            <a:custGeom>
              <a:avLst/>
              <a:gdLst>
                <a:gd name="T0" fmla="*/ 0 w 875"/>
                <a:gd name="T1" fmla="*/ 3138 h 3152"/>
                <a:gd name="T2" fmla="*/ 32 w 875"/>
                <a:gd name="T3" fmla="*/ 3152 h 3152"/>
                <a:gd name="T4" fmla="*/ 875 w 875"/>
                <a:gd name="T5" fmla="*/ 0 h 3152"/>
                <a:gd name="T6" fmla="*/ 837 w 875"/>
                <a:gd name="T7" fmla="*/ 0 h 3152"/>
                <a:gd name="T8" fmla="*/ 0 w 875"/>
                <a:gd name="T9" fmla="*/ 3138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3152">
                  <a:moveTo>
                    <a:pt x="0" y="3138"/>
                  </a:moveTo>
                  <a:lnTo>
                    <a:pt x="32" y="3152"/>
                  </a:lnTo>
                  <a:lnTo>
                    <a:pt x="875" y="0"/>
                  </a:lnTo>
                  <a:lnTo>
                    <a:pt x="837" y="0"/>
                  </a:lnTo>
                  <a:lnTo>
                    <a:pt x="0" y="31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656E600-D3EF-A9D2-5BA5-C1E59AAE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1538" y="0"/>
              <a:ext cx="309563" cy="4922838"/>
            </a:xfrm>
            <a:custGeom>
              <a:avLst/>
              <a:gdLst>
                <a:gd name="T0" fmla="*/ 159 w 195"/>
                <a:gd name="T1" fmla="*/ 3101 h 3101"/>
                <a:gd name="T2" fmla="*/ 195 w 195"/>
                <a:gd name="T3" fmla="*/ 3097 h 3101"/>
                <a:gd name="T4" fmla="*/ 36 w 195"/>
                <a:gd name="T5" fmla="*/ 0 h 3101"/>
                <a:gd name="T6" fmla="*/ 0 w 195"/>
                <a:gd name="T7" fmla="*/ 0 h 3101"/>
                <a:gd name="T8" fmla="*/ 159 w 195"/>
                <a:gd name="T9" fmla="*/ 3101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3101">
                  <a:moveTo>
                    <a:pt x="159" y="3101"/>
                  </a:moveTo>
                  <a:lnTo>
                    <a:pt x="195" y="3097"/>
                  </a:lnTo>
                  <a:lnTo>
                    <a:pt x="36" y="0"/>
                  </a:lnTo>
                  <a:lnTo>
                    <a:pt x="0" y="0"/>
                  </a:lnTo>
                  <a:lnTo>
                    <a:pt x="159" y="31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F15D740-C78D-B4DA-32C2-FA1C034BD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6313" y="0"/>
              <a:ext cx="1411288" cy="5035550"/>
            </a:xfrm>
            <a:custGeom>
              <a:avLst/>
              <a:gdLst>
                <a:gd name="T0" fmla="*/ 889 w 889"/>
                <a:gd name="T1" fmla="*/ 3158 h 3172"/>
                <a:gd name="T2" fmla="*/ 41 w 889"/>
                <a:gd name="T3" fmla="*/ 0 h 3172"/>
                <a:gd name="T4" fmla="*/ 0 w 889"/>
                <a:gd name="T5" fmla="*/ 0 h 3172"/>
                <a:gd name="T6" fmla="*/ 852 w 889"/>
                <a:gd name="T7" fmla="*/ 3172 h 3172"/>
                <a:gd name="T8" fmla="*/ 889 w 889"/>
                <a:gd name="T9" fmla="*/ 3158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3172">
                  <a:moveTo>
                    <a:pt x="889" y="3158"/>
                  </a:moveTo>
                  <a:lnTo>
                    <a:pt x="41" y="0"/>
                  </a:lnTo>
                  <a:lnTo>
                    <a:pt x="0" y="0"/>
                  </a:lnTo>
                  <a:lnTo>
                    <a:pt x="852" y="3172"/>
                  </a:lnTo>
                  <a:lnTo>
                    <a:pt x="889" y="31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9ADC83-75CD-AD36-9344-37CFD13D3A82}"/>
                </a:ext>
              </a:extLst>
            </p:cNvPr>
            <p:cNvGrpSpPr/>
            <p:nvPr/>
          </p:nvGrpSpPr>
          <p:grpSpPr>
            <a:xfrm>
              <a:off x="6196296" y="2412268"/>
              <a:ext cx="1401591" cy="1892701"/>
              <a:chOff x="7539038" y="1589088"/>
              <a:chExt cx="2016125" cy="2722562"/>
            </a:xfrm>
          </p:grpSpPr>
          <p:sp>
            <p:nvSpPr>
              <p:cNvPr id="53" name="Freeform 14">
                <a:extLst>
                  <a:ext uri="{FF2B5EF4-FFF2-40B4-BE49-F238E27FC236}">
                    <a16:creationId xmlns:a16="http://schemas.microsoft.com/office/drawing/2014/main" id="{2F716BD9-F2BF-682C-9F00-0789160C6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15">
                <a:extLst>
                  <a:ext uri="{FF2B5EF4-FFF2-40B4-BE49-F238E27FC236}">
                    <a16:creationId xmlns:a16="http://schemas.microsoft.com/office/drawing/2014/main" id="{5F395EAC-9F2B-981A-F3AC-37196B5C8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1AB2B3BD-4A60-0BFE-0486-EDBAECCA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17">
                <a:extLst>
                  <a:ext uri="{FF2B5EF4-FFF2-40B4-BE49-F238E27FC236}">
                    <a16:creationId xmlns:a16="http://schemas.microsoft.com/office/drawing/2014/main" id="{55BC368A-C67A-1971-DFF9-F8B6ED49D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18">
                <a:extLst>
                  <a:ext uri="{FF2B5EF4-FFF2-40B4-BE49-F238E27FC236}">
                    <a16:creationId xmlns:a16="http://schemas.microsoft.com/office/drawing/2014/main" id="{7ED2B2D7-9931-3C64-68F3-D745FA071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id="{0E52ED8F-9A86-ADA3-F461-68BC40C91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20">
                <a:extLst>
                  <a:ext uri="{FF2B5EF4-FFF2-40B4-BE49-F238E27FC236}">
                    <a16:creationId xmlns:a16="http://schemas.microsoft.com/office/drawing/2014/main" id="{EF2225D5-D938-D8EA-C15F-E5AC7EC749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8BA6223-0B4F-F774-CEC1-6EB0B2CF6A27}"/>
                </a:ext>
              </a:extLst>
            </p:cNvPr>
            <p:cNvGrpSpPr/>
            <p:nvPr/>
          </p:nvGrpSpPr>
          <p:grpSpPr>
            <a:xfrm>
              <a:off x="9049229" y="3370857"/>
              <a:ext cx="1453045" cy="1962184"/>
              <a:chOff x="7539038" y="1589088"/>
              <a:chExt cx="2016125" cy="2722562"/>
            </a:xfrm>
          </p:grpSpPr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7D0FD2B9-56D5-88EE-D6A3-DC81998B5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1589088"/>
                <a:ext cx="1989137" cy="2722562"/>
              </a:xfrm>
              <a:custGeom>
                <a:avLst/>
                <a:gdLst>
                  <a:gd name="T0" fmla="*/ 324 w 1267"/>
                  <a:gd name="T1" fmla="*/ 80 h 1736"/>
                  <a:gd name="T2" fmla="*/ 364 w 1267"/>
                  <a:gd name="T3" fmla="*/ 43 h 1736"/>
                  <a:gd name="T4" fmla="*/ 591 w 1267"/>
                  <a:gd name="T5" fmla="*/ 43 h 1736"/>
                  <a:gd name="T6" fmla="*/ 802 w 1267"/>
                  <a:gd name="T7" fmla="*/ 61 h 1736"/>
                  <a:gd name="T8" fmla="*/ 948 w 1267"/>
                  <a:gd name="T9" fmla="*/ 62 h 1736"/>
                  <a:gd name="T10" fmla="*/ 820 w 1267"/>
                  <a:gd name="T11" fmla="*/ 320 h 1736"/>
                  <a:gd name="T12" fmla="*/ 842 w 1267"/>
                  <a:gd name="T13" fmla="*/ 384 h 1736"/>
                  <a:gd name="T14" fmla="*/ 987 w 1267"/>
                  <a:gd name="T15" fmla="*/ 498 h 1736"/>
                  <a:gd name="T16" fmla="*/ 1106 w 1267"/>
                  <a:gd name="T17" fmla="*/ 641 h 1736"/>
                  <a:gd name="T18" fmla="*/ 1158 w 1267"/>
                  <a:gd name="T19" fmla="*/ 734 h 1736"/>
                  <a:gd name="T20" fmla="*/ 1254 w 1267"/>
                  <a:gd name="T21" fmla="*/ 1015 h 1736"/>
                  <a:gd name="T22" fmla="*/ 1198 w 1267"/>
                  <a:gd name="T23" fmla="*/ 1335 h 1736"/>
                  <a:gd name="T24" fmla="*/ 1116 w 1267"/>
                  <a:gd name="T25" fmla="*/ 1440 h 1736"/>
                  <a:gd name="T26" fmla="*/ 71 w 1267"/>
                  <a:gd name="T27" fmla="*/ 1312 h 1736"/>
                  <a:gd name="T28" fmla="*/ 86 w 1267"/>
                  <a:gd name="T29" fmla="*/ 798 h 1736"/>
                  <a:gd name="T30" fmla="*/ 256 w 1267"/>
                  <a:gd name="T31" fmla="*/ 550 h 1736"/>
                  <a:gd name="T32" fmla="*/ 400 w 1267"/>
                  <a:gd name="T33" fmla="*/ 403 h 1736"/>
                  <a:gd name="T34" fmla="*/ 443 w 1267"/>
                  <a:gd name="T35" fmla="*/ 356 h 1736"/>
                  <a:gd name="T36" fmla="*/ 370 w 1267"/>
                  <a:gd name="T37" fmla="*/ 174 h 1736"/>
                  <a:gd name="T38" fmla="*/ 324 w 1267"/>
                  <a:gd name="T39" fmla="*/ 80 h 1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7" h="1736">
                    <a:moveTo>
                      <a:pt x="324" y="80"/>
                    </a:moveTo>
                    <a:cubicBezTo>
                      <a:pt x="324" y="80"/>
                      <a:pt x="319" y="51"/>
                      <a:pt x="364" y="43"/>
                    </a:cubicBezTo>
                    <a:cubicBezTo>
                      <a:pt x="410" y="35"/>
                      <a:pt x="514" y="86"/>
                      <a:pt x="591" y="43"/>
                    </a:cubicBezTo>
                    <a:cubicBezTo>
                      <a:pt x="668" y="0"/>
                      <a:pt x="751" y="10"/>
                      <a:pt x="802" y="61"/>
                    </a:cubicBezTo>
                    <a:cubicBezTo>
                      <a:pt x="852" y="112"/>
                      <a:pt x="938" y="40"/>
                      <a:pt x="948" y="62"/>
                    </a:cubicBezTo>
                    <a:cubicBezTo>
                      <a:pt x="959" y="83"/>
                      <a:pt x="820" y="320"/>
                      <a:pt x="820" y="320"/>
                    </a:cubicBezTo>
                    <a:cubicBezTo>
                      <a:pt x="820" y="320"/>
                      <a:pt x="812" y="355"/>
                      <a:pt x="842" y="384"/>
                    </a:cubicBezTo>
                    <a:cubicBezTo>
                      <a:pt x="885" y="428"/>
                      <a:pt x="941" y="458"/>
                      <a:pt x="987" y="498"/>
                    </a:cubicBezTo>
                    <a:cubicBezTo>
                      <a:pt x="1034" y="539"/>
                      <a:pt x="1073" y="589"/>
                      <a:pt x="1106" y="641"/>
                    </a:cubicBezTo>
                    <a:cubicBezTo>
                      <a:pt x="1125" y="671"/>
                      <a:pt x="1142" y="702"/>
                      <a:pt x="1158" y="734"/>
                    </a:cubicBezTo>
                    <a:cubicBezTo>
                      <a:pt x="1201" y="822"/>
                      <a:pt x="1242" y="917"/>
                      <a:pt x="1254" y="1015"/>
                    </a:cubicBezTo>
                    <a:cubicBezTo>
                      <a:pt x="1267" y="1124"/>
                      <a:pt x="1254" y="1239"/>
                      <a:pt x="1198" y="1335"/>
                    </a:cubicBezTo>
                    <a:cubicBezTo>
                      <a:pt x="1175" y="1373"/>
                      <a:pt x="1147" y="1409"/>
                      <a:pt x="1116" y="1440"/>
                    </a:cubicBezTo>
                    <a:cubicBezTo>
                      <a:pt x="831" y="1736"/>
                      <a:pt x="191" y="1582"/>
                      <a:pt x="71" y="1312"/>
                    </a:cubicBezTo>
                    <a:cubicBezTo>
                      <a:pt x="0" y="1154"/>
                      <a:pt x="20" y="955"/>
                      <a:pt x="86" y="798"/>
                    </a:cubicBezTo>
                    <a:cubicBezTo>
                      <a:pt x="125" y="704"/>
                      <a:pt x="183" y="621"/>
                      <a:pt x="256" y="550"/>
                    </a:cubicBezTo>
                    <a:cubicBezTo>
                      <a:pt x="304" y="502"/>
                      <a:pt x="352" y="453"/>
                      <a:pt x="400" y="403"/>
                    </a:cubicBezTo>
                    <a:cubicBezTo>
                      <a:pt x="414" y="388"/>
                      <a:pt x="431" y="373"/>
                      <a:pt x="443" y="356"/>
                    </a:cubicBezTo>
                    <a:cubicBezTo>
                      <a:pt x="464" y="327"/>
                      <a:pt x="391" y="210"/>
                      <a:pt x="370" y="174"/>
                    </a:cubicBezTo>
                    <a:cubicBezTo>
                      <a:pt x="348" y="138"/>
                      <a:pt x="318" y="101"/>
                      <a:pt x="324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F0EB88D-0189-650A-D08B-34AA41D0D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9038" y="2092325"/>
                <a:ext cx="1287462" cy="1720850"/>
              </a:xfrm>
              <a:custGeom>
                <a:avLst/>
                <a:gdLst>
                  <a:gd name="T0" fmla="*/ 324 w 821"/>
                  <a:gd name="T1" fmla="*/ 176 h 1097"/>
                  <a:gd name="T2" fmla="*/ 628 w 821"/>
                  <a:gd name="T3" fmla="*/ 30 h 1097"/>
                  <a:gd name="T4" fmla="*/ 755 w 821"/>
                  <a:gd name="T5" fmla="*/ 491 h 1097"/>
                  <a:gd name="T6" fmla="*/ 50 w 821"/>
                  <a:gd name="T7" fmla="*/ 816 h 1097"/>
                  <a:gd name="T8" fmla="*/ 293 w 821"/>
                  <a:gd name="T9" fmla="*/ 20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" h="1097">
                    <a:moveTo>
                      <a:pt x="324" y="176"/>
                    </a:moveTo>
                    <a:cubicBezTo>
                      <a:pt x="324" y="176"/>
                      <a:pt x="478" y="0"/>
                      <a:pt x="628" y="30"/>
                    </a:cubicBezTo>
                    <a:cubicBezTo>
                      <a:pt x="777" y="59"/>
                      <a:pt x="821" y="278"/>
                      <a:pt x="755" y="491"/>
                    </a:cubicBezTo>
                    <a:cubicBezTo>
                      <a:pt x="689" y="704"/>
                      <a:pt x="101" y="1097"/>
                      <a:pt x="50" y="816"/>
                    </a:cubicBezTo>
                    <a:cubicBezTo>
                      <a:pt x="0" y="535"/>
                      <a:pt x="293" y="205"/>
                      <a:pt x="293" y="205"/>
                    </a:cubicBezTo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4310AF2C-BC8C-CB62-51B8-610239EFC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5788" y="2066925"/>
                <a:ext cx="711200" cy="9366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17">
                <a:extLst>
                  <a:ext uri="{FF2B5EF4-FFF2-40B4-BE49-F238E27FC236}">
                    <a16:creationId xmlns:a16="http://schemas.microsoft.com/office/drawing/2014/main" id="{D6AFF2AF-0C93-E8D5-E526-0E07CBF13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160588"/>
                <a:ext cx="855662" cy="666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DD63E73F-CBB3-C510-BD77-7B0B5242F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13" y="2122488"/>
                <a:ext cx="106362" cy="481012"/>
              </a:xfrm>
              <a:custGeom>
                <a:avLst/>
                <a:gdLst>
                  <a:gd name="T0" fmla="*/ 0 w 67"/>
                  <a:gd name="T1" fmla="*/ 300 h 303"/>
                  <a:gd name="T2" fmla="*/ 25 w 67"/>
                  <a:gd name="T3" fmla="*/ 0 h 303"/>
                  <a:gd name="T4" fmla="*/ 67 w 67"/>
                  <a:gd name="T5" fmla="*/ 4 h 303"/>
                  <a:gd name="T6" fmla="*/ 43 w 67"/>
                  <a:gd name="T7" fmla="*/ 303 h 303"/>
                  <a:gd name="T8" fmla="*/ 0 w 67"/>
                  <a:gd name="T9" fmla="*/ 30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303">
                    <a:moveTo>
                      <a:pt x="0" y="300"/>
                    </a:moveTo>
                    <a:lnTo>
                      <a:pt x="25" y="0"/>
                    </a:lnTo>
                    <a:lnTo>
                      <a:pt x="67" y="4"/>
                    </a:lnTo>
                    <a:lnTo>
                      <a:pt x="43" y="303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8C953A0F-BB74-D6A6-6AE4-FD322429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2133600"/>
                <a:ext cx="195262" cy="573087"/>
              </a:xfrm>
              <a:custGeom>
                <a:avLst/>
                <a:gdLst>
                  <a:gd name="T0" fmla="*/ 82 w 123"/>
                  <a:gd name="T1" fmla="*/ 361 h 361"/>
                  <a:gd name="T2" fmla="*/ 0 w 123"/>
                  <a:gd name="T3" fmla="*/ 10 h 361"/>
                  <a:gd name="T4" fmla="*/ 40 w 123"/>
                  <a:gd name="T5" fmla="*/ 0 h 361"/>
                  <a:gd name="T6" fmla="*/ 123 w 123"/>
                  <a:gd name="T7" fmla="*/ 351 h 361"/>
                  <a:gd name="T8" fmla="*/ 82 w 123"/>
                  <a:gd name="T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61">
                    <a:moveTo>
                      <a:pt x="82" y="361"/>
                    </a:moveTo>
                    <a:lnTo>
                      <a:pt x="0" y="10"/>
                    </a:lnTo>
                    <a:lnTo>
                      <a:pt x="40" y="0"/>
                    </a:lnTo>
                    <a:lnTo>
                      <a:pt x="123" y="351"/>
                    </a:lnTo>
                    <a:lnTo>
                      <a:pt x="82" y="36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9B355681-B037-3F6B-1748-E9640FD91C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37538" y="2747963"/>
                <a:ext cx="611187" cy="858837"/>
              </a:xfrm>
              <a:custGeom>
                <a:avLst/>
                <a:gdLst>
                  <a:gd name="T0" fmla="*/ 166 w 389"/>
                  <a:gd name="T1" fmla="*/ 418 h 547"/>
                  <a:gd name="T2" fmla="*/ 166 w 389"/>
                  <a:gd name="T3" fmla="*/ 290 h 547"/>
                  <a:gd name="T4" fmla="*/ 52 w 389"/>
                  <a:gd name="T5" fmla="*/ 238 h 547"/>
                  <a:gd name="T6" fmla="*/ 16 w 389"/>
                  <a:gd name="T7" fmla="*/ 154 h 547"/>
                  <a:gd name="T8" fmla="*/ 57 w 389"/>
                  <a:gd name="T9" fmla="*/ 69 h 547"/>
                  <a:gd name="T10" fmla="*/ 166 w 389"/>
                  <a:gd name="T11" fmla="*/ 30 h 547"/>
                  <a:gd name="T12" fmla="*/ 166 w 389"/>
                  <a:gd name="T13" fmla="*/ 0 h 547"/>
                  <a:gd name="T14" fmla="*/ 224 w 389"/>
                  <a:gd name="T15" fmla="*/ 0 h 547"/>
                  <a:gd name="T16" fmla="*/ 224 w 389"/>
                  <a:gd name="T17" fmla="*/ 30 h 547"/>
                  <a:gd name="T18" fmla="*/ 325 w 389"/>
                  <a:gd name="T19" fmla="*/ 63 h 547"/>
                  <a:gd name="T20" fmla="*/ 372 w 389"/>
                  <a:gd name="T21" fmla="*/ 137 h 547"/>
                  <a:gd name="T22" fmla="*/ 272 w 389"/>
                  <a:gd name="T23" fmla="*/ 147 h 547"/>
                  <a:gd name="T24" fmla="*/ 224 w 389"/>
                  <a:gd name="T25" fmla="*/ 98 h 547"/>
                  <a:gd name="T26" fmla="*/ 224 w 389"/>
                  <a:gd name="T27" fmla="*/ 217 h 547"/>
                  <a:gd name="T28" fmla="*/ 354 w 389"/>
                  <a:gd name="T29" fmla="*/ 269 h 547"/>
                  <a:gd name="T30" fmla="*/ 389 w 389"/>
                  <a:gd name="T31" fmla="*/ 350 h 547"/>
                  <a:gd name="T32" fmla="*/ 345 w 389"/>
                  <a:gd name="T33" fmla="*/ 443 h 547"/>
                  <a:gd name="T34" fmla="*/ 224 w 389"/>
                  <a:gd name="T35" fmla="*/ 490 h 547"/>
                  <a:gd name="T36" fmla="*/ 224 w 389"/>
                  <a:gd name="T37" fmla="*/ 547 h 547"/>
                  <a:gd name="T38" fmla="*/ 166 w 389"/>
                  <a:gd name="T39" fmla="*/ 547 h 547"/>
                  <a:gd name="T40" fmla="*/ 166 w 389"/>
                  <a:gd name="T41" fmla="*/ 491 h 547"/>
                  <a:gd name="T42" fmla="*/ 55 w 389"/>
                  <a:gd name="T43" fmla="*/ 452 h 547"/>
                  <a:gd name="T44" fmla="*/ 0 w 389"/>
                  <a:gd name="T45" fmla="*/ 359 h 547"/>
                  <a:gd name="T46" fmla="*/ 104 w 389"/>
                  <a:gd name="T47" fmla="*/ 350 h 547"/>
                  <a:gd name="T48" fmla="*/ 127 w 389"/>
                  <a:gd name="T49" fmla="*/ 392 h 547"/>
                  <a:gd name="T50" fmla="*/ 166 w 389"/>
                  <a:gd name="T51" fmla="*/ 418 h 547"/>
                  <a:gd name="T52" fmla="*/ 166 w 389"/>
                  <a:gd name="T53" fmla="*/ 97 h 547"/>
                  <a:gd name="T54" fmla="*/ 129 w 389"/>
                  <a:gd name="T55" fmla="*/ 118 h 547"/>
                  <a:gd name="T56" fmla="*/ 115 w 389"/>
                  <a:gd name="T57" fmla="*/ 150 h 547"/>
                  <a:gd name="T58" fmla="*/ 128 w 389"/>
                  <a:gd name="T59" fmla="*/ 180 h 547"/>
                  <a:gd name="T60" fmla="*/ 166 w 389"/>
                  <a:gd name="T61" fmla="*/ 203 h 547"/>
                  <a:gd name="T62" fmla="*/ 166 w 389"/>
                  <a:gd name="T63" fmla="*/ 97 h 547"/>
                  <a:gd name="T64" fmla="*/ 224 w 389"/>
                  <a:gd name="T65" fmla="*/ 422 h 547"/>
                  <a:gd name="T66" fmla="*/ 273 w 389"/>
                  <a:gd name="T67" fmla="*/ 401 h 547"/>
                  <a:gd name="T68" fmla="*/ 291 w 389"/>
                  <a:gd name="T69" fmla="*/ 361 h 547"/>
                  <a:gd name="T70" fmla="*/ 276 w 389"/>
                  <a:gd name="T71" fmla="*/ 326 h 547"/>
                  <a:gd name="T72" fmla="*/ 224 w 389"/>
                  <a:gd name="T73" fmla="*/ 303 h 547"/>
                  <a:gd name="T74" fmla="*/ 224 w 389"/>
                  <a:gd name="T75" fmla="*/ 422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9" h="547">
                    <a:moveTo>
                      <a:pt x="166" y="418"/>
                    </a:moveTo>
                    <a:cubicBezTo>
                      <a:pt x="166" y="290"/>
                      <a:pt x="166" y="290"/>
                      <a:pt x="166" y="290"/>
                    </a:cubicBezTo>
                    <a:cubicBezTo>
                      <a:pt x="114" y="278"/>
                      <a:pt x="76" y="261"/>
                      <a:pt x="52" y="238"/>
                    </a:cubicBezTo>
                    <a:cubicBezTo>
                      <a:pt x="28" y="215"/>
                      <a:pt x="16" y="187"/>
                      <a:pt x="16" y="154"/>
                    </a:cubicBezTo>
                    <a:cubicBezTo>
                      <a:pt x="16" y="120"/>
                      <a:pt x="29" y="92"/>
                      <a:pt x="57" y="69"/>
                    </a:cubicBezTo>
                    <a:cubicBezTo>
                      <a:pt x="84" y="47"/>
                      <a:pt x="121" y="34"/>
                      <a:pt x="166" y="3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30"/>
                      <a:pt x="224" y="30"/>
                      <a:pt x="224" y="30"/>
                    </a:cubicBezTo>
                    <a:cubicBezTo>
                      <a:pt x="266" y="34"/>
                      <a:pt x="300" y="45"/>
                      <a:pt x="325" y="63"/>
                    </a:cubicBezTo>
                    <a:cubicBezTo>
                      <a:pt x="350" y="82"/>
                      <a:pt x="366" y="106"/>
                      <a:pt x="372" y="137"/>
                    </a:cubicBezTo>
                    <a:cubicBezTo>
                      <a:pt x="272" y="147"/>
                      <a:pt x="272" y="147"/>
                      <a:pt x="272" y="147"/>
                    </a:cubicBezTo>
                    <a:cubicBezTo>
                      <a:pt x="266" y="123"/>
                      <a:pt x="250" y="106"/>
                      <a:pt x="224" y="98"/>
                    </a:cubicBezTo>
                    <a:cubicBezTo>
                      <a:pt x="224" y="217"/>
                      <a:pt x="224" y="217"/>
                      <a:pt x="224" y="217"/>
                    </a:cubicBezTo>
                    <a:cubicBezTo>
                      <a:pt x="288" y="231"/>
                      <a:pt x="331" y="248"/>
                      <a:pt x="354" y="269"/>
                    </a:cubicBezTo>
                    <a:cubicBezTo>
                      <a:pt x="377" y="290"/>
                      <a:pt x="389" y="317"/>
                      <a:pt x="389" y="350"/>
                    </a:cubicBezTo>
                    <a:cubicBezTo>
                      <a:pt x="389" y="387"/>
                      <a:pt x="374" y="418"/>
                      <a:pt x="345" y="443"/>
                    </a:cubicBezTo>
                    <a:cubicBezTo>
                      <a:pt x="316" y="468"/>
                      <a:pt x="276" y="484"/>
                      <a:pt x="224" y="490"/>
                    </a:cubicBezTo>
                    <a:cubicBezTo>
                      <a:pt x="224" y="547"/>
                      <a:pt x="224" y="547"/>
                      <a:pt x="224" y="547"/>
                    </a:cubicBezTo>
                    <a:cubicBezTo>
                      <a:pt x="166" y="547"/>
                      <a:pt x="166" y="547"/>
                      <a:pt x="166" y="547"/>
                    </a:cubicBezTo>
                    <a:cubicBezTo>
                      <a:pt x="166" y="491"/>
                      <a:pt x="166" y="491"/>
                      <a:pt x="166" y="491"/>
                    </a:cubicBezTo>
                    <a:cubicBezTo>
                      <a:pt x="121" y="487"/>
                      <a:pt x="83" y="474"/>
                      <a:pt x="55" y="452"/>
                    </a:cubicBezTo>
                    <a:cubicBezTo>
                      <a:pt x="26" y="430"/>
                      <a:pt x="8" y="399"/>
                      <a:pt x="0" y="359"/>
                    </a:cubicBezTo>
                    <a:cubicBezTo>
                      <a:pt x="104" y="350"/>
                      <a:pt x="104" y="350"/>
                      <a:pt x="104" y="350"/>
                    </a:cubicBezTo>
                    <a:cubicBezTo>
                      <a:pt x="108" y="366"/>
                      <a:pt x="116" y="380"/>
                      <a:pt x="127" y="392"/>
                    </a:cubicBezTo>
                    <a:cubicBezTo>
                      <a:pt x="139" y="404"/>
                      <a:pt x="152" y="413"/>
                      <a:pt x="166" y="418"/>
                    </a:cubicBezTo>
                    <a:close/>
                    <a:moveTo>
                      <a:pt x="166" y="97"/>
                    </a:moveTo>
                    <a:cubicBezTo>
                      <a:pt x="151" y="101"/>
                      <a:pt x="138" y="108"/>
                      <a:pt x="129" y="118"/>
                    </a:cubicBezTo>
                    <a:cubicBezTo>
                      <a:pt x="120" y="127"/>
                      <a:pt x="115" y="138"/>
                      <a:pt x="115" y="150"/>
                    </a:cubicBezTo>
                    <a:cubicBezTo>
                      <a:pt x="115" y="161"/>
                      <a:pt x="119" y="171"/>
                      <a:pt x="128" y="180"/>
                    </a:cubicBezTo>
                    <a:cubicBezTo>
                      <a:pt x="136" y="189"/>
                      <a:pt x="149" y="197"/>
                      <a:pt x="166" y="203"/>
                    </a:cubicBezTo>
                    <a:lnTo>
                      <a:pt x="166" y="97"/>
                    </a:lnTo>
                    <a:close/>
                    <a:moveTo>
                      <a:pt x="224" y="422"/>
                    </a:moveTo>
                    <a:cubicBezTo>
                      <a:pt x="244" y="419"/>
                      <a:pt x="260" y="412"/>
                      <a:pt x="273" y="401"/>
                    </a:cubicBezTo>
                    <a:cubicBezTo>
                      <a:pt x="285" y="390"/>
                      <a:pt x="291" y="376"/>
                      <a:pt x="291" y="361"/>
                    </a:cubicBezTo>
                    <a:cubicBezTo>
                      <a:pt x="291" y="347"/>
                      <a:pt x="286" y="336"/>
                      <a:pt x="276" y="326"/>
                    </a:cubicBezTo>
                    <a:cubicBezTo>
                      <a:pt x="265" y="316"/>
                      <a:pt x="248" y="308"/>
                      <a:pt x="224" y="303"/>
                    </a:cubicBezTo>
                    <a:lnTo>
                      <a:pt x="224" y="4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29058320-3BD9-B751-05F3-512007CC0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588" y="3954463"/>
              <a:ext cx="200025" cy="204788"/>
            </a:xfrm>
            <a:custGeom>
              <a:avLst/>
              <a:gdLst>
                <a:gd name="T0" fmla="*/ 35 w 71"/>
                <a:gd name="T1" fmla="*/ 56 h 72"/>
                <a:gd name="T2" fmla="*/ 16 w 71"/>
                <a:gd name="T3" fmla="*/ 36 h 72"/>
                <a:gd name="T4" fmla="*/ 35 w 71"/>
                <a:gd name="T5" fmla="*/ 16 h 72"/>
                <a:gd name="T6" fmla="*/ 55 w 71"/>
                <a:gd name="T7" fmla="*/ 36 h 72"/>
                <a:gd name="T8" fmla="*/ 55 w 71"/>
                <a:gd name="T9" fmla="*/ 37 h 72"/>
                <a:gd name="T10" fmla="*/ 71 w 71"/>
                <a:gd name="T11" fmla="*/ 35 h 72"/>
                <a:gd name="T12" fmla="*/ 35 w 71"/>
                <a:gd name="T13" fmla="*/ 0 h 72"/>
                <a:gd name="T14" fmla="*/ 0 w 71"/>
                <a:gd name="T15" fmla="*/ 36 h 72"/>
                <a:gd name="T16" fmla="*/ 35 w 71"/>
                <a:gd name="T17" fmla="*/ 72 h 72"/>
                <a:gd name="T18" fmla="*/ 54 w 71"/>
                <a:gd name="T19" fmla="*/ 66 h 72"/>
                <a:gd name="T20" fmla="*/ 39 w 71"/>
                <a:gd name="T21" fmla="*/ 55 h 72"/>
                <a:gd name="T22" fmla="*/ 35 w 71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2">
                  <a:moveTo>
                    <a:pt x="35" y="56"/>
                  </a:moveTo>
                  <a:cubicBezTo>
                    <a:pt x="24" y="56"/>
                    <a:pt x="16" y="4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36"/>
                    <a:pt x="55" y="37"/>
                    <a:pt x="55" y="37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6"/>
                  </a:cubicBezTo>
                  <a:cubicBezTo>
                    <a:pt x="0" y="56"/>
                    <a:pt x="15" y="72"/>
                    <a:pt x="35" y="72"/>
                  </a:cubicBezTo>
                  <a:cubicBezTo>
                    <a:pt x="42" y="72"/>
                    <a:pt x="48" y="70"/>
                    <a:pt x="54" y="66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8" y="55"/>
                    <a:pt x="36" y="56"/>
                    <a:pt x="35" y="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1194B928-EA7A-D191-D291-77CB624A6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1" y="3957638"/>
              <a:ext cx="200025" cy="201613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01EE67C5-AEAD-E453-B5DD-C1FDD9E56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6" y="4973638"/>
              <a:ext cx="203200" cy="203200"/>
            </a:xfrm>
            <a:custGeom>
              <a:avLst/>
              <a:gdLst>
                <a:gd name="T0" fmla="*/ 36 w 72"/>
                <a:gd name="T1" fmla="*/ 56 h 72"/>
                <a:gd name="T2" fmla="*/ 16 w 72"/>
                <a:gd name="T3" fmla="*/ 36 h 72"/>
                <a:gd name="T4" fmla="*/ 36 w 72"/>
                <a:gd name="T5" fmla="*/ 16 h 72"/>
                <a:gd name="T6" fmla="*/ 56 w 72"/>
                <a:gd name="T7" fmla="*/ 36 h 72"/>
                <a:gd name="T8" fmla="*/ 55 w 72"/>
                <a:gd name="T9" fmla="*/ 37 h 72"/>
                <a:gd name="T10" fmla="*/ 72 w 72"/>
                <a:gd name="T11" fmla="*/ 35 h 72"/>
                <a:gd name="T12" fmla="*/ 36 w 72"/>
                <a:gd name="T13" fmla="*/ 0 h 72"/>
                <a:gd name="T14" fmla="*/ 0 w 72"/>
                <a:gd name="T15" fmla="*/ 36 h 72"/>
                <a:gd name="T16" fmla="*/ 36 w 72"/>
                <a:gd name="T17" fmla="*/ 72 h 72"/>
                <a:gd name="T18" fmla="*/ 55 w 72"/>
                <a:gd name="T19" fmla="*/ 66 h 72"/>
                <a:gd name="T20" fmla="*/ 40 w 72"/>
                <a:gd name="T21" fmla="*/ 55 h 72"/>
                <a:gd name="T22" fmla="*/ 36 w 72"/>
                <a:gd name="T23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72">
                  <a:moveTo>
                    <a:pt x="36" y="56"/>
                  </a:moveTo>
                  <a:cubicBezTo>
                    <a:pt x="25" y="56"/>
                    <a:pt x="16" y="47"/>
                    <a:pt x="16" y="36"/>
                  </a:cubicBezTo>
                  <a:cubicBezTo>
                    <a:pt x="16" y="25"/>
                    <a:pt x="25" y="16"/>
                    <a:pt x="36" y="16"/>
                  </a:cubicBezTo>
                  <a:cubicBezTo>
                    <a:pt x="47" y="16"/>
                    <a:pt x="56" y="25"/>
                    <a:pt x="56" y="36"/>
                  </a:cubicBezTo>
                  <a:cubicBezTo>
                    <a:pt x="56" y="36"/>
                    <a:pt x="56" y="37"/>
                    <a:pt x="55" y="37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3" y="72"/>
                    <a:pt x="49" y="70"/>
                    <a:pt x="55" y="66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9" y="55"/>
                    <a:pt x="37" y="56"/>
                    <a:pt x="36" y="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6B1821CD-8B11-74AC-95A0-32B62B6C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4413" y="4976813"/>
              <a:ext cx="200025" cy="200025"/>
            </a:xfrm>
            <a:custGeom>
              <a:avLst/>
              <a:gdLst>
                <a:gd name="T0" fmla="*/ 35 w 71"/>
                <a:gd name="T1" fmla="*/ 0 h 71"/>
                <a:gd name="T2" fmla="*/ 0 w 71"/>
                <a:gd name="T3" fmla="*/ 36 h 71"/>
                <a:gd name="T4" fmla="*/ 0 w 71"/>
                <a:gd name="T5" fmla="*/ 43 h 71"/>
                <a:gd name="T6" fmla="*/ 16 w 71"/>
                <a:gd name="T7" fmla="*/ 39 h 71"/>
                <a:gd name="T8" fmla="*/ 16 w 71"/>
                <a:gd name="T9" fmla="*/ 36 h 71"/>
                <a:gd name="T10" fmla="*/ 35 w 71"/>
                <a:gd name="T11" fmla="*/ 16 h 71"/>
                <a:gd name="T12" fmla="*/ 55 w 71"/>
                <a:gd name="T13" fmla="*/ 36 h 71"/>
                <a:gd name="T14" fmla="*/ 35 w 71"/>
                <a:gd name="T15" fmla="*/ 55 h 71"/>
                <a:gd name="T16" fmla="*/ 27 w 71"/>
                <a:gd name="T17" fmla="*/ 53 h 71"/>
                <a:gd name="T18" fmla="*/ 14 w 71"/>
                <a:gd name="T19" fmla="*/ 64 h 71"/>
                <a:gd name="T20" fmla="*/ 35 w 71"/>
                <a:gd name="T21" fmla="*/ 71 h 71"/>
                <a:gd name="T22" fmla="*/ 71 w 71"/>
                <a:gd name="T23" fmla="*/ 36 h 71"/>
                <a:gd name="T24" fmla="*/ 35 w 71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25"/>
                    <a:pt x="24" y="16"/>
                    <a:pt x="35" y="16"/>
                  </a:cubicBezTo>
                  <a:cubicBezTo>
                    <a:pt x="46" y="16"/>
                    <a:pt x="55" y="25"/>
                    <a:pt x="55" y="36"/>
                  </a:cubicBezTo>
                  <a:cubicBezTo>
                    <a:pt x="55" y="46"/>
                    <a:pt x="46" y="55"/>
                    <a:pt x="35" y="55"/>
                  </a:cubicBezTo>
                  <a:cubicBezTo>
                    <a:pt x="32" y="55"/>
                    <a:pt x="30" y="55"/>
                    <a:pt x="27" y="5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0" y="68"/>
                    <a:pt x="27" y="71"/>
                    <a:pt x="35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95792C9-4636-43E2-820F-502DA3B8A599}"/>
              </a:ext>
            </a:extLst>
          </p:cNvPr>
          <p:cNvSpPr/>
          <p:nvPr/>
        </p:nvSpPr>
        <p:spPr>
          <a:xfrm>
            <a:off x="4197796" y="505026"/>
            <a:ext cx="3818444" cy="720080"/>
          </a:xfrm>
          <a:custGeom>
            <a:avLst/>
            <a:gdLst>
              <a:gd name="connsiteX0" fmla="*/ 0 w 3451734"/>
              <a:gd name="connsiteY0" fmla="*/ 0 h 720080"/>
              <a:gd name="connsiteX1" fmla="*/ 1628405 w 3451734"/>
              <a:gd name="connsiteY1" fmla="*/ 0 h 720080"/>
              <a:gd name="connsiteX2" fmla="*/ 1823329 w 3451734"/>
              <a:gd name="connsiteY2" fmla="*/ 0 h 720080"/>
              <a:gd name="connsiteX3" fmla="*/ 3451734 w 3451734"/>
              <a:gd name="connsiteY3" fmla="*/ 0 h 720080"/>
              <a:gd name="connsiteX4" fmla="*/ 3258839 w 3451734"/>
              <a:gd name="connsiteY4" fmla="*/ 360040 h 720080"/>
              <a:gd name="connsiteX5" fmla="*/ 3451734 w 3451734"/>
              <a:gd name="connsiteY5" fmla="*/ 720080 h 720080"/>
              <a:gd name="connsiteX6" fmla="*/ 1823329 w 3451734"/>
              <a:gd name="connsiteY6" fmla="*/ 720080 h 720080"/>
              <a:gd name="connsiteX7" fmla="*/ 1628405 w 3451734"/>
              <a:gd name="connsiteY7" fmla="*/ 720080 h 720080"/>
              <a:gd name="connsiteX8" fmla="*/ 0 w 3451734"/>
              <a:gd name="connsiteY8" fmla="*/ 720080 h 720080"/>
              <a:gd name="connsiteX9" fmla="*/ 192895 w 3451734"/>
              <a:gd name="connsiteY9" fmla="*/ 36004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1734" h="720080">
                <a:moveTo>
                  <a:pt x="0" y="0"/>
                </a:moveTo>
                <a:lnTo>
                  <a:pt x="1628405" y="0"/>
                </a:lnTo>
                <a:lnTo>
                  <a:pt x="1823329" y="0"/>
                </a:lnTo>
                <a:lnTo>
                  <a:pt x="3451734" y="0"/>
                </a:lnTo>
                <a:lnTo>
                  <a:pt x="3258839" y="360040"/>
                </a:lnTo>
                <a:lnTo>
                  <a:pt x="3451734" y="720080"/>
                </a:lnTo>
                <a:lnTo>
                  <a:pt x="1823329" y="720080"/>
                </a:lnTo>
                <a:lnTo>
                  <a:pt x="1628405" y="720080"/>
                </a:lnTo>
                <a:lnTo>
                  <a:pt x="0" y="720080"/>
                </a:lnTo>
                <a:lnTo>
                  <a:pt x="192895" y="3600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5C74A4-76D7-ECAA-5496-7C9025C674FA}"/>
              </a:ext>
            </a:extLst>
          </p:cNvPr>
          <p:cNvSpPr/>
          <p:nvPr/>
        </p:nvSpPr>
        <p:spPr>
          <a:xfrm>
            <a:off x="5089755" y="4849924"/>
            <a:ext cx="2034526" cy="67947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A616BD-4B5F-54AB-C112-0CC8E5B98F9C}"/>
              </a:ext>
            </a:extLst>
          </p:cNvPr>
          <p:cNvGrpSpPr/>
          <p:nvPr/>
        </p:nvGrpSpPr>
        <p:grpSpPr>
          <a:xfrm>
            <a:off x="2032496" y="2037412"/>
            <a:ext cx="2374900" cy="796223"/>
            <a:chOff x="1281970" y="1701800"/>
            <a:chExt cx="2665096" cy="79622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1632C08-4329-86A1-1EEA-149839FD1573}"/>
                </a:ext>
              </a:extLst>
            </p:cNvPr>
            <p:cNvSpPr/>
            <p:nvPr/>
          </p:nvSpPr>
          <p:spPr>
            <a:xfrm>
              <a:off x="1281970" y="2065944"/>
              <a:ext cx="2665096" cy="43207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E4B415-23C4-9787-3351-503B8774380C}"/>
                </a:ext>
              </a:extLst>
            </p:cNvPr>
            <p:cNvSpPr/>
            <p:nvPr/>
          </p:nvSpPr>
          <p:spPr>
            <a:xfrm>
              <a:off x="1281970" y="1701800"/>
              <a:ext cx="2665096" cy="274404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CB7655-3D8A-246E-346B-C669C80B259F}"/>
              </a:ext>
            </a:extLst>
          </p:cNvPr>
          <p:cNvGrpSpPr/>
          <p:nvPr/>
        </p:nvGrpSpPr>
        <p:grpSpPr>
          <a:xfrm>
            <a:off x="1189711" y="2119429"/>
            <a:ext cx="632188" cy="632188"/>
            <a:chOff x="1189711" y="2119429"/>
            <a:chExt cx="632188" cy="63218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072014-A675-08D8-E2D8-0C2C40615752}"/>
                </a:ext>
              </a:extLst>
            </p:cNvPr>
            <p:cNvSpPr/>
            <p:nvPr/>
          </p:nvSpPr>
          <p:spPr>
            <a:xfrm>
              <a:off x="1189711" y="2119429"/>
              <a:ext cx="632188" cy="632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1D8A7B4-C545-BDD2-2375-F90F37B125FE}"/>
                </a:ext>
              </a:extLst>
            </p:cNvPr>
            <p:cNvSpPr/>
            <p:nvPr/>
          </p:nvSpPr>
          <p:spPr>
            <a:xfrm>
              <a:off x="1345950" y="2297667"/>
              <a:ext cx="319709" cy="275713"/>
            </a:xfrm>
            <a:custGeom>
              <a:avLst/>
              <a:gdLst>
                <a:gd name="connsiteX0" fmla="*/ 5440 w 612029"/>
                <a:gd name="connsiteY0" fmla="*/ 245320 h 523149"/>
                <a:gd name="connsiteX1" fmla="*/ 71942 w 612029"/>
                <a:gd name="connsiteY1" fmla="*/ 200986 h 523149"/>
                <a:gd name="connsiteX2" fmla="*/ 193862 w 612029"/>
                <a:gd name="connsiteY2" fmla="*/ 339531 h 523149"/>
                <a:gd name="connsiteX3" fmla="*/ 373971 w 612029"/>
                <a:gd name="connsiteY3" fmla="*/ 7022 h 523149"/>
                <a:gd name="connsiteX4" fmla="*/ 609498 w 612029"/>
                <a:gd name="connsiteY4" fmla="*/ 145567 h 523149"/>
                <a:gd name="connsiteX5" fmla="*/ 213258 w 612029"/>
                <a:gd name="connsiteY5" fmla="*/ 522411 h 523149"/>
                <a:gd name="connsiteX6" fmla="*/ 5440 w 612029"/>
                <a:gd name="connsiteY6" fmla="*/ 245320 h 523149"/>
                <a:gd name="connsiteX0" fmla="*/ 0 w 606589"/>
                <a:gd name="connsiteY0" fmla="*/ 245320 h 523149"/>
                <a:gd name="connsiteX1" fmla="*/ 66502 w 606589"/>
                <a:gd name="connsiteY1" fmla="*/ 200986 h 523149"/>
                <a:gd name="connsiteX2" fmla="*/ 188422 w 606589"/>
                <a:gd name="connsiteY2" fmla="*/ 339531 h 523149"/>
                <a:gd name="connsiteX3" fmla="*/ 368531 w 606589"/>
                <a:gd name="connsiteY3" fmla="*/ 7022 h 523149"/>
                <a:gd name="connsiteX4" fmla="*/ 604058 w 606589"/>
                <a:gd name="connsiteY4" fmla="*/ 145567 h 523149"/>
                <a:gd name="connsiteX5" fmla="*/ 207818 w 606589"/>
                <a:gd name="connsiteY5" fmla="*/ 522411 h 523149"/>
                <a:gd name="connsiteX6" fmla="*/ 0 w 606589"/>
                <a:gd name="connsiteY6" fmla="*/ 245320 h 523149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40693"/>
                <a:gd name="connsiteX1" fmla="*/ 66502 w 604058"/>
                <a:gd name="connsiteY1" fmla="*/ 193964 h 540693"/>
                <a:gd name="connsiteX2" fmla="*/ 188422 w 604058"/>
                <a:gd name="connsiteY2" fmla="*/ 332509 h 540693"/>
                <a:gd name="connsiteX3" fmla="*/ 368531 w 604058"/>
                <a:gd name="connsiteY3" fmla="*/ 0 h 540693"/>
                <a:gd name="connsiteX4" fmla="*/ 604058 w 604058"/>
                <a:gd name="connsiteY4" fmla="*/ 138545 h 540693"/>
                <a:gd name="connsiteX5" fmla="*/ 207818 w 604058"/>
                <a:gd name="connsiteY5" fmla="*/ 515389 h 540693"/>
                <a:gd name="connsiteX6" fmla="*/ 0 w 604058"/>
                <a:gd name="connsiteY6" fmla="*/ 238298 h 540693"/>
                <a:gd name="connsiteX0" fmla="*/ 0 w 604058"/>
                <a:gd name="connsiteY0" fmla="*/ 238298 h 516553"/>
                <a:gd name="connsiteX1" fmla="*/ 66502 w 604058"/>
                <a:gd name="connsiteY1" fmla="*/ 193964 h 516553"/>
                <a:gd name="connsiteX2" fmla="*/ 188422 w 604058"/>
                <a:gd name="connsiteY2" fmla="*/ 332509 h 516553"/>
                <a:gd name="connsiteX3" fmla="*/ 368531 w 604058"/>
                <a:gd name="connsiteY3" fmla="*/ 0 h 516553"/>
                <a:gd name="connsiteX4" fmla="*/ 604058 w 604058"/>
                <a:gd name="connsiteY4" fmla="*/ 138545 h 516553"/>
                <a:gd name="connsiteX5" fmla="*/ 207818 w 604058"/>
                <a:gd name="connsiteY5" fmla="*/ 515389 h 516553"/>
                <a:gd name="connsiteX6" fmla="*/ 0 w 604058"/>
                <a:gd name="connsiteY6" fmla="*/ 238298 h 516553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058" h="520931">
                  <a:moveTo>
                    <a:pt x="0" y="243840"/>
                  </a:moveTo>
                  <a:lnTo>
                    <a:pt x="66502" y="199506"/>
                  </a:lnTo>
                  <a:lnTo>
                    <a:pt x="188422" y="338051"/>
                  </a:lnTo>
                  <a:cubicBezTo>
                    <a:pt x="230910" y="277091"/>
                    <a:pt x="278014" y="213359"/>
                    <a:pt x="387927" y="0"/>
                  </a:cubicBezTo>
                  <a:cubicBezTo>
                    <a:pt x="483062" y="68350"/>
                    <a:pt x="525549" y="97905"/>
                    <a:pt x="604058" y="144087"/>
                  </a:cubicBezTo>
                  <a:cubicBezTo>
                    <a:pt x="435956" y="217054"/>
                    <a:pt x="308956" y="385157"/>
                    <a:pt x="207818" y="520931"/>
                  </a:cubicBezTo>
                  <a:cubicBezTo>
                    <a:pt x="163483" y="425797"/>
                    <a:pt x="49876" y="297411"/>
                    <a:pt x="0" y="2438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BDD3EA0-3994-6F99-0DD2-FC40A81ABE87}"/>
              </a:ext>
            </a:extLst>
          </p:cNvPr>
          <p:cNvGrpSpPr/>
          <p:nvPr/>
        </p:nvGrpSpPr>
        <p:grpSpPr>
          <a:xfrm>
            <a:off x="7781430" y="2119429"/>
            <a:ext cx="632188" cy="632188"/>
            <a:chOff x="7781430" y="2119429"/>
            <a:chExt cx="632188" cy="63218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AC6707-0613-9A9B-0828-9DD5CEEECBF5}"/>
                </a:ext>
              </a:extLst>
            </p:cNvPr>
            <p:cNvSpPr/>
            <p:nvPr/>
          </p:nvSpPr>
          <p:spPr>
            <a:xfrm>
              <a:off x="7781430" y="2119429"/>
              <a:ext cx="632188" cy="632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6A8EA41-2E6E-CE31-3CB5-1DF8FA29CDEC}"/>
                </a:ext>
              </a:extLst>
            </p:cNvPr>
            <p:cNvGrpSpPr/>
            <p:nvPr/>
          </p:nvGrpSpPr>
          <p:grpSpPr>
            <a:xfrm>
              <a:off x="7934809" y="2279358"/>
              <a:ext cx="325431" cy="312330"/>
              <a:chOff x="5393342" y="3901196"/>
              <a:chExt cx="484808" cy="465292"/>
            </a:xfrm>
            <a:solidFill>
              <a:schemeClr val="bg1"/>
            </a:solidFill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7D1F21E-A16D-2974-10F4-2FE6B3AA8E89}"/>
                  </a:ext>
                </a:extLst>
              </p:cNvPr>
              <p:cNvSpPr/>
              <p:nvPr/>
            </p:nvSpPr>
            <p:spPr>
              <a:xfrm>
                <a:off x="5393342" y="3920591"/>
                <a:ext cx="436970" cy="436970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10575 w 447545"/>
                  <a:gd name="connsiteY0" fmla="*/ 145657 h 449108"/>
                  <a:gd name="connsiteX1" fmla="*/ 115771 w 447545"/>
                  <a:gd name="connsiteY1" fmla="*/ 0 h 449108"/>
                  <a:gd name="connsiteX2" fmla="*/ 447545 w 447545"/>
                  <a:gd name="connsiteY2" fmla="*/ 388418 h 449108"/>
                  <a:gd name="connsiteX3" fmla="*/ 390900 w 447545"/>
                  <a:gd name="connsiteY3" fmla="*/ 449108 h 449108"/>
                  <a:gd name="connsiteX4" fmla="*/ 10575 w 447545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11907 w 448877"/>
                  <a:gd name="connsiteY0" fmla="*/ 133519 h 436970"/>
                  <a:gd name="connsiteX1" fmla="*/ 104965 w 448877"/>
                  <a:gd name="connsiteY1" fmla="*/ 0 h 436970"/>
                  <a:gd name="connsiteX2" fmla="*/ 448877 w 448877"/>
                  <a:gd name="connsiteY2" fmla="*/ 376280 h 436970"/>
                  <a:gd name="connsiteX3" fmla="*/ 392232 w 448877"/>
                  <a:gd name="connsiteY3" fmla="*/ 436970 h 436970"/>
                  <a:gd name="connsiteX4" fmla="*/ 11907 w 448877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70" h="436970">
                    <a:moveTo>
                      <a:pt x="0" y="133519"/>
                    </a:moveTo>
                    <a:lnTo>
                      <a:pt x="93058" y="0"/>
                    </a:lnTo>
                    <a:lnTo>
                      <a:pt x="436970" y="376280"/>
                    </a:lnTo>
                    <a:lnTo>
                      <a:pt x="380325" y="436970"/>
                    </a:lnTo>
                    <a:lnTo>
                      <a:pt x="0" y="1335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7277F73-C025-11E7-DB92-D95FB64865B5}"/>
                  </a:ext>
                </a:extLst>
              </p:cNvPr>
              <p:cNvSpPr/>
              <p:nvPr/>
            </p:nvSpPr>
            <p:spPr>
              <a:xfrm rot="21154144" flipH="1">
                <a:off x="5454088" y="3901196"/>
                <a:ext cx="424062" cy="465292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24062"/>
                  <a:gd name="connsiteY0" fmla="*/ 144652 h 487113"/>
                  <a:gd name="connsiteX1" fmla="*/ 92288 w 424062"/>
                  <a:gd name="connsiteY1" fmla="*/ 8977 h 487113"/>
                  <a:gd name="connsiteX2" fmla="*/ 424062 w 424062"/>
                  <a:gd name="connsiteY2" fmla="*/ 413579 h 487113"/>
                  <a:gd name="connsiteX3" fmla="*/ 367417 w 424062"/>
                  <a:gd name="connsiteY3" fmla="*/ 474269 h 487113"/>
                  <a:gd name="connsiteX4" fmla="*/ 0 w 424062"/>
                  <a:gd name="connsiteY4" fmla="*/ 144652 h 487113"/>
                  <a:gd name="connsiteX0" fmla="*/ 0 w 424062"/>
                  <a:gd name="connsiteY0" fmla="*/ 135675 h 478136"/>
                  <a:gd name="connsiteX1" fmla="*/ 92288 w 424062"/>
                  <a:gd name="connsiteY1" fmla="*/ 0 h 478136"/>
                  <a:gd name="connsiteX2" fmla="*/ 424062 w 424062"/>
                  <a:gd name="connsiteY2" fmla="*/ 404602 h 478136"/>
                  <a:gd name="connsiteX3" fmla="*/ 367417 w 424062"/>
                  <a:gd name="connsiteY3" fmla="*/ 465292 h 478136"/>
                  <a:gd name="connsiteX4" fmla="*/ 0 w 424062"/>
                  <a:gd name="connsiteY4" fmla="*/ 135675 h 478136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62" h="465292">
                    <a:moveTo>
                      <a:pt x="0" y="135675"/>
                    </a:moveTo>
                    <a:lnTo>
                      <a:pt x="92288" y="0"/>
                    </a:lnTo>
                    <a:lnTo>
                      <a:pt x="424062" y="404602"/>
                    </a:lnTo>
                    <a:lnTo>
                      <a:pt x="367417" y="465292"/>
                    </a:lnTo>
                    <a:cubicBezTo>
                      <a:pt x="296740" y="420471"/>
                      <a:pt x="122472" y="245547"/>
                      <a:pt x="0" y="1356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C80A7F-44DD-7EC5-9F31-C95D7DFD8340}"/>
              </a:ext>
            </a:extLst>
          </p:cNvPr>
          <p:cNvGrpSpPr/>
          <p:nvPr/>
        </p:nvGrpSpPr>
        <p:grpSpPr>
          <a:xfrm>
            <a:off x="8624214" y="2037412"/>
            <a:ext cx="2374900" cy="796223"/>
            <a:chOff x="1281970" y="1701800"/>
            <a:chExt cx="2665096" cy="79622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7DC9BF4-FC47-8E6A-6345-D532933377B1}"/>
                </a:ext>
              </a:extLst>
            </p:cNvPr>
            <p:cNvSpPr/>
            <p:nvPr/>
          </p:nvSpPr>
          <p:spPr>
            <a:xfrm>
              <a:off x="1281970" y="2065944"/>
              <a:ext cx="2665096" cy="43207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C536E4E-B409-FEE9-C953-5A546D4F8873}"/>
                </a:ext>
              </a:extLst>
            </p:cNvPr>
            <p:cNvSpPr/>
            <p:nvPr/>
          </p:nvSpPr>
          <p:spPr>
            <a:xfrm>
              <a:off x="1281970" y="1701800"/>
              <a:ext cx="2665096" cy="274404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806D97-BBF1-4234-EAD0-A862AD4A6848}"/>
              </a:ext>
            </a:extLst>
          </p:cNvPr>
          <p:cNvGrpSpPr/>
          <p:nvPr/>
        </p:nvGrpSpPr>
        <p:grpSpPr>
          <a:xfrm>
            <a:off x="2032496" y="3388915"/>
            <a:ext cx="2374900" cy="796223"/>
            <a:chOff x="1281970" y="1701800"/>
            <a:chExt cx="2665096" cy="79622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6DDF21-D816-86D4-C24C-36E1AF3370A7}"/>
                </a:ext>
              </a:extLst>
            </p:cNvPr>
            <p:cNvSpPr/>
            <p:nvPr/>
          </p:nvSpPr>
          <p:spPr>
            <a:xfrm>
              <a:off x="1281970" y="2065944"/>
              <a:ext cx="2665096" cy="43207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0A825F4-CE0E-95B1-FF00-0B371C3BCC26}"/>
                </a:ext>
              </a:extLst>
            </p:cNvPr>
            <p:cNvSpPr/>
            <p:nvPr/>
          </p:nvSpPr>
          <p:spPr>
            <a:xfrm>
              <a:off x="1281970" y="1701800"/>
              <a:ext cx="2665096" cy="274404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9B9165F-8571-5AFC-F69B-C8C083A238EC}"/>
              </a:ext>
            </a:extLst>
          </p:cNvPr>
          <p:cNvGrpSpPr/>
          <p:nvPr/>
        </p:nvGrpSpPr>
        <p:grpSpPr>
          <a:xfrm>
            <a:off x="1189711" y="3470932"/>
            <a:ext cx="632188" cy="632188"/>
            <a:chOff x="1189711" y="3470932"/>
            <a:chExt cx="632188" cy="63218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B4288CF-1EBB-33D7-3594-C92EC4E08801}"/>
                </a:ext>
              </a:extLst>
            </p:cNvPr>
            <p:cNvSpPr/>
            <p:nvPr/>
          </p:nvSpPr>
          <p:spPr>
            <a:xfrm>
              <a:off x="1189711" y="3470932"/>
              <a:ext cx="632188" cy="632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C45E552-572F-B3AE-FDEA-3AE1F5A93D15}"/>
                </a:ext>
              </a:extLst>
            </p:cNvPr>
            <p:cNvSpPr/>
            <p:nvPr/>
          </p:nvSpPr>
          <p:spPr>
            <a:xfrm>
              <a:off x="1345950" y="3649170"/>
              <a:ext cx="319709" cy="275713"/>
            </a:xfrm>
            <a:custGeom>
              <a:avLst/>
              <a:gdLst>
                <a:gd name="connsiteX0" fmla="*/ 5440 w 612029"/>
                <a:gd name="connsiteY0" fmla="*/ 245320 h 523149"/>
                <a:gd name="connsiteX1" fmla="*/ 71942 w 612029"/>
                <a:gd name="connsiteY1" fmla="*/ 200986 h 523149"/>
                <a:gd name="connsiteX2" fmla="*/ 193862 w 612029"/>
                <a:gd name="connsiteY2" fmla="*/ 339531 h 523149"/>
                <a:gd name="connsiteX3" fmla="*/ 373971 w 612029"/>
                <a:gd name="connsiteY3" fmla="*/ 7022 h 523149"/>
                <a:gd name="connsiteX4" fmla="*/ 609498 w 612029"/>
                <a:gd name="connsiteY4" fmla="*/ 145567 h 523149"/>
                <a:gd name="connsiteX5" fmla="*/ 213258 w 612029"/>
                <a:gd name="connsiteY5" fmla="*/ 522411 h 523149"/>
                <a:gd name="connsiteX6" fmla="*/ 5440 w 612029"/>
                <a:gd name="connsiteY6" fmla="*/ 245320 h 523149"/>
                <a:gd name="connsiteX0" fmla="*/ 0 w 606589"/>
                <a:gd name="connsiteY0" fmla="*/ 245320 h 523149"/>
                <a:gd name="connsiteX1" fmla="*/ 66502 w 606589"/>
                <a:gd name="connsiteY1" fmla="*/ 200986 h 523149"/>
                <a:gd name="connsiteX2" fmla="*/ 188422 w 606589"/>
                <a:gd name="connsiteY2" fmla="*/ 339531 h 523149"/>
                <a:gd name="connsiteX3" fmla="*/ 368531 w 606589"/>
                <a:gd name="connsiteY3" fmla="*/ 7022 h 523149"/>
                <a:gd name="connsiteX4" fmla="*/ 604058 w 606589"/>
                <a:gd name="connsiteY4" fmla="*/ 145567 h 523149"/>
                <a:gd name="connsiteX5" fmla="*/ 207818 w 606589"/>
                <a:gd name="connsiteY5" fmla="*/ 522411 h 523149"/>
                <a:gd name="connsiteX6" fmla="*/ 0 w 606589"/>
                <a:gd name="connsiteY6" fmla="*/ 245320 h 523149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40693"/>
                <a:gd name="connsiteX1" fmla="*/ 66502 w 604058"/>
                <a:gd name="connsiteY1" fmla="*/ 193964 h 540693"/>
                <a:gd name="connsiteX2" fmla="*/ 188422 w 604058"/>
                <a:gd name="connsiteY2" fmla="*/ 332509 h 540693"/>
                <a:gd name="connsiteX3" fmla="*/ 368531 w 604058"/>
                <a:gd name="connsiteY3" fmla="*/ 0 h 540693"/>
                <a:gd name="connsiteX4" fmla="*/ 604058 w 604058"/>
                <a:gd name="connsiteY4" fmla="*/ 138545 h 540693"/>
                <a:gd name="connsiteX5" fmla="*/ 207818 w 604058"/>
                <a:gd name="connsiteY5" fmla="*/ 515389 h 540693"/>
                <a:gd name="connsiteX6" fmla="*/ 0 w 604058"/>
                <a:gd name="connsiteY6" fmla="*/ 238298 h 540693"/>
                <a:gd name="connsiteX0" fmla="*/ 0 w 604058"/>
                <a:gd name="connsiteY0" fmla="*/ 238298 h 516553"/>
                <a:gd name="connsiteX1" fmla="*/ 66502 w 604058"/>
                <a:gd name="connsiteY1" fmla="*/ 193964 h 516553"/>
                <a:gd name="connsiteX2" fmla="*/ 188422 w 604058"/>
                <a:gd name="connsiteY2" fmla="*/ 332509 h 516553"/>
                <a:gd name="connsiteX3" fmla="*/ 368531 w 604058"/>
                <a:gd name="connsiteY3" fmla="*/ 0 h 516553"/>
                <a:gd name="connsiteX4" fmla="*/ 604058 w 604058"/>
                <a:gd name="connsiteY4" fmla="*/ 138545 h 516553"/>
                <a:gd name="connsiteX5" fmla="*/ 207818 w 604058"/>
                <a:gd name="connsiteY5" fmla="*/ 515389 h 516553"/>
                <a:gd name="connsiteX6" fmla="*/ 0 w 604058"/>
                <a:gd name="connsiteY6" fmla="*/ 238298 h 516553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058" h="520931">
                  <a:moveTo>
                    <a:pt x="0" y="243840"/>
                  </a:moveTo>
                  <a:lnTo>
                    <a:pt x="66502" y="199506"/>
                  </a:lnTo>
                  <a:lnTo>
                    <a:pt x="188422" y="338051"/>
                  </a:lnTo>
                  <a:cubicBezTo>
                    <a:pt x="230910" y="277091"/>
                    <a:pt x="278014" y="213359"/>
                    <a:pt x="387927" y="0"/>
                  </a:cubicBezTo>
                  <a:cubicBezTo>
                    <a:pt x="483062" y="68350"/>
                    <a:pt x="525549" y="97905"/>
                    <a:pt x="604058" y="144087"/>
                  </a:cubicBezTo>
                  <a:cubicBezTo>
                    <a:pt x="435956" y="217054"/>
                    <a:pt x="308956" y="385157"/>
                    <a:pt x="207818" y="520931"/>
                  </a:cubicBezTo>
                  <a:cubicBezTo>
                    <a:pt x="163483" y="425797"/>
                    <a:pt x="49876" y="297411"/>
                    <a:pt x="0" y="2438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8CABD0-E1D9-0C5F-464A-EB42F38D66A7}"/>
              </a:ext>
            </a:extLst>
          </p:cNvPr>
          <p:cNvGrpSpPr/>
          <p:nvPr/>
        </p:nvGrpSpPr>
        <p:grpSpPr>
          <a:xfrm>
            <a:off x="7781430" y="3470932"/>
            <a:ext cx="632188" cy="632188"/>
            <a:chOff x="7781430" y="3470932"/>
            <a:chExt cx="632188" cy="63218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1C3E32B-4AD6-AA29-0C27-EB0EBF0DA713}"/>
                </a:ext>
              </a:extLst>
            </p:cNvPr>
            <p:cNvSpPr/>
            <p:nvPr/>
          </p:nvSpPr>
          <p:spPr>
            <a:xfrm>
              <a:off x="7781430" y="3470932"/>
              <a:ext cx="632188" cy="632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82D3F0A-1B14-B910-2E5A-4DF9F626D59B}"/>
                </a:ext>
              </a:extLst>
            </p:cNvPr>
            <p:cNvGrpSpPr/>
            <p:nvPr/>
          </p:nvGrpSpPr>
          <p:grpSpPr>
            <a:xfrm>
              <a:off x="7934809" y="3630861"/>
              <a:ext cx="325431" cy="312330"/>
              <a:chOff x="5393342" y="3901196"/>
              <a:chExt cx="484808" cy="465292"/>
            </a:xfrm>
            <a:solidFill>
              <a:schemeClr val="bg1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0482FDD-FF7A-C239-63AF-2049098B922E}"/>
                  </a:ext>
                </a:extLst>
              </p:cNvPr>
              <p:cNvSpPr/>
              <p:nvPr/>
            </p:nvSpPr>
            <p:spPr>
              <a:xfrm>
                <a:off x="5393342" y="3920591"/>
                <a:ext cx="436970" cy="436970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10575 w 447545"/>
                  <a:gd name="connsiteY0" fmla="*/ 145657 h 449108"/>
                  <a:gd name="connsiteX1" fmla="*/ 115771 w 447545"/>
                  <a:gd name="connsiteY1" fmla="*/ 0 h 449108"/>
                  <a:gd name="connsiteX2" fmla="*/ 447545 w 447545"/>
                  <a:gd name="connsiteY2" fmla="*/ 388418 h 449108"/>
                  <a:gd name="connsiteX3" fmla="*/ 390900 w 447545"/>
                  <a:gd name="connsiteY3" fmla="*/ 449108 h 449108"/>
                  <a:gd name="connsiteX4" fmla="*/ 10575 w 447545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11907 w 448877"/>
                  <a:gd name="connsiteY0" fmla="*/ 133519 h 436970"/>
                  <a:gd name="connsiteX1" fmla="*/ 104965 w 448877"/>
                  <a:gd name="connsiteY1" fmla="*/ 0 h 436970"/>
                  <a:gd name="connsiteX2" fmla="*/ 448877 w 448877"/>
                  <a:gd name="connsiteY2" fmla="*/ 376280 h 436970"/>
                  <a:gd name="connsiteX3" fmla="*/ 392232 w 448877"/>
                  <a:gd name="connsiteY3" fmla="*/ 436970 h 436970"/>
                  <a:gd name="connsiteX4" fmla="*/ 11907 w 448877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70" h="436970">
                    <a:moveTo>
                      <a:pt x="0" y="133519"/>
                    </a:moveTo>
                    <a:lnTo>
                      <a:pt x="93058" y="0"/>
                    </a:lnTo>
                    <a:lnTo>
                      <a:pt x="436970" y="376280"/>
                    </a:lnTo>
                    <a:lnTo>
                      <a:pt x="380325" y="436970"/>
                    </a:lnTo>
                    <a:lnTo>
                      <a:pt x="0" y="1335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D73B07A-F47E-5214-5C62-7460968B3FE9}"/>
                  </a:ext>
                </a:extLst>
              </p:cNvPr>
              <p:cNvSpPr/>
              <p:nvPr/>
            </p:nvSpPr>
            <p:spPr>
              <a:xfrm rot="21154144" flipH="1">
                <a:off x="5454088" y="3901196"/>
                <a:ext cx="424062" cy="465292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24062"/>
                  <a:gd name="connsiteY0" fmla="*/ 144652 h 487113"/>
                  <a:gd name="connsiteX1" fmla="*/ 92288 w 424062"/>
                  <a:gd name="connsiteY1" fmla="*/ 8977 h 487113"/>
                  <a:gd name="connsiteX2" fmla="*/ 424062 w 424062"/>
                  <a:gd name="connsiteY2" fmla="*/ 413579 h 487113"/>
                  <a:gd name="connsiteX3" fmla="*/ 367417 w 424062"/>
                  <a:gd name="connsiteY3" fmla="*/ 474269 h 487113"/>
                  <a:gd name="connsiteX4" fmla="*/ 0 w 424062"/>
                  <a:gd name="connsiteY4" fmla="*/ 144652 h 487113"/>
                  <a:gd name="connsiteX0" fmla="*/ 0 w 424062"/>
                  <a:gd name="connsiteY0" fmla="*/ 135675 h 478136"/>
                  <a:gd name="connsiteX1" fmla="*/ 92288 w 424062"/>
                  <a:gd name="connsiteY1" fmla="*/ 0 h 478136"/>
                  <a:gd name="connsiteX2" fmla="*/ 424062 w 424062"/>
                  <a:gd name="connsiteY2" fmla="*/ 404602 h 478136"/>
                  <a:gd name="connsiteX3" fmla="*/ 367417 w 424062"/>
                  <a:gd name="connsiteY3" fmla="*/ 465292 h 478136"/>
                  <a:gd name="connsiteX4" fmla="*/ 0 w 424062"/>
                  <a:gd name="connsiteY4" fmla="*/ 135675 h 478136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62" h="465292">
                    <a:moveTo>
                      <a:pt x="0" y="135675"/>
                    </a:moveTo>
                    <a:lnTo>
                      <a:pt x="92288" y="0"/>
                    </a:lnTo>
                    <a:lnTo>
                      <a:pt x="424062" y="404602"/>
                    </a:lnTo>
                    <a:lnTo>
                      <a:pt x="367417" y="465292"/>
                    </a:lnTo>
                    <a:cubicBezTo>
                      <a:pt x="296740" y="420471"/>
                      <a:pt x="122472" y="245547"/>
                      <a:pt x="0" y="1356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8235B6-CE9F-BA8E-8628-462455BF4E84}"/>
              </a:ext>
            </a:extLst>
          </p:cNvPr>
          <p:cNvGrpSpPr/>
          <p:nvPr/>
        </p:nvGrpSpPr>
        <p:grpSpPr>
          <a:xfrm>
            <a:off x="8624214" y="3388915"/>
            <a:ext cx="2374900" cy="796223"/>
            <a:chOff x="1281970" y="1701800"/>
            <a:chExt cx="2665096" cy="79622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11C7245-4779-2B89-4201-3F852B2AC235}"/>
                </a:ext>
              </a:extLst>
            </p:cNvPr>
            <p:cNvSpPr/>
            <p:nvPr/>
          </p:nvSpPr>
          <p:spPr>
            <a:xfrm>
              <a:off x="1281970" y="2065944"/>
              <a:ext cx="2665096" cy="43207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A67F1C1-67E4-B038-2AF6-EA387AE48752}"/>
                </a:ext>
              </a:extLst>
            </p:cNvPr>
            <p:cNvSpPr/>
            <p:nvPr/>
          </p:nvSpPr>
          <p:spPr>
            <a:xfrm>
              <a:off x="1281970" y="1701800"/>
              <a:ext cx="2665096" cy="274404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0806596-5FDF-32A4-6F8A-99EC09E3D0AD}"/>
              </a:ext>
            </a:extLst>
          </p:cNvPr>
          <p:cNvGrpSpPr/>
          <p:nvPr/>
        </p:nvGrpSpPr>
        <p:grpSpPr>
          <a:xfrm>
            <a:off x="2032496" y="4740418"/>
            <a:ext cx="2374900" cy="796223"/>
            <a:chOff x="1281970" y="1701800"/>
            <a:chExt cx="2665096" cy="796223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B83A0E-FE1E-6B54-0439-A17C72D175AA}"/>
                </a:ext>
              </a:extLst>
            </p:cNvPr>
            <p:cNvSpPr/>
            <p:nvPr/>
          </p:nvSpPr>
          <p:spPr>
            <a:xfrm>
              <a:off x="1281970" y="2065944"/>
              <a:ext cx="2665096" cy="43207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99F7CE4-6350-DFF0-29B6-5F5BB6F2DB6B}"/>
                </a:ext>
              </a:extLst>
            </p:cNvPr>
            <p:cNvSpPr/>
            <p:nvPr/>
          </p:nvSpPr>
          <p:spPr>
            <a:xfrm>
              <a:off x="1281970" y="1701800"/>
              <a:ext cx="2665096" cy="274404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4889868-5D4D-4185-E2A0-2EF6C8D75E5F}"/>
              </a:ext>
            </a:extLst>
          </p:cNvPr>
          <p:cNvGrpSpPr/>
          <p:nvPr/>
        </p:nvGrpSpPr>
        <p:grpSpPr>
          <a:xfrm>
            <a:off x="1189711" y="4822435"/>
            <a:ext cx="632188" cy="632188"/>
            <a:chOff x="1189711" y="4822435"/>
            <a:chExt cx="632188" cy="632188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35DFAD1-10D7-4134-0691-477BC5C57E2B}"/>
                </a:ext>
              </a:extLst>
            </p:cNvPr>
            <p:cNvSpPr/>
            <p:nvPr/>
          </p:nvSpPr>
          <p:spPr>
            <a:xfrm>
              <a:off x="1189711" y="4822435"/>
              <a:ext cx="632188" cy="632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B367CA0-6181-253B-ACAA-EC6A2F9E23BB}"/>
                </a:ext>
              </a:extLst>
            </p:cNvPr>
            <p:cNvSpPr/>
            <p:nvPr/>
          </p:nvSpPr>
          <p:spPr>
            <a:xfrm>
              <a:off x="1345950" y="5000673"/>
              <a:ext cx="319709" cy="275713"/>
            </a:xfrm>
            <a:custGeom>
              <a:avLst/>
              <a:gdLst>
                <a:gd name="connsiteX0" fmla="*/ 5440 w 612029"/>
                <a:gd name="connsiteY0" fmla="*/ 245320 h 523149"/>
                <a:gd name="connsiteX1" fmla="*/ 71942 w 612029"/>
                <a:gd name="connsiteY1" fmla="*/ 200986 h 523149"/>
                <a:gd name="connsiteX2" fmla="*/ 193862 w 612029"/>
                <a:gd name="connsiteY2" fmla="*/ 339531 h 523149"/>
                <a:gd name="connsiteX3" fmla="*/ 373971 w 612029"/>
                <a:gd name="connsiteY3" fmla="*/ 7022 h 523149"/>
                <a:gd name="connsiteX4" fmla="*/ 609498 w 612029"/>
                <a:gd name="connsiteY4" fmla="*/ 145567 h 523149"/>
                <a:gd name="connsiteX5" fmla="*/ 213258 w 612029"/>
                <a:gd name="connsiteY5" fmla="*/ 522411 h 523149"/>
                <a:gd name="connsiteX6" fmla="*/ 5440 w 612029"/>
                <a:gd name="connsiteY6" fmla="*/ 245320 h 523149"/>
                <a:gd name="connsiteX0" fmla="*/ 0 w 606589"/>
                <a:gd name="connsiteY0" fmla="*/ 245320 h 523149"/>
                <a:gd name="connsiteX1" fmla="*/ 66502 w 606589"/>
                <a:gd name="connsiteY1" fmla="*/ 200986 h 523149"/>
                <a:gd name="connsiteX2" fmla="*/ 188422 w 606589"/>
                <a:gd name="connsiteY2" fmla="*/ 339531 h 523149"/>
                <a:gd name="connsiteX3" fmla="*/ 368531 w 606589"/>
                <a:gd name="connsiteY3" fmla="*/ 7022 h 523149"/>
                <a:gd name="connsiteX4" fmla="*/ 604058 w 606589"/>
                <a:gd name="connsiteY4" fmla="*/ 145567 h 523149"/>
                <a:gd name="connsiteX5" fmla="*/ 207818 w 606589"/>
                <a:gd name="connsiteY5" fmla="*/ 522411 h 523149"/>
                <a:gd name="connsiteX6" fmla="*/ 0 w 606589"/>
                <a:gd name="connsiteY6" fmla="*/ 245320 h 523149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40693"/>
                <a:gd name="connsiteX1" fmla="*/ 66502 w 604058"/>
                <a:gd name="connsiteY1" fmla="*/ 193964 h 540693"/>
                <a:gd name="connsiteX2" fmla="*/ 188422 w 604058"/>
                <a:gd name="connsiteY2" fmla="*/ 332509 h 540693"/>
                <a:gd name="connsiteX3" fmla="*/ 368531 w 604058"/>
                <a:gd name="connsiteY3" fmla="*/ 0 h 540693"/>
                <a:gd name="connsiteX4" fmla="*/ 604058 w 604058"/>
                <a:gd name="connsiteY4" fmla="*/ 138545 h 540693"/>
                <a:gd name="connsiteX5" fmla="*/ 207818 w 604058"/>
                <a:gd name="connsiteY5" fmla="*/ 515389 h 540693"/>
                <a:gd name="connsiteX6" fmla="*/ 0 w 604058"/>
                <a:gd name="connsiteY6" fmla="*/ 238298 h 540693"/>
                <a:gd name="connsiteX0" fmla="*/ 0 w 604058"/>
                <a:gd name="connsiteY0" fmla="*/ 238298 h 516553"/>
                <a:gd name="connsiteX1" fmla="*/ 66502 w 604058"/>
                <a:gd name="connsiteY1" fmla="*/ 193964 h 516553"/>
                <a:gd name="connsiteX2" fmla="*/ 188422 w 604058"/>
                <a:gd name="connsiteY2" fmla="*/ 332509 h 516553"/>
                <a:gd name="connsiteX3" fmla="*/ 368531 w 604058"/>
                <a:gd name="connsiteY3" fmla="*/ 0 h 516553"/>
                <a:gd name="connsiteX4" fmla="*/ 604058 w 604058"/>
                <a:gd name="connsiteY4" fmla="*/ 138545 h 516553"/>
                <a:gd name="connsiteX5" fmla="*/ 207818 w 604058"/>
                <a:gd name="connsiteY5" fmla="*/ 515389 h 516553"/>
                <a:gd name="connsiteX6" fmla="*/ 0 w 604058"/>
                <a:gd name="connsiteY6" fmla="*/ 238298 h 516553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058" h="520931">
                  <a:moveTo>
                    <a:pt x="0" y="243840"/>
                  </a:moveTo>
                  <a:lnTo>
                    <a:pt x="66502" y="199506"/>
                  </a:lnTo>
                  <a:lnTo>
                    <a:pt x="188422" y="338051"/>
                  </a:lnTo>
                  <a:cubicBezTo>
                    <a:pt x="230910" y="277091"/>
                    <a:pt x="278014" y="213359"/>
                    <a:pt x="387927" y="0"/>
                  </a:cubicBezTo>
                  <a:cubicBezTo>
                    <a:pt x="483062" y="68350"/>
                    <a:pt x="525549" y="97905"/>
                    <a:pt x="604058" y="144087"/>
                  </a:cubicBezTo>
                  <a:cubicBezTo>
                    <a:pt x="435956" y="217054"/>
                    <a:pt x="308956" y="385157"/>
                    <a:pt x="207818" y="520931"/>
                  </a:cubicBezTo>
                  <a:cubicBezTo>
                    <a:pt x="163483" y="425797"/>
                    <a:pt x="49876" y="297411"/>
                    <a:pt x="0" y="2438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740E9F1-5E8C-9876-DAF6-937367DD622E}"/>
              </a:ext>
            </a:extLst>
          </p:cNvPr>
          <p:cNvGrpSpPr/>
          <p:nvPr/>
        </p:nvGrpSpPr>
        <p:grpSpPr>
          <a:xfrm>
            <a:off x="7781430" y="4822435"/>
            <a:ext cx="632188" cy="632188"/>
            <a:chOff x="7781430" y="4822435"/>
            <a:chExt cx="632188" cy="63218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CA0A954-3AC0-653A-CD38-0527DA2B9AD6}"/>
                </a:ext>
              </a:extLst>
            </p:cNvPr>
            <p:cNvSpPr/>
            <p:nvPr/>
          </p:nvSpPr>
          <p:spPr>
            <a:xfrm>
              <a:off x="7781430" y="4822435"/>
              <a:ext cx="632188" cy="6321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0B4DE39-D8A2-C795-6E51-A55C2B6CCD4C}"/>
                </a:ext>
              </a:extLst>
            </p:cNvPr>
            <p:cNvGrpSpPr/>
            <p:nvPr/>
          </p:nvGrpSpPr>
          <p:grpSpPr>
            <a:xfrm>
              <a:off x="7934809" y="4982364"/>
              <a:ext cx="325431" cy="312330"/>
              <a:chOff x="5393342" y="3901196"/>
              <a:chExt cx="484808" cy="465292"/>
            </a:xfrm>
            <a:solidFill>
              <a:schemeClr val="bg1"/>
            </a:solidFill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1A70E95-07F7-6A1C-DC68-93C2F2325EDA}"/>
                  </a:ext>
                </a:extLst>
              </p:cNvPr>
              <p:cNvSpPr/>
              <p:nvPr/>
            </p:nvSpPr>
            <p:spPr>
              <a:xfrm>
                <a:off x="5393342" y="3920591"/>
                <a:ext cx="436970" cy="436970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10575 w 447545"/>
                  <a:gd name="connsiteY0" fmla="*/ 145657 h 449108"/>
                  <a:gd name="connsiteX1" fmla="*/ 115771 w 447545"/>
                  <a:gd name="connsiteY1" fmla="*/ 0 h 449108"/>
                  <a:gd name="connsiteX2" fmla="*/ 447545 w 447545"/>
                  <a:gd name="connsiteY2" fmla="*/ 388418 h 449108"/>
                  <a:gd name="connsiteX3" fmla="*/ 390900 w 447545"/>
                  <a:gd name="connsiteY3" fmla="*/ 449108 h 449108"/>
                  <a:gd name="connsiteX4" fmla="*/ 10575 w 447545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11907 w 448877"/>
                  <a:gd name="connsiteY0" fmla="*/ 133519 h 436970"/>
                  <a:gd name="connsiteX1" fmla="*/ 104965 w 448877"/>
                  <a:gd name="connsiteY1" fmla="*/ 0 h 436970"/>
                  <a:gd name="connsiteX2" fmla="*/ 448877 w 448877"/>
                  <a:gd name="connsiteY2" fmla="*/ 376280 h 436970"/>
                  <a:gd name="connsiteX3" fmla="*/ 392232 w 448877"/>
                  <a:gd name="connsiteY3" fmla="*/ 436970 h 436970"/>
                  <a:gd name="connsiteX4" fmla="*/ 11907 w 448877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70" h="436970">
                    <a:moveTo>
                      <a:pt x="0" y="133519"/>
                    </a:moveTo>
                    <a:lnTo>
                      <a:pt x="93058" y="0"/>
                    </a:lnTo>
                    <a:lnTo>
                      <a:pt x="436970" y="376280"/>
                    </a:lnTo>
                    <a:lnTo>
                      <a:pt x="380325" y="436970"/>
                    </a:lnTo>
                    <a:lnTo>
                      <a:pt x="0" y="1335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710819D-1670-F947-875C-723F1C6F8854}"/>
                  </a:ext>
                </a:extLst>
              </p:cNvPr>
              <p:cNvSpPr/>
              <p:nvPr/>
            </p:nvSpPr>
            <p:spPr>
              <a:xfrm rot="21154144" flipH="1">
                <a:off x="5454088" y="3901196"/>
                <a:ext cx="424062" cy="465292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24062"/>
                  <a:gd name="connsiteY0" fmla="*/ 144652 h 487113"/>
                  <a:gd name="connsiteX1" fmla="*/ 92288 w 424062"/>
                  <a:gd name="connsiteY1" fmla="*/ 8977 h 487113"/>
                  <a:gd name="connsiteX2" fmla="*/ 424062 w 424062"/>
                  <a:gd name="connsiteY2" fmla="*/ 413579 h 487113"/>
                  <a:gd name="connsiteX3" fmla="*/ 367417 w 424062"/>
                  <a:gd name="connsiteY3" fmla="*/ 474269 h 487113"/>
                  <a:gd name="connsiteX4" fmla="*/ 0 w 424062"/>
                  <a:gd name="connsiteY4" fmla="*/ 144652 h 487113"/>
                  <a:gd name="connsiteX0" fmla="*/ 0 w 424062"/>
                  <a:gd name="connsiteY0" fmla="*/ 135675 h 478136"/>
                  <a:gd name="connsiteX1" fmla="*/ 92288 w 424062"/>
                  <a:gd name="connsiteY1" fmla="*/ 0 h 478136"/>
                  <a:gd name="connsiteX2" fmla="*/ 424062 w 424062"/>
                  <a:gd name="connsiteY2" fmla="*/ 404602 h 478136"/>
                  <a:gd name="connsiteX3" fmla="*/ 367417 w 424062"/>
                  <a:gd name="connsiteY3" fmla="*/ 465292 h 478136"/>
                  <a:gd name="connsiteX4" fmla="*/ 0 w 424062"/>
                  <a:gd name="connsiteY4" fmla="*/ 135675 h 478136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62" h="465292">
                    <a:moveTo>
                      <a:pt x="0" y="135675"/>
                    </a:moveTo>
                    <a:lnTo>
                      <a:pt x="92288" y="0"/>
                    </a:lnTo>
                    <a:lnTo>
                      <a:pt x="424062" y="404602"/>
                    </a:lnTo>
                    <a:lnTo>
                      <a:pt x="367417" y="465292"/>
                    </a:lnTo>
                    <a:cubicBezTo>
                      <a:pt x="296740" y="420471"/>
                      <a:pt x="122472" y="245547"/>
                      <a:pt x="0" y="1356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7998619-7F77-38FA-8986-BABB62DD4924}"/>
              </a:ext>
            </a:extLst>
          </p:cNvPr>
          <p:cNvGrpSpPr/>
          <p:nvPr/>
        </p:nvGrpSpPr>
        <p:grpSpPr>
          <a:xfrm>
            <a:off x="8624214" y="4740418"/>
            <a:ext cx="2374900" cy="796223"/>
            <a:chOff x="1281970" y="1701800"/>
            <a:chExt cx="2665096" cy="796223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25B455B-3584-18F4-DB52-718F715BFDD9}"/>
                </a:ext>
              </a:extLst>
            </p:cNvPr>
            <p:cNvSpPr/>
            <p:nvPr/>
          </p:nvSpPr>
          <p:spPr>
            <a:xfrm>
              <a:off x="1281970" y="2065944"/>
              <a:ext cx="2665096" cy="43207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C49EB7A-1DBF-8D6A-D1D9-B3E838A4D25C}"/>
                </a:ext>
              </a:extLst>
            </p:cNvPr>
            <p:cNvSpPr/>
            <p:nvPr/>
          </p:nvSpPr>
          <p:spPr>
            <a:xfrm>
              <a:off x="1281970" y="1701800"/>
              <a:ext cx="2665096" cy="274404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C3E9D78-B232-1418-109A-DE605D0BC985}"/>
              </a:ext>
            </a:extLst>
          </p:cNvPr>
          <p:cNvGrpSpPr/>
          <p:nvPr/>
        </p:nvGrpSpPr>
        <p:grpSpPr>
          <a:xfrm>
            <a:off x="8873172" y="314960"/>
            <a:ext cx="1117600" cy="1117600"/>
            <a:chOff x="8873172" y="314960"/>
            <a:chExt cx="1117600" cy="11176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DA72069-D33D-93F3-0511-D45A56689ACE}"/>
                </a:ext>
              </a:extLst>
            </p:cNvPr>
            <p:cNvSpPr/>
            <p:nvPr/>
          </p:nvSpPr>
          <p:spPr>
            <a:xfrm>
              <a:off x="8873172" y="314960"/>
              <a:ext cx="1117600" cy="1117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CA732E-041B-498D-A7F4-4FEE67E6DAB0}"/>
                </a:ext>
              </a:extLst>
            </p:cNvPr>
            <p:cNvSpPr/>
            <p:nvPr/>
          </p:nvSpPr>
          <p:spPr>
            <a:xfrm>
              <a:off x="9038803" y="480591"/>
              <a:ext cx="786338" cy="786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5277EB47-77FC-1A56-54D9-8C257309638B}"/>
                </a:ext>
              </a:extLst>
            </p:cNvPr>
            <p:cNvSpPr/>
            <p:nvPr/>
          </p:nvSpPr>
          <p:spPr>
            <a:xfrm>
              <a:off x="922237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D3C1E0-696C-ACE9-8A76-B3E250F34517}"/>
              </a:ext>
            </a:extLst>
          </p:cNvPr>
          <p:cNvGrpSpPr/>
          <p:nvPr/>
        </p:nvGrpSpPr>
        <p:grpSpPr>
          <a:xfrm>
            <a:off x="2198052" y="314960"/>
            <a:ext cx="1117600" cy="1117600"/>
            <a:chOff x="2198052" y="314960"/>
            <a:chExt cx="1117600" cy="111760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41505F6-C0AE-F803-2225-4651EF8F38A3}"/>
                </a:ext>
              </a:extLst>
            </p:cNvPr>
            <p:cNvSpPr/>
            <p:nvPr/>
          </p:nvSpPr>
          <p:spPr>
            <a:xfrm>
              <a:off x="2198052" y="314960"/>
              <a:ext cx="1117600" cy="1117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87C9966-7FCD-0D21-2C2F-FF4B12274E12}"/>
                </a:ext>
              </a:extLst>
            </p:cNvPr>
            <p:cNvSpPr/>
            <p:nvPr/>
          </p:nvSpPr>
          <p:spPr>
            <a:xfrm>
              <a:off x="2372619" y="489527"/>
              <a:ext cx="768466" cy="768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6FD0E16-A7E1-6A90-1DF7-FB6752E2CB77}"/>
                </a:ext>
              </a:extLst>
            </p:cNvPr>
            <p:cNvSpPr/>
            <p:nvPr/>
          </p:nvSpPr>
          <p:spPr>
            <a:xfrm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4E76D21-B34C-187F-C409-C16F45E7D9DE}"/>
                </a:ext>
              </a:extLst>
            </p:cNvPr>
            <p:cNvSpPr/>
            <p:nvPr/>
          </p:nvSpPr>
          <p:spPr>
            <a:xfrm rot="5400000">
              <a:off x="2547251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9AE7688-5F12-4121-683B-C1DEAA00E25B}"/>
              </a:ext>
            </a:extLst>
          </p:cNvPr>
          <p:cNvSpPr txBox="1"/>
          <p:nvPr/>
        </p:nvSpPr>
        <p:spPr>
          <a:xfrm>
            <a:off x="4712891" y="634234"/>
            <a:ext cx="278825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PROS</a:t>
            </a:r>
            <a:r>
              <a:rPr lang="en-IN" sz="2800" b="1" dirty="0"/>
              <a:t>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2"/>
                </a:solidFill>
              </a:rPr>
              <a:t>CONS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EAB18D25-0579-AF2C-DD85-AD1EC0ED5498}"/>
              </a:ext>
            </a:extLst>
          </p:cNvPr>
          <p:cNvSpPr/>
          <p:nvPr/>
        </p:nvSpPr>
        <p:spPr>
          <a:xfrm>
            <a:off x="621804" y="875070"/>
            <a:ext cx="10970428" cy="5388078"/>
          </a:xfrm>
          <a:prstGeom prst="roundRect">
            <a:avLst>
              <a:gd name="adj" fmla="val 809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82444A85-B1CF-DB6E-0121-E8C1536EF0B3}"/>
              </a:ext>
            </a:extLst>
          </p:cNvPr>
          <p:cNvSpPr/>
          <p:nvPr/>
        </p:nvSpPr>
        <p:spPr>
          <a:xfrm>
            <a:off x="4197796" y="505026"/>
            <a:ext cx="3818444" cy="720080"/>
          </a:xfrm>
          <a:custGeom>
            <a:avLst/>
            <a:gdLst>
              <a:gd name="connsiteX0" fmla="*/ 0 w 3451734"/>
              <a:gd name="connsiteY0" fmla="*/ 0 h 720080"/>
              <a:gd name="connsiteX1" fmla="*/ 1628405 w 3451734"/>
              <a:gd name="connsiteY1" fmla="*/ 0 h 720080"/>
              <a:gd name="connsiteX2" fmla="*/ 1823329 w 3451734"/>
              <a:gd name="connsiteY2" fmla="*/ 0 h 720080"/>
              <a:gd name="connsiteX3" fmla="*/ 3451734 w 3451734"/>
              <a:gd name="connsiteY3" fmla="*/ 0 h 720080"/>
              <a:gd name="connsiteX4" fmla="*/ 3258839 w 3451734"/>
              <a:gd name="connsiteY4" fmla="*/ 360040 h 720080"/>
              <a:gd name="connsiteX5" fmla="*/ 3451734 w 3451734"/>
              <a:gd name="connsiteY5" fmla="*/ 720080 h 720080"/>
              <a:gd name="connsiteX6" fmla="*/ 1823329 w 3451734"/>
              <a:gd name="connsiteY6" fmla="*/ 720080 h 720080"/>
              <a:gd name="connsiteX7" fmla="*/ 1628405 w 3451734"/>
              <a:gd name="connsiteY7" fmla="*/ 720080 h 720080"/>
              <a:gd name="connsiteX8" fmla="*/ 0 w 3451734"/>
              <a:gd name="connsiteY8" fmla="*/ 720080 h 720080"/>
              <a:gd name="connsiteX9" fmla="*/ 192895 w 3451734"/>
              <a:gd name="connsiteY9" fmla="*/ 36004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1734" h="720080">
                <a:moveTo>
                  <a:pt x="0" y="0"/>
                </a:moveTo>
                <a:lnTo>
                  <a:pt x="1628405" y="0"/>
                </a:lnTo>
                <a:lnTo>
                  <a:pt x="1823329" y="0"/>
                </a:lnTo>
                <a:lnTo>
                  <a:pt x="3451734" y="0"/>
                </a:lnTo>
                <a:lnTo>
                  <a:pt x="3258839" y="360040"/>
                </a:lnTo>
                <a:lnTo>
                  <a:pt x="3451734" y="720080"/>
                </a:lnTo>
                <a:lnTo>
                  <a:pt x="1823329" y="720080"/>
                </a:lnTo>
                <a:lnTo>
                  <a:pt x="1628405" y="720080"/>
                </a:lnTo>
                <a:lnTo>
                  <a:pt x="0" y="720080"/>
                </a:lnTo>
                <a:lnTo>
                  <a:pt x="192895" y="3600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4F4798A-8700-C0A5-1BDA-1F99BDCBC144}"/>
              </a:ext>
            </a:extLst>
          </p:cNvPr>
          <p:cNvSpPr txBox="1"/>
          <p:nvPr/>
        </p:nvSpPr>
        <p:spPr>
          <a:xfrm>
            <a:off x="4712891" y="634234"/>
            <a:ext cx="278825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</a:rPr>
              <a:t>PROS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</a:rPr>
              <a:t>&amp;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2"/>
                </a:solidFill>
              </a:rPr>
              <a:t>CONS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F75A94-436E-4172-E55E-1149B43A6A11}"/>
              </a:ext>
            </a:extLst>
          </p:cNvPr>
          <p:cNvGrpSpPr/>
          <p:nvPr/>
        </p:nvGrpSpPr>
        <p:grpSpPr>
          <a:xfrm>
            <a:off x="8873172" y="314960"/>
            <a:ext cx="1117600" cy="1117600"/>
            <a:chOff x="8961120" y="314960"/>
            <a:chExt cx="1117600" cy="111760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22AFA43-D46A-726B-9A1B-317ABA502C11}"/>
                </a:ext>
              </a:extLst>
            </p:cNvPr>
            <p:cNvSpPr/>
            <p:nvPr/>
          </p:nvSpPr>
          <p:spPr>
            <a:xfrm>
              <a:off x="8961120" y="314960"/>
              <a:ext cx="1117600" cy="1117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5BE63F9-6619-E690-BD42-77396E09732B}"/>
                </a:ext>
              </a:extLst>
            </p:cNvPr>
            <p:cNvSpPr/>
            <p:nvPr/>
          </p:nvSpPr>
          <p:spPr>
            <a:xfrm>
              <a:off x="9126751" y="480591"/>
              <a:ext cx="786338" cy="7863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5EC5B3D-D852-1E00-12DF-E4D44F7D6512}"/>
                </a:ext>
              </a:extLst>
            </p:cNvPr>
            <p:cNvSpPr/>
            <p:nvPr/>
          </p:nvSpPr>
          <p:spPr>
            <a:xfrm>
              <a:off x="9310319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060B85B-B8E2-0833-AA39-AB203EEBE3F1}"/>
              </a:ext>
            </a:extLst>
          </p:cNvPr>
          <p:cNvGrpSpPr/>
          <p:nvPr/>
        </p:nvGrpSpPr>
        <p:grpSpPr>
          <a:xfrm>
            <a:off x="2198052" y="314960"/>
            <a:ext cx="1117600" cy="1117600"/>
            <a:chOff x="2286000" y="314960"/>
            <a:chExt cx="1117600" cy="111760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157E9AF-135F-B86B-9F31-4983C76CEE17}"/>
                </a:ext>
              </a:extLst>
            </p:cNvPr>
            <p:cNvSpPr/>
            <p:nvPr/>
          </p:nvSpPr>
          <p:spPr>
            <a:xfrm>
              <a:off x="2286000" y="314960"/>
              <a:ext cx="1117600" cy="1117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7C46394-204C-69A3-66B7-BFFCD325E7D4}"/>
                </a:ext>
              </a:extLst>
            </p:cNvPr>
            <p:cNvSpPr/>
            <p:nvPr/>
          </p:nvSpPr>
          <p:spPr>
            <a:xfrm>
              <a:off x="2460567" y="489527"/>
              <a:ext cx="768466" cy="7684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9A3BF305-0A56-B161-D7D0-61EFAB589F53}"/>
                </a:ext>
              </a:extLst>
            </p:cNvPr>
            <p:cNvSpPr/>
            <p:nvPr/>
          </p:nvSpPr>
          <p:spPr>
            <a:xfrm>
              <a:off x="2635199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726FC2A8-3523-CAF6-ED6C-2EB78690B97D}"/>
                </a:ext>
              </a:extLst>
            </p:cNvPr>
            <p:cNvSpPr/>
            <p:nvPr/>
          </p:nvSpPr>
          <p:spPr>
            <a:xfrm rot="5400000">
              <a:off x="2635199" y="821531"/>
              <a:ext cx="419203" cy="1044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F398351A-E06E-BBD7-8AC7-B3EB26CD8BBA}"/>
              </a:ext>
            </a:extLst>
          </p:cNvPr>
          <p:cNvSpPr/>
          <p:nvPr/>
        </p:nvSpPr>
        <p:spPr>
          <a:xfrm>
            <a:off x="1262921" y="1813872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2ED00F5D-F1E5-12CA-F945-0C22F2D9EB06}"/>
              </a:ext>
            </a:extLst>
          </p:cNvPr>
          <p:cNvSpPr/>
          <p:nvPr/>
        </p:nvSpPr>
        <p:spPr>
          <a:xfrm>
            <a:off x="1262921" y="2801409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1B548C7-4355-DB5A-94DE-B220A3D5D956}"/>
              </a:ext>
            </a:extLst>
          </p:cNvPr>
          <p:cNvSpPr/>
          <p:nvPr/>
        </p:nvSpPr>
        <p:spPr>
          <a:xfrm>
            <a:off x="1262921" y="3788946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28E8E9B-070B-400D-2FB5-614051F54CB6}"/>
              </a:ext>
            </a:extLst>
          </p:cNvPr>
          <p:cNvSpPr/>
          <p:nvPr/>
        </p:nvSpPr>
        <p:spPr>
          <a:xfrm>
            <a:off x="1262921" y="4776483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B36C023-1B3C-FF85-A694-EA4F19DF78B0}"/>
              </a:ext>
            </a:extLst>
          </p:cNvPr>
          <p:cNvSpPr/>
          <p:nvPr/>
        </p:nvSpPr>
        <p:spPr>
          <a:xfrm>
            <a:off x="7181807" y="1813872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CC78133-1A44-3FD7-04E3-FF150B858042}"/>
              </a:ext>
            </a:extLst>
          </p:cNvPr>
          <p:cNvSpPr/>
          <p:nvPr/>
        </p:nvSpPr>
        <p:spPr>
          <a:xfrm>
            <a:off x="7181807" y="2801409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22F8986-40F1-CEC7-223B-ABE99D0A054F}"/>
              </a:ext>
            </a:extLst>
          </p:cNvPr>
          <p:cNvSpPr/>
          <p:nvPr/>
        </p:nvSpPr>
        <p:spPr>
          <a:xfrm>
            <a:off x="7181807" y="3788946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5E5DD44-E3E3-B755-9254-F337E0F268A9}"/>
              </a:ext>
            </a:extLst>
          </p:cNvPr>
          <p:cNvSpPr/>
          <p:nvPr/>
        </p:nvSpPr>
        <p:spPr>
          <a:xfrm>
            <a:off x="7181807" y="4776483"/>
            <a:ext cx="3744097" cy="8127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4F8D546-7DFE-29A0-C447-E5B0E3AB7458}"/>
              </a:ext>
            </a:extLst>
          </p:cNvPr>
          <p:cNvGrpSpPr/>
          <p:nvPr/>
        </p:nvGrpSpPr>
        <p:grpSpPr>
          <a:xfrm>
            <a:off x="5162916" y="1952249"/>
            <a:ext cx="536002" cy="536002"/>
            <a:chOff x="5162916" y="1952249"/>
            <a:chExt cx="536002" cy="53600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C5AB5DA-DB42-CA88-BD33-F0A024055F82}"/>
                </a:ext>
              </a:extLst>
            </p:cNvPr>
            <p:cNvSpPr/>
            <p:nvPr/>
          </p:nvSpPr>
          <p:spPr>
            <a:xfrm>
              <a:off x="5162916" y="1952249"/>
              <a:ext cx="536002" cy="5360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D661B99-BDBF-90C4-93A6-582519936AC5}"/>
                </a:ext>
              </a:extLst>
            </p:cNvPr>
            <p:cNvSpPr/>
            <p:nvPr/>
          </p:nvSpPr>
          <p:spPr>
            <a:xfrm>
              <a:off x="5295384" y="2103368"/>
              <a:ext cx="271066" cy="233764"/>
            </a:xfrm>
            <a:custGeom>
              <a:avLst/>
              <a:gdLst>
                <a:gd name="connsiteX0" fmla="*/ 5440 w 612029"/>
                <a:gd name="connsiteY0" fmla="*/ 245320 h 523149"/>
                <a:gd name="connsiteX1" fmla="*/ 71942 w 612029"/>
                <a:gd name="connsiteY1" fmla="*/ 200986 h 523149"/>
                <a:gd name="connsiteX2" fmla="*/ 193862 w 612029"/>
                <a:gd name="connsiteY2" fmla="*/ 339531 h 523149"/>
                <a:gd name="connsiteX3" fmla="*/ 373971 w 612029"/>
                <a:gd name="connsiteY3" fmla="*/ 7022 h 523149"/>
                <a:gd name="connsiteX4" fmla="*/ 609498 w 612029"/>
                <a:gd name="connsiteY4" fmla="*/ 145567 h 523149"/>
                <a:gd name="connsiteX5" fmla="*/ 213258 w 612029"/>
                <a:gd name="connsiteY5" fmla="*/ 522411 h 523149"/>
                <a:gd name="connsiteX6" fmla="*/ 5440 w 612029"/>
                <a:gd name="connsiteY6" fmla="*/ 245320 h 523149"/>
                <a:gd name="connsiteX0" fmla="*/ 0 w 606589"/>
                <a:gd name="connsiteY0" fmla="*/ 245320 h 523149"/>
                <a:gd name="connsiteX1" fmla="*/ 66502 w 606589"/>
                <a:gd name="connsiteY1" fmla="*/ 200986 h 523149"/>
                <a:gd name="connsiteX2" fmla="*/ 188422 w 606589"/>
                <a:gd name="connsiteY2" fmla="*/ 339531 h 523149"/>
                <a:gd name="connsiteX3" fmla="*/ 368531 w 606589"/>
                <a:gd name="connsiteY3" fmla="*/ 7022 h 523149"/>
                <a:gd name="connsiteX4" fmla="*/ 604058 w 606589"/>
                <a:gd name="connsiteY4" fmla="*/ 145567 h 523149"/>
                <a:gd name="connsiteX5" fmla="*/ 207818 w 606589"/>
                <a:gd name="connsiteY5" fmla="*/ 522411 h 523149"/>
                <a:gd name="connsiteX6" fmla="*/ 0 w 606589"/>
                <a:gd name="connsiteY6" fmla="*/ 245320 h 523149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40693"/>
                <a:gd name="connsiteX1" fmla="*/ 66502 w 604058"/>
                <a:gd name="connsiteY1" fmla="*/ 193964 h 540693"/>
                <a:gd name="connsiteX2" fmla="*/ 188422 w 604058"/>
                <a:gd name="connsiteY2" fmla="*/ 332509 h 540693"/>
                <a:gd name="connsiteX3" fmla="*/ 368531 w 604058"/>
                <a:gd name="connsiteY3" fmla="*/ 0 h 540693"/>
                <a:gd name="connsiteX4" fmla="*/ 604058 w 604058"/>
                <a:gd name="connsiteY4" fmla="*/ 138545 h 540693"/>
                <a:gd name="connsiteX5" fmla="*/ 207818 w 604058"/>
                <a:gd name="connsiteY5" fmla="*/ 515389 h 540693"/>
                <a:gd name="connsiteX6" fmla="*/ 0 w 604058"/>
                <a:gd name="connsiteY6" fmla="*/ 238298 h 540693"/>
                <a:gd name="connsiteX0" fmla="*/ 0 w 604058"/>
                <a:gd name="connsiteY0" fmla="*/ 238298 h 516553"/>
                <a:gd name="connsiteX1" fmla="*/ 66502 w 604058"/>
                <a:gd name="connsiteY1" fmla="*/ 193964 h 516553"/>
                <a:gd name="connsiteX2" fmla="*/ 188422 w 604058"/>
                <a:gd name="connsiteY2" fmla="*/ 332509 h 516553"/>
                <a:gd name="connsiteX3" fmla="*/ 368531 w 604058"/>
                <a:gd name="connsiteY3" fmla="*/ 0 h 516553"/>
                <a:gd name="connsiteX4" fmla="*/ 604058 w 604058"/>
                <a:gd name="connsiteY4" fmla="*/ 138545 h 516553"/>
                <a:gd name="connsiteX5" fmla="*/ 207818 w 604058"/>
                <a:gd name="connsiteY5" fmla="*/ 515389 h 516553"/>
                <a:gd name="connsiteX6" fmla="*/ 0 w 604058"/>
                <a:gd name="connsiteY6" fmla="*/ 238298 h 516553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058" h="520931">
                  <a:moveTo>
                    <a:pt x="0" y="243840"/>
                  </a:moveTo>
                  <a:lnTo>
                    <a:pt x="66502" y="199506"/>
                  </a:lnTo>
                  <a:lnTo>
                    <a:pt x="188422" y="338051"/>
                  </a:lnTo>
                  <a:cubicBezTo>
                    <a:pt x="230910" y="277091"/>
                    <a:pt x="278014" y="213359"/>
                    <a:pt x="387927" y="0"/>
                  </a:cubicBezTo>
                  <a:cubicBezTo>
                    <a:pt x="483062" y="68350"/>
                    <a:pt x="525549" y="97905"/>
                    <a:pt x="604058" y="144087"/>
                  </a:cubicBezTo>
                  <a:cubicBezTo>
                    <a:pt x="435956" y="217054"/>
                    <a:pt x="308956" y="385157"/>
                    <a:pt x="207818" y="520931"/>
                  </a:cubicBezTo>
                  <a:cubicBezTo>
                    <a:pt x="163483" y="425797"/>
                    <a:pt x="49876" y="297411"/>
                    <a:pt x="0" y="2438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3B86C54-307B-B99C-0BAC-55CCB70D936B}"/>
              </a:ext>
            </a:extLst>
          </p:cNvPr>
          <p:cNvGrpSpPr/>
          <p:nvPr/>
        </p:nvGrpSpPr>
        <p:grpSpPr>
          <a:xfrm>
            <a:off x="6488485" y="1952249"/>
            <a:ext cx="536002" cy="536002"/>
            <a:chOff x="6488485" y="1952249"/>
            <a:chExt cx="536002" cy="53600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9DF46FA-3B93-4B98-E653-2ECA0D17FCE4}"/>
                </a:ext>
              </a:extLst>
            </p:cNvPr>
            <p:cNvSpPr/>
            <p:nvPr/>
          </p:nvSpPr>
          <p:spPr>
            <a:xfrm>
              <a:off x="6488485" y="1952249"/>
              <a:ext cx="536002" cy="536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6E9282F-3AB3-A295-4A17-F6EA9160FC66}"/>
                </a:ext>
              </a:extLst>
            </p:cNvPr>
            <p:cNvGrpSpPr/>
            <p:nvPr/>
          </p:nvGrpSpPr>
          <p:grpSpPr>
            <a:xfrm>
              <a:off x="6618528" y="2087845"/>
              <a:ext cx="275917" cy="264810"/>
              <a:chOff x="5393342" y="3901196"/>
              <a:chExt cx="484808" cy="465292"/>
            </a:xfrm>
            <a:solidFill>
              <a:schemeClr val="bg1"/>
            </a:solidFill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82951C2-4CB3-36C0-3DE2-16934DDFE594}"/>
                  </a:ext>
                </a:extLst>
              </p:cNvPr>
              <p:cNvSpPr/>
              <p:nvPr/>
            </p:nvSpPr>
            <p:spPr>
              <a:xfrm>
                <a:off x="5393342" y="3920591"/>
                <a:ext cx="436970" cy="436970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10575 w 447545"/>
                  <a:gd name="connsiteY0" fmla="*/ 145657 h 449108"/>
                  <a:gd name="connsiteX1" fmla="*/ 115771 w 447545"/>
                  <a:gd name="connsiteY1" fmla="*/ 0 h 449108"/>
                  <a:gd name="connsiteX2" fmla="*/ 447545 w 447545"/>
                  <a:gd name="connsiteY2" fmla="*/ 388418 h 449108"/>
                  <a:gd name="connsiteX3" fmla="*/ 390900 w 447545"/>
                  <a:gd name="connsiteY3" fmla="*/ 449108 h 449108"/>
                  <a:gd name="connsiteX4" fmla="*/ 10575 w 447545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11907 w 448877"/>
                  <a:gd name="connsiteY0" fmla="*/ 133519 h 436970"/>
                  <a:gd name="connsiteX1" fmla="*/ 104965 w 448877"/>
                  <a:gd name="connsiteY1" fmla="*/ 0 h 436970"/>
                  <a:gd name="connsiteX2" fmla="*/ 448877 w 448877"/>
                  <a:gd name="connsiteY2" fmla="*/ 376280 h 436970"/>
                  <a:gd name="connsiteX3" fmla="*/ 392232 w 448877"/>
                  <a:gd name="connsiteY3" fmla="*/ 436970 h 436970"/>
                  <a:gd name="connsiteX4" fmla="*/ 11907 w 448877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70" h="436970">
                    <a:moveTo>
                      <a:pt x="0" y="133519"/>
                    </a:moveTo>
                    <a:lnTo>
                      <a:pt x="93058" y="0"/>
                    </a:lnTo>
                    <a:lnTo>
                      <a:pt x="436970" y="376280"/>
                    </a:lnTo>
                    <a:lnTo>
                      <a:pt x="380325" y="436970"/>
                    </a:lnTo>
                    <a:lnTo>
                      <a:pt x="0" y="1335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18A9E4D8-5B25-1D5A-38DF-DBEAF25CDA40}"/>
                  </a:ext>
                </a:extLst>
              </p:cNvPr>
              <p:cNvSpPr/>
              <p:nvPr/>
            </p:nvSpPr>
            <p:spPr>
              <a:xfrm rot="21154144" flipH="1">
                <a:off x="5454088" y="3901196"/>
                <a:ext cx="424062" cy="465292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24062"/>
                  <a:gd name="connsiteY0" fmla="*/ 144652 h 487113"/>
                  <a:gd name="connsiteX1" fmla="*/ 92288 w 424062"/>
                  <a:gd name="connsiteY1" fmla="*/ 8977 h 487113"/>
                  <a:gd name="connsiteX2" fmla="*/ 424062 w 424062"/>
                  <a:gd name="connsiteY2" fmla="*/ 413579 h 487113"/>
                  <a:gd name="connsiteX3" fmla="*/ 367417 w 424062"/>
                  <a:gd name="connsiteY3" fmla="*/ 474269 h 487113"/>
                  <a:gd name="connsiteX4" fmla="*/ 0 w 424062"/>
                  <a:gd name="connsiteY4" fmla="*/ 144652 h 487113"/>
                  <a:gd name="connsiteX0" fmla="*/ 0 w 424062"/>
                  <a:gd name="connsiteY0" fmla="*/ 135675 h 478136"/>
                  <a:gd name="connsiteX1" fmla="*/ 92288 w 424062"/>
                  <a:gd name="connsiteY1" fmla="*/ 0 h 478136"/>
                  <a:gd name="connsiteX2" fmla="*/ 424062 w 424062"/>
                  <a:gd name="connsiteY2" fmla="*/ 404602 h 478136"/>
                  <a:gd name="connsiteX3" fmla="*/ 367417 w 424062"/>
                  <a:gd name="connsiteY3" fmla="*/ 465292 h 478136"/>
                  <a:gd name="connsiteX4" fmla="*/ 0 w 424062"/>
                  <a:gd name="connsiteY4" fmla="*/ 135675 h 478136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62" h="465292">
                    <a:moveTo>
                      <a:pt x="0" y="135675"/>
                    </a:moveTo>
                    <a:lnTo>
                      <a:pt x="92288" y="0"/>
                    </a:lnTo>
                    <a:lnTo>
                      <a:pt x="424062" y="404602"/>
                    </a:lnTo>
                    <a:lnTo>
                      <a:pt x="367417" y="465292"/>
                    </a:lnTo>
                    <a:cubicBezTo>
                      <a:pt x="296740" y="420471"/>
                      <a:pt x="122472" y="245547"/>
                      <a:pt x="0" y="1356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288F19F-076B-E655-1455-F381EEA81AA8}"/>
              </a:ext>
            </a:extLst>
          </p:cNvPr>
          <p:cNvGrpSpPr/>
          <p:nvPr/>
        </p:nvGrpSpPr>
        <p:grpSpPr>
          <a:xfrm>
            <a:off x="5162916" y="2939786"/>
            <a:ext cx="536002" cy="536002"/>
            <a:chOff x="5162916" y="2939786"/>
            <a:chExt cx="536002" cy="536002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0AFF506-F018-469F-A404-A0F9993BF648}"/>
                </a:ext>
              </a:extLst>
            </p:cNvPr>
            <p:cNvSpPr/>
            <p:nvPr/>
          </p:nvSpPr>
          <p:spPr>
            <a:xfrm>
              <a:off x="5162916" y="2939786"/>
              <a:ext cx="536002" cy="5360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5382439-0778-D713-1B79-2A16A2015285}"/>
                </a:ext>
              </a:extLst>
            </p:cNvPr>
            <p:cNvSpPr/>
            <p:nvPr/>
          </p:nvSpPr>
          <p:spPr>
            <a:xfrm>
              <a:off x="5295384" y="3090905"/>
              <a:ext cx="271066" cy="233764"/>
            </a:xfrm>
            <a:custGeom>
              <a:avLst/>
              <a:gdLst>
                <a:gd name="connsiteX0" fmla="*/ 5440 w 612029"/>
                <a:gd name="connsiteY0" fmla="*/ 245320 h 523149"/>
                <a:gd name="connsiteX1" fmla="*/ 71942 w 612029"/>
                <a:gd name="connsiteY1" fmla="*/ 200986 h 523149"/>
                <a:gd name="connsiteX2" fmla="*/ 193862 w 612029"/>
                <a:gd name="connsiteY2" fmla="*/ 339531 h 523149"/>
                <a:gd name="connsiteX3" fmla="*/ 373971 w 612029"/>
                <a:gd name="connsiteY3" fmla="*/ 7022 h 523149"/>
                <a:gd name="connsiteX4" fmla="*/ 609498 w 612029"/>
                <a:gd name="connsiteY4" fmla="*/ 145567 h 523149"/>
                <a:gd name="connsiteX5" fmla="*/ 213258 w 612029"/>
                <a:gd name="connsiteY5" fmla="*/ 522411 h 523149"/>
                <a:gd name="connsiteX6" fmla="*/ 5440 w 612029"/>
                <a:gd name="connsiteY6" fmla="*/ 245320 h 523149"/>
                <a:gd name="connsiteX0" fmla="*/ 0 w 606589"/>
                <a:gd name="connsiteY0" fmla="*/ 245320 h 523149"/>
                <a:gd name="connsiteX1" fmla="*/ 66502 w 606589"/>
                <a:gd name="connsiteY1" fmla="*/ 200986 h 523149"/>
                <a:gd name="connsiteX2" fmla="*/ 188422 w 606589"/>
                <a:gd name="connsiteY2" fmla="*/ 339531 h 523149"/>
                <a:gd name="connsiteX3" fmla="*/ 368531 w 606589"/>
                <a:gd name="connsiteY3" fmla="*/ 7022 h 523149"/>
                <a:gd name="connsiteX4" fmla="*/ 604058 w 606589"/>
                <a:gd name="connsiteY4" fmla="*/ 145567 h 523149"/>
                <a:gd name="connsiteX5" fmla="*/ 207818 w 606589"/>
                <a:gd name="connsiteY5" fmla="*/ 522411 h 523149"/>
                <a:gd name="connsiteX6" fmla="*/ 0 w 606589"/>
                <a:gd name="connsiteY6" fmla="*/ 245320 h 523149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40693"/>
                <a:gd name="connsiteX1" fmla="*/ 66502 w 604058"/>
                <a:gd name="connsiteY1" fmla="*/ 193964 h 540693"/>
                <a:gd name="connsiteX2" fmla="*/ 188422 w 604058"/>
                <a:gd name="connsiteY2" fmla="*/ 332509 h 540693"/>
                <a:gd name="connsiteX3" fmla="*/ 368531 w 604058"/>
                <a:gd name="connsiteY3" fmla="*/ 0 h 540693"/>
                <a:gd name="connsiteX4" fmla="*/ 604058 w 604058"/>
                <a:gd name="connsiteY4" fmla="*/ 138545 h 540693"/>
                <a:gd name="connsiteX5" fmla="*/ 207818 w 604058"/>
                <a:gd name="connsiteY5" fmla="*/ 515389 h 540693"/>
                <a:gd name="connsiteX6" fmla="*/ 0 w 604058"/>
                <a:gd name="connsiteY6" fmla="*/ 238298 h 540693"/>
                <a:gd name="connsiteX0" fmla="*/ 0 w 604058"/>
                <a:gd name="connsiteY0" fmla="*/ 238298 h 516553"/>
                <a:gd name="connsiteX1" fmla="*/ 66502 w 604058"/>
                <a:gd name="connsiteY1" fmla="*/ 193964 h 516553"/>
                <a:gd name="connsiteX2" fmla="*/ 188422 w 604058"/>
                <a:gd name="connsiteY2" fmla="*/ 332509 h 516553"/>
                <a:gd name="connsiteX3" fmla="*/ 368531 w 604058"/>
                <a:gd name="connsiteY3" fmla="*/ 0 h 516553"/>
                <a:gd name="connsiteX4" fmla="*/ 604058 w 604058"/>
                <a:gd name="connsiteY4" fmla="*/ 138545 h 516553"/>
                <a:gd name="connsiteX5" fmla="*/ 207818 w 604058"/>
                <a:gd name="connsiteY5" fmla="*/ 515389 h 516553"/>
                <a:gd name="connsiteX6" fmla="*/ 0 w 604058"/>
                <a:gd name="connsiteY6" fmla="*/ 238298 h 516553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058" h="520931">
                  <a:moveTo>
                    <a:pt x="0" y="243840"/>
                  </a:moveTo>
                  <a:lnTo>
                    <a:pt x="66502" y="199506"/>
                  </a:lnTo>
                  <a:lnTo>
                    <a:pt x="188422" y="338051"/>
                  </a:lnTo>
                  <a:cubicBezTo>
                    <a:pt x="230910" y="277091"/>
                    <a:pt x="278014" y="213359"/>
                    <a:pt x="387927" y="0"/>
                  </a:cubicBezTo>
                  <a:cubicBezTo>
                    <a:pt x="483062" y="68350"/>
                    <a:pt x="525549" y="97905"/>
                    <a:pt x="604058" y="144087"/>
                  </a:cubicBezTo>
                  <a:cubicBezTo>
                    <a:pt x="435956" y="217054"/>
                    <a:pt x="308956" y="385157"/>
                    <a:pt x="207818" y="520931"/>
                  </a:cubicBezTo>
                  <a:cubicBezTo>
                    <a:pt x="163483" y="425797"/>
                    <a:pt x="49876" y="297411"/>
                    <a:pt x="0" y="2438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EF9918E-B9BC-31C0-D9A0-C9FCDFBF4553}"/>
              </a:ext>
            </a:extLst>
          </p:cNvPr>
          <p:cNvGrpSpPr/>
          <p:nvPr/>
        </p:nvGrpSpPr>
        <p:grpSpPr>
          <a:xfrm>
            <a:off x="6488485" y="2939786"/>
            <a:ext cx="536002" cy="536002"/>
            <a:chOff x="6488485" y="2939786"/>
            <a:chExt cx="536002" cy="53600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C7530D7-143F-1585-9B80-7401F877AE0F}"/>
                </a:ext>
              </a:extLst>
            </p:cNvPr>
            <p:cNvSpPr/>
            <p:nvPr/>
          </p:nvSpPr>
          <p:spPr>
            <a:xfrm>
              <a:off x="6488485" y="2939786"/>
              <a:ext cx="536002" cy="536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EB2BCE2-FDCF-52FF-EA96-DF8F005ADAA0}"/>
                </a:ext>
              </a:extLst>
            </p:cNvPr>
            <p:cNvGrpSpPr/>
            <p:nvPr/>
          </p:nvGrpSpPr>
          <p:grpSpPr>
            <a:xfrm>
              <a:off x="6618528" y="3075382"/>
              <a:ext cx="275917" cy="264810"/>
              <a:chOff x="5393342" y="3901196"/>
              <a:chExt cx="484808" cy="465292"/>
            </a:xfrm>
            <a:solidFill>
              <a:schemeClr val="bg1"/>
            </a:solidFill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343A15E-EFC8-1936-FCEB-09ED160D0523}"/>
                  </a:ext>
                </a:extLst>
              </p:cNvPr>
              <p:cNvSpPr/>
              <p:nvPr/>
            </p:nvSpPr>
            <p:spPr>
              <a:xfrm>
                <a:off x="5393342" y="3920591"/>
                <a:ext cx="436970" cy="436970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10575 w 447545"/>
                  <a:gd name="connsiteY0" fmla="*/ 145657 h 449108"/>
                  <a:gd name="connsiteX1" fmla="*/ 115771 w 447545"/>
                  <a:gd name="connsiteY1" fmla="*/ 0 h 449108"/>
                  <a:gd name="connsiteX2" fmla="*/ 447545 w 447545"/>
                  <a:gd name="connsiteY2" fmla="*/ 388418 h 449108"/>
                  <a:gd name="connsiteX3" fmla="*/ 390900 w 447545"/>
                  <a:gd name="connsiteY3" fmla="*/ 449108 h 449108"/>
                  <a:gd name="connsiteX4" fmla="*/ 10575 w 447545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11907 w 448877"/>
                  <a:gd name="connsiteY0" fmla="*/ 133519 h 436970"/>
                  <a:gd name="connsiteX1" fmla="*/ 104965 w 448877"/>
                  <a:gd name="connsiteY1" fmla="*/ 0 h 436970"/>
                  <a:gd name="connsiteX2" fmla="*/ 448877 w 448877"/>
                  <a:gd name="connsiteY2" fmla="*/ 376280 h 436970"/>
                  <a:gd name="connsiteX3" fmla="*/ 392232 w 448877"/>
                  <a:gd name="connsiteY3" fmla="*/ 436970 h 436970"/>
                  <a:gd name="connsiteX4" fmla="*/ 11907 w 448877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70" h="436970">
                    <a:moveTo>
                      <a:pt x="0" y="133519"/>
                    </a:moveTo>
                    <a:lnTo>
                      <a:pt x="93058" y="0"/>
                    </a:lnTo>
                    <a:lnTo>
                      <a:pt x="436970" y="376280"/>
                    </a:lnTo>
                    <a:lnTo>
                      <a:pt x="380325" y="436970"/>
                    </a:lnTo>
                    <a:lnTo>
                      <a:pt x="0" y="1335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E88718C-BB35-6B23-1487-E989B4540960}"/>
                  </a:ext>
                </a:extLst>
              </p:cNvPr>
              <p:cNvSpPr/>
              <p:nvPr/>
            </p:nvSpPr>
            <p:spPr>
              <a:xfrm rot="21154144" flipH="1">
                <a:off x="5454088" y="3901196"/>
                <a:ext cx="424062" cy="465292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24062"/>
                  <a:gd name="connsiteY0" fmla="*/ 144652 h 487113"/>
                  <a:gd name="connsiteX1" fmla="*/ 92288 w 424062"/>
                  <a:gd name="connsiteY1" fmla="*/ 8977 h 487113"/>
                  <a:gd name="connsiteX2" fmla="*/ 424062 w 424062"/>
                  <a:gd name="connsiteY2" fmla="*/ 413579 h 487113"/>
                  <a:gd name="connsiteX3" fmla="*/ 367417 w 424062"/>
                  <a:gd name="connsiteY3" fmla="*/ 474269 h 487113"/>
                  <a:gd name="connsiteX4" fmla="*/ 0 w 424062"/>
                  <a:gd name="connsiteY4" fmla="*/ 144652 h 487113"/>
                  <a:gd name="connsiteX0" fmla="*/ 0 w 424062"/>
                  <a:gd name="connsiteY0" fmla="*/ 135675 h 478136"/>
                  <a:gd name="connsiteX1" fmla="*/ 92288 w 424062"/>
                  <a:gd name="connsiteY1" fmla="*/ 0 h 478136"/>
                  <a:gd name="connsiteX2" fmla="*/ 424062 w 424062"/>
                  <a:gd name="connsiteY2" fmla="*/ 404602 h 478136"/>
                  <a:gd name="connsiteX3" fmla="*/ 367417 w 424062"/>
                  <a:gd name="connsiteY3" fmla="*/ 465292 h 478136"/>
                  <a:gd name="connsiteX4" fmla="*/ 0 w 424062"/>
                  <a:gd name="connsiteY4" fmla="*/ 135675 h 478136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62" h="465292">
                    <a:moveTo>
                      <a:pt x="0" y="135675"/>
                    </a:moveTo>
                    <a:lnTo>
                      <a:pt x="92288" y="0"/>
                    </a:lnTo>
                    <a:lnTo>
                      <a:pt x="424062" y="404602"/>
                    </a:lnTo>
                    <a:lnTo>
                      <a:pt x="367417" y="465292"/>
                    </a:lnTo>
                    <a:cubicBezTo>
                      <a:pt x="296740" y="420471"/>
                      <a:pt x="122472" y="245547"/>
                      <a:pt x="0" y="1356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7F5E5D6-46BD-A677-CBBD-46212161E56D}"/>
              </a:ext>
            </a:extLst>
          </p:cNvPr>
          <p:cNvGrpSpPr/>
          <p:nvPr/>
        </p:nvGrpSpPr>
        <p:grpSpPr>
          <a:xfrm>
            <a:off x="5162916" y="3927323"/>
            <a:ext cx="536002" cy="536002"/>
            <a:chOff x="5162916" y="3927323"/>
            <a:chExt cx="536002" cy="536002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20C6D7-4389-4419-0B46-2080165A24F2}"/>
                </a:ext>
              </a:extLst>
            </p:cNvPr>
            <p:cNvSpPr/>
            <p:nvPr/>
          </p:nvSpPr>
          <p:spPr>
            <a:xfrm>
              <a:off x="5162916" y="3927323"/>
              <a:ext cx="536002" cy="5360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9C7E45B-76EE-66CF-4257-8A6989CE809C}"/>
                </a:ext>
              </a:extLst>
            </p:cNvPr>
            <p:cNvSpPr/>
            <p:nvPr/>
          </p:nvSpPr>
          <p:spPr>
            <a:xfrm>
              <a:off x="5295384" y="4078442"/>
              <a:ext cx="271066" cy="233764"/>
            </a:xfrm>
            <a:custGeom>
              <a:avLst/>
              <a:gdLst>
                <a:gd name="connsiteX0" fmla="*/ 5440 w 612029"/>
                <a:gd name="connsiteY0" fmla="*/ 245320 h 523149"/>
                <a:gd name="connsiteX1" fmla="*/ 71942 w 612029"/>
                <a:gd name="connsiteY1" fmla="*/ 200986 h 523149"/>
                <a:gd name="connsiteX2" fmla="*/ 193862 w 612029"/>
                <a:gd name="connsiteY2" fmla="*/ 339531 h 523149"/>
                <a:gd name="connsiteX3" fmla="*/ 373971 w 612029"/>
                <a:gd name="connsiteY3" fmla="*/ 7022 h 523149"/>
                <a:gd name="connsiteX4" fmla="*/ 609498 w 612029"/>
                <a:gd name="connsiteY4" fmla="*/ 145567 h 523149"/>
                <a:gd name="connsiteX5" fmla="*/ 213258 w 612029"/>
                <a:gd name="connsiteY5" fmla="*/ 522411 h 523149"/>
                <a:gd name="connsiteX6" fmla="*/ 5440 w 612029"/>
                <a:gd name="connsiteY6" fmla="*/ 245320 h 523149"/>
                <a:gd name="connsiteX0" fmla="*/ 0 w 606589"/>
                <a:gd name="connsiteY0" fmla="*/ 245320 h 523149"/>
                <a:gd name="connsiteX1" fmla="*/ 66502 w 606589"/>
                <a:gd name="connsiteY1" fmla="*/ 200986 h 523149"/>
                <a:gd name="connsiteX2" fmla="*/ 188422 w 606589"/>
                <a:gd name="connsiteY2" fmla="*/ 339531 h 523149"/>
                <a:gd name="connsiteX3" fmla="*/ 368531 w 606589"/>
                <a:gd name="connsiteY3" fmla="*/ 7022 h 523149"/>
                <a:gd name="connsiteX4" fmla="*/ 604058 w 606589"/>
                <a:gd name="connsiteY4" fmla="*/ 145567 h 523149"/>
                <a:gd name="connsiteX5" fmla="*/ 207818 w 606589"/>
                <a:gd name="connsiteY5" fmla="*/ 522411 h 523149"/>
                <a:gd name="connsiteX6" fmla="*/ 0 w 606589"/>
                <a:gd name="connsiteY6" fmla="*/ 245320 h 523149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40693"/>
                <a:gd name="connsiteX1" fmla="*/ 66502 w 604058"/>
                <a:gd name="connsiteY1" fmla="*/ 193964 h 540693"/>
                <a:gd name="connsiteX2" fmla="*/ 188422 w 604058"/>
                <a:gd name="connsiteY2" fmla="*/ 332509 h 540693"/>
                <a:gd name="connsiteX3" fmla="*/ 368531 w 604058"/>
                <a:gd name="connsiteY3" fmla="*/ 0 h 540693"/>
                <a:gd name="connsiteX4" fmla="*/ 604058 w 604058"/>
                <a:gd name="connsiteY4" fmla="*/ 138545 h 540693"/>
                <a:gd name="connsiteX5" fmla="*/ 207818 w 604058"/>
                <a:gd name="connsiteY5" fmla="*/ 515389 h 540693"/>
                <a:gd name="connsiteX6" fmla="*/ 0 w 604058"/>
                <a:gd name="connsiteY6" fmla="*/ 238298 h 540693"/>
                <a:gd name="connsiteX0" fmla="*/ 0 w 604058"/>
                <a:gd name="connsiteY0" fmla="*/ 238298 h 516553"/>
                <a:gd name="connsiteX1" fmla="*/ 66502 w 604058"/>
                <a:gd name="connsiteY1" fmla="*/ 193964 h 516553"/>
                <a:gd name="connsiteX2" fmla="*/ 188422 w 604058"/>
                <a:gd name="connsiteY2" fmla="*/ 332509 h 516553"/>
                <a:gd name="connsiteX3" fmla="*/ 368531 w 604058"/>
                <a:gd name="connsiteY3" fmla="*/ 0 h 516553"/>
                <a:gd name="connsiteX4" fmla="*/ 604058 w 604058"/>
                <a:gd name="connsiteY4" fmla="*/ 138545 h 516553"/>
                <a:gd name="connsiteX5" fmla="*/ 207818 w 604058"/>
                <a:gd name="connsiteY5" fmla="*/ 515389 h 516553"/>
                <a:gd name="connsiteX6" fmla="*/ 0 w 604058"/>
                <a:gd name="connsiteY6" fmla="*/ 238298 h 516553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058" h="520931">
                  <a:moveTo>
                    <a:pt x="0" y="243840"/>
                  </a:moveTo>
                  <a:lnTo>
                    <a:pt x="66502" y="199506"/>
                  </a:lnTo>
                  <a:lnTo>
                    <a:pt x="188422" y="338051"/>
                  </a:lnTo>
                  <a:cubicBezTo>
                    <a:pt x="230910" y="277091"/>
                    <a:pt x="278014" y="213359"/>
                    <a:pt x="387927" y="0"/>
                  </a:cubicBezTo>
                  <a:cubicBezTo>
                    <a:pt x="483062" y="68350"/>
                    <a:pt x="525549" y="97905"/>
                    <a:pt x="604058" y="144087"/>
                  </a:cubicBezTo>
                  <a:cubicBezTo>
                    <a:pt x="435956" y="217054"/>
                    <a:pt x="308956" y="385157"/>
                    <a:pt x="207818" y="520931"/>
                  </a:cubicBezTo>
                  <a:cubicBezTo>
                    <a:pt x="163483" y="425797"/>
                    <a:pt x="49876" y="297411"/>
                    <a:pt x="0" y="2438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D18DB74-39EC-3078-2603-EC049F2000C9}"/>
              </a:ext>
            </a:extLst>
          </p:cNvPr>
          <p:cNvGrpSpPr/>
          <p:nvPr/>
        </p:nvGrpSpPr>
        <p:grpSpPr>
          <a:xfrm>
            <a:off x="6488485" y="3927323"/>
            <a:ext cx="536002" cy="536002"/>
            <a:chOff x="6488485" y="3927323"/>
            <a:chExt cx="536002" cy="536002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8145493-BB29-9C56-3423-EC56F597F968}"/>
                </a:ext>
              </a:extLst>
            </p:cNvPr>
            <p:cNvSpPr/>
            <p:nvPr/>
          </p:nvSpPr>
          <p:spPr>
            <a:xfrm>
              <a:off x="6488485" y="3927323"/>
              <a:ext cx="536002" cy="536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499808E-D249-50D8-AE18-F7A2EF798A62}"/>
                </a:ext>
              </a:extLst>
            </p:cNvPr>
            <p:cNvGrpSpPr/>
            <p:nvPr/>
          </p:nvGrpSpPr>
          <p:grpSpPr>
            <a:xfrm>
              <a:off x="6618528" y="4062919"/>
              <a:ext cx="275917" cy="264810"/>
              <a:chOff x="5393342" y="3901196"/>
              <a:chExt cx="484808" cy="465292"/>
            </a:xfrm>
            <a:solidFill>
              <a:schemeClr val="bg1"/>
            </a:solidFill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692A5D3-3FE7-8D79-A235-540443AF2ED4}"/>
                  </a:ext>
                </a:extLst>
              </p:cNvPr>
              <p:cNvSpPr/>
              <p:nvPr/>
            </p:nvSpPr>
            <p:spPr>
              <a:xfrm>
                <a:off x="5393342" y="3920591"/>
                <a:ext cx="436970" cy="436970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10575 w 447545"/>
                  <a:gd name="connsiteY0" fmla="*/ 145657 h 449108"/>
                  <a:gd name="connsiteX1" fmla="*/ 115771 w 447545"/>
                  <a:gd name="connsiteY1" fmla="*/ 0 h 449108"/>
                  <a:gd name="connsiteX2" fmla="*/ 447545 w 447545"/>
                  <a:gd name="connsiteY2" fmla="*/ 388418 h 449108"/>
                  <a:gd name="connsiteX3" fmla="*/ 390900 w 447545"/>
                  <a:gd name="connsiteY3" fmla="*/ 449108 h 449108"/>
                  <a:gd name="connsiteX4" fmla="*/ 10575 w 447545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11907 w 448877"/>
                  <a:gd name="connsiteY0" fmla="*/ 133519 h 436970"/>
                  <a:gd name="connsiteX1" fmla="*/ 104965 w 448877"/>
                  <a:gd name="connsiteY1" fmla="*/ 0 h 436970"/>
                  <a:gd name="connsiteX2" fmla="*/ 448877 w 448877"/>
                  <a:gd name="connsiteY2" fmla="*/ 376280 h 436970"/>
                  <a:gd name="connsiteX3" fmla="*/ 392232 w 448877"/>
                  <a:gd name="connsiteY3" fmla="*/ 436970 h 436970"/>
                  <a:gd name="connsiteX4" fmla="*/ 11907 w 448877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70" h="436970">
                    <a:moveTo>
                      <a:pt x="0" y="133519"/>
                    </a:moveTo>
                    <a:lnTo>
                      <a:pt x="93058" y="0"/>
                    </a:lnTo>
                    <a:lnTo>
                      <a:pt x="436970" y="376280"/>
                    </a:lnTo>
                    <a:lnTo>
                      <a:pt x="380325" y="436970"/>
                    </a:lnTo>
                    <a:lnTo>
                      <a:pt x="0" y="1335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0C23ADB-3178-BE1E-F6BC-42C0BB0295C6}"/>
                  </a:ext>
                </a:extLst>
              </p:cNvPr>
              <p:cNvSpPr/>
              <p:nvPr/>
            </p:nvSpPr>
            <p:spPr>
              <a:xfrm rot="21154144" flipH="1">
                <a:off x="5454088" y="3901196"/>
                <a:ext cx="424062" cy="465292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24062"/>
                  <a:gd name="connsiteY0" fmla="*/ 144652 h 487113"/>
                  <a:gd name="connsiteX1" fmla="*/ 92288 w 424062"/>
                  <a:gd name="connsiteY1" fmla="*/ 8977 h 487113"/>
                  <a:gd name="connsiteX2" fmla="*/ 424062 w 424062"/>
                  <a:gd name="connsiteY2" fmla="*/ 413579 h 487113"/>
                  <a:gd name="connsiteX3" fmla="*/ 367417 w 424062"/>
                  <a:gd name="connsiteY3" fmla="*/ 474269 h 487113"/>
                  <a:gd name="connsiteX4" fmla="*/ 0 w 424062"/>
                  <a:gd name="connsiteY4" fmla="*/ 144652 h 487113"/>
                  <a:gd name="connsiteX0" fmla="*/ 0 w 424062"/>
                  <a:gd name="connsiteY0" fmla="*/ 135675 h 478136"/>
                  <a:gd name="connsiteX1" fmla="*/ 92288 w 424062"/>
                  <a:gd name="connsiteY1" fmla="*/ 0 h 478136"/>
                  <a:gd name="connsiteX2" fmla="*/ 424062 w 424062"/>
                  <a:gd name="connsiteY2" fmla="*/ 404602 h 478136"/>
                  <a:gd name="connsiteX3" fmla="*/ 367417 w 424062"/>
                  <a:gd name="connsiteY3" fmla="*/ 465292 h 478136"/>
                  <a:gd name="connsiteX4" fmla="*/ 0 w 424062"/>
                  <a:gd name="connsiteY4" fmla="*/ 135675 h 478136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62" h="465292">
                    <a:moveTo>
                      <a:pt x="0" y="135675"/>
                    </a:moveTo>
                    <a:lnTo>
                      <a:pt x="92288" y="0"/>
                    </a:lnTo>
                    <a:lnTo>
                      <a:pt x="424062" y="404602"/>
                    </a:lnTo>
                    <a:lnTo>
                      <a:pt x="367417" y="465292"/>
                    </a:lnTo>
                    <a:cubicBezTo>
                      <a:pt x="296740" y="420471"/>
                      <a:pt x="122472" y="245547"/>
                      <a:pt x="0" y="1356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4BBB6A8-CFB9-EB25-7945-3912A3601179}"/>
              </a:ext>
            </a:extLst>
          </p:cNvPr>
          <p:cNvGrpSpPr/>
          <p:nvPr/>
        </p:nvGrpSpPr>
        <p:grpSpPr>
          <a:xfrm>
            <a:off x="5162916" y="4914860"/>
            <a:ext cx="536002" cy="536002"/>
            <a:chOff x="5162916" y="4914860"/>
            <a:chExt cx="536002" cy="53600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3AE330D-F27E-53D0-963D-D5099CBB2B87}"/>
                </a:ext>
              </a:extLst>
            </p:cNvPr>
            <p:cNvSpPr/>
            <p:nvPr/>
          </p:nvSpPr>
          <p:spPr>
            <a:xfrm>
              <a:off x="5162916" y="4914860"/>
              <a:ext cx="536002" cy="5360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998107A-EC2D-1054-481D-8DCB2255C59F}"/>
                </a:ext>
              </a:extLst>
            </p:cNvPr>
            <p:cNvSpPr/>
            <p:nvPr/>
          </p:nvSpPr>
          <p:spPr>
            <a:xfrm>
              <a:off x="5295384" y="5065979"/>
              <a:ext cx="271066" cy="233764"/>
            </a:xfrm>
            <a:custGeom>
              <a:avLst/>
              <a:gdLst>
                <a:gd name="connsiteX0" fmla="*/ 5440 w 612029"/>
                <a:gd name="connsiteY0" fmla="*/ 245320 h 523149"/>
                <a:gd name="connsiteX1" fmla="*/ 71942 w 612029"/>
                <a:gd name="connsiteY1" fmla="*/ 200986 h 523149"/>
                <a:gd name="connsiteX2" fmla="*/ 193862 w 612029"/>
                <a:gd name="connsiteY2" fmla="*/ 339531 h 523149"/>
                <a:gd name="connsiteX3" fmla="*/ 373971 w 612029"/>
                <a:gd name="connsiteY3" fmla="*/ 7022 h 523149"/>
                <a:gd name="connsiteX4" fmla="*/ 609498 w 612029"/>
                <a:gd name="connsiteY4" fmla="*/ 145567 h 523149"/>
                <a:gd name="connsiteX5" fmla="*/ 213258 w 612029"/>
                <a:gd name="connsiteY5" fmla="*/ 522411 h 523149"/>
                <a:gd name="connsiteX6" fmla="*/ 5440 w 612029"/>
                <a:gd name="connsiteY6" fmla="*/ 245320 h 523149"/>
                <a:gd name="connsiteX0" fmla="*/ 0 w 606589"/>
                <a:gd name="connsiteY0" fmla="*/ 245320 h 523149"/>
                <a:gd name="connsiteX1" fmla="*/ 66502 w 606589"/>
                <a:gd name="connsiteY1" fmla="*/ 200986 h 523149"/>
                <a:gd name="connsiteX2" fmla="*/ 188422 w 606589"/>
                <a:gd name="connsiteY2" fmla="*/ 339531 h 523149"/>
                <a:gd name="connsiteX3" fmla="*/ 368531 w 606589"/>
                <a:gd name="connsiteY3" fmla="*/ 7022 h 523149"/>
                <a:gd name="connsiteX4" fmla="*/ 604058 w 606589"/>
                <a:gd name="connsiteY4" fmla="*/ 145567 h 523149"/>
                <a:gd name="connsiteX5" fmla="*/ 207818 w 606589"/>
                <a:gd name="connsiteY5" fmla="*/ 522411 h 523149"/>
                <a:gd name="connsiteX6" fmla="*/ 0 w 606589"/>
                <a:gd name="connsiteY6" fmla="*/ 245320 h 523149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6127"/>
                <a:gd name="connsiteX1" fmla="*/ 66502 w 604058"/>
                <a:gd name="connsiteY1" fmla="*/ 193964 h 516127"/>
                <a:gd name="connsiteX2" fmla="*/ 188422 w 604058"/>
                <a:gd name="connsiteY2" fmla="*/ 332509 h 516127"/>
                <a:gd name="connsiteX3" fmla="*/ 368531 w 604058"/>
                <a:gd name="connsiteY3" fmla="*/ 0 h 516127"/>
                <a:gd name="connsiteX4" fmla="*/ 604058 w 604058"/>
                <a:gd name="connsiteY4" fmla="*/ 138545 h 516127"/>
                <a:gd name="connsiteX5" fmla="*/ 207818 w 604058"/>
                <a:gd name="connsiteY5" fmla="*/ 515389 h 516127"/>
                <a:gd name="connsiteX6" fmla="*/ 0 w 604058"/>
                <a:gd name="connsiteY6" fmla="*/ 238298 h 516127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40693"/>
                <a:gd name="connsiteX1" fmla="*/ 66502 w 604058"/>
                <a:gd name="connsiteY1" fmla="*/ 193964 h 540693"/>
                <a:gd name="connsiteX2" fmla="*/ 188422 w 604058"/>
                <a:gd name="connsiteY2" fmla="*/ 332509 h 540693"/>
                <a:gd name="connsiteX3" fmla="*/ 368531 w 604058"/>
                <a:gd name="connsiteY3" fmla="*/ 0 h 540693"/>
                <a:gd name="connsiteX4" fmla="*/ 604058 w 604058"/>
                <a:gd name="connsiteY4" fmla="*/ 138545 h 540693"/>
                <a:gd name="connsiteX5" fmla="*/ 207818 w 604058"/>
                <a:gd name="connsiteY5" fmla="*/ 515389 h 540693"/>
                <a:gd name="connsiteX6" fmla="*/ 0 w 604058"/>
                <a:gd name="connsiteY6" fmla="*/ 238298 h 540693"/>
                <a:gd name="connsiteX0" fmla="*/ 0 w 604058"/>
                <a:gd name="connsiteY0" fmla="*/ 238298 h 516553"/>
                <a:gd name="connsiteX1" fmla="*/ 66502 w 604058"/>
                <a:gd name="connsiteY1" fmla="*/ 193964 h 516553"/>
                <a:gd name="connsiteX2" fmla="*/ 188422 w 604058"/>
                <a:gd name="connsiteY2" fmla="*/ 332509 h 516553"/>
                <a:gd name="connsiteX3" fmla="*/ 368531 w 604058"/>
                <a:gd name="connsiteY3" fmla="*/ 0 h 516553"/>
                <a:gd name="connsiteX4" fmla="*/ 604058 w 604058"/>
                <a:gd name="connsiteY4" fmla="*/ 138545 h 516553"/>
                <a:gd name="connsiteX5" fmla="*/ 207818 w 604058"/>
                <a:gd name="connsiteY5" fmla="*/ 515389 h 516553"/>
                <a:gd name="connsiteX6" fmla="*/ 0 w 604058"/>
                <a:gd name="connsiteY6" fmla="*/ 238298 h 516553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38298 h 515389"/>
                <a:gd name="connsiteX1" fmla="*/ 66502 w 604058"/>
                <a:gd name="connsiteY1" fmla="*/ 193964 h 515389"/>
                <a:gd name="connsiteX2" fmla="*/ 188422 w 604058"/>
                <a:gd name="connsiteY2" fmla="*/ 332509 h 515389"/>
                <a:gd name="connsiteX3" fmla="*/ 368531 w 604058"/>
                <a:gd name="connsiteY3" fmla="*/ 0 h 515389"/>
                <a:gd name="connsiteX4" fmla="*/ 604058 w 604058"/>
                <a:gd name="connsiteY4" fmla="*/ 138545 h 515389"/>
                <a:gd name="connsiteX5" fmla="*/ 207818 w 604058"/>
                <a:gd name="connsiteY5" fmla="*/ 515389 h 515389"/>
                <a:gd name="connsiteX6" fmla="*/ 0 w 604058"/>
                <a:gd name="connsiteY6" fmla="*/ 238298 h 515389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  <a:gd name="connsiteX0" fmla="*/ 0 w 604058"/>
                <a:gd name="connsiteY0" fmla="*/ 243840 h 520931"/>
                <a:gd name="connsiteX1" fmla="*/ 66502 w 604058"/>
                <a:gd name="connsiteY1" fmla="*/ 199506 h 520931"/>
                <a:gd name="connsiteX2" fmla="*/ 188422 w 604058"/>
                <a:gd name="connsiteY2" fmla="*/ 338051 h 520931"/>
                <a:gd name="connsiteX3" fmla="*/ 387927 w 604058"/>
                <a:gd name="connsiteY3" fmla="*/ 0 h 520931"/>
                <a:gd name="connsiteX4" fmla="*/ 604058 w 604058"/>
                <a:gd name="connsiteY4" fmla="*/ 144087 h 520931"/>
                <a:gd name="connsiteX5" fmla="*/ 207818 w 604058"/>
                <a:gd name="connsiteY5" fmla="*/ 520931 h 520931"/>
                <a:gd name="connsiteX6" fmla="*/ 0 w 604058"/>
                <a:gd name="connsiteY6" fmla="*/ 243840 h 52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4058" h="520931">
                  <a:moveTo>
                    <a:pt x="0" y="243840"/>
                  </a:moveTo>
                  <a:lnTo>
                    <a:pt x="66502" y="199506"/>
                  </a:lnTo>
                  <a:lnTo>
                    <a:pt x="188422" y="338051"/>
                  </a:lnTo>
                  <a:cubicBezTo>
                    <a:pt x="230910" y="277091"/>
                    <a:pt x="278014" y="213359"/>
                    <a:pt x="387927" y="0"/>
                  </a:cubicBezTo>
                  <a:cubicBezTo>
                    <a:pt x="483062" y="68350"/>
                    <a:pt x="525549" y="97905"/>
                    <a:pt x="604058" y="144087"/>
                  </a:cubicBezTo>
                  <a:cubicBezTo>
                    <a:pt x="435956" y="217054"/>
                    <a:pt x="308956" y="385157"/>
                    <a:pt x="207818" y="520931"/>
                  </a:cubicBezTo>
                  <a:cubicBezTo>
                    <a:pt x="163483" y="425797"/>
                    <a:pt x="49876" y="297411"/>
                    <a:pt x="0" y="2438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C2297F6-22F8-BDF7-37BD-E9B28C7823EC}"/>
              </a:ext>
            </a:extLst>
          </p:cNvPr>
          <p:cNvGrpSpPr/>
          <p:nvPr/>
        </p:nvGrpSpPr>
        <p:grpSpPr>
          <a:xfrm>
            <a:off x="6488485" y="4914860"/>
            <a:ext cx="536002" cy="536002"/>
            <a:chOff x="6488485" y="4914860"/>
            <a:chExt cx="536002" cy="53600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D1FC55D-A9A2-A509-24B4-ACB1C1163E48}"/>
                </a:ext>
              </a:extLst>
            </p:cNvPr>
            <p:cNvSpPr/>
            <p:nvPr/>
          </p:nvSpPr>
          <p:spPr>
            <a:xfrm>
              <a:off x="6488485" y="4914860"/>
              <a:ext cx="536002" cy="5360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46F1A5C-D453-6D03-5457-C938E72C8A12}"/>
                </a:ext>
              </a:extLst>
            </p:cNvPr>
            <p:cNvGrpSpPr/>
            <p:nvPr/>
          </p:nvGrpSpPr>
          <p:grpSpPr>
            <a:xfrm>
              <a:off x="6618528" y="5050456"/>
              <a:ext cx="275917" cy="264810"/>
              <a:chOff x="5393342" y="3901196"/>
              <a:chExt cx="484808" cy="465292"/>
            </a:xfrm>
            <a:solidFill>
              <a:schemeClr val="bg1"/>
            </a:solidFill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8868AB4-0C4C-8F09-82FB-0772DD365602}"/>
                  </a:ext>
                </a:extLst>
              </p:cNvPr>
              <p:cNvSpPr/>
              <p:nvPr/>
            </p:nvSpPr>
            <p:spPr>
              <a:xfrm>
                <a:off x="5393342" y="3920591"/>
                <a:ext cx="436970" cy="436970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10575 w 447545"/>
                  <a:gd name="connsiteY0" fmla="*/ 145657 h 449108"/>
                  <a:gd name="connsiteX1" fmla="*/ 115771 w 447545"/>
                  <a:gd name="connsiteY1" fmla="*/ 0 h 449108"/>
                  <a:gd name="connsiteX2" fmla="*/ 447545 w 447545"/>
                  <a:gd name="connsiteY2" fmla="*/ 388418 h 449108"/>
                  <a:gd name="connsiteX3" fmla="*/ 390900 w 447545"/>
                  <a:gd name="connsiteY3" fmla="*/ 449108 h 449108"/>
                  <a:gd name="connsiteX4" fmla="*/ 10575 w 447545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0 w 436970"/>
                  <a:gd name="connsiteY0" fmla="*/ 145657 h 449108"/>
                  <a:gd name="connsiteX1" fmla="*/ 105196 w 436970"/>
                  <a:gd name="connsiteY1" fmla="*/ 0 h 449108"/>
                  <a:gd name="connsiteX2" fmla="*/ 436970 w 436970"/>
                  <a:gd name="connsiteY2" fmla="*/ 388418 h 449108"/>
                  <a:gd name="connsiteX3" fmla="*/ 380325 w 436970"/>
                  <a:gd name="connsiteY3" fmla="*/ 449108 h 449108"/>
                  <a:gd name="connsiteX4" fmla="*/ 0 w 436970"/>
                  <a:gd name="connsiteY4" fmla="*/ 145657 h 449108"/>
                  <a:gd name="connsiteX0" fmla="*/ 11907 w 448877"/>
                  <a:gd name="connsiteY0" fmla="*/ 133519 h 436970"/>
                  <a:gd name="connsiteX1" fmla="*/ 104965 w 448877"/>
                  <a:gd name="connsiteY1" fmla="*/ 0 h 436970"/>
                  <a:gd name="connsiteX2" fmla="*/ 448877 w 448877"/>
                  <a:gd name="connsiteY2" fmla="*/ 376280 h 436970"/>
                  <a:gd name="connsiteX3" fmla="*/ 392232 w 448877"/>
                  <a:gd name="connsiteY3" fmla="*/ 436970 h 436970"/>
                  <a:gd name="connsiteX4" fmla="*/ 11907 w 448877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  <a:gd name="connsiteX0" fmla="*/ 0 w 436970"/>
                  <a:gd name="connsiteY0" fmla="*/ 133519 h 436970"/>
                  <a:gd name="connsiteX1" fmla="*/ 93058 w 436970"/>
                  <a:gd name="connsiteY1" fmla="*/ 0 h 436970"/>
                  <a:gd name="connsiteX2" fmla="*/ 436970 w 436970"/>
                  <a:gd name="connsiteY2" fmla="*/ 376280 h 436970"/>
                  <a:gd name="connsiteX3" fmla="*/ 380325 w 436970"/>
                  <a:gd name="connsiteY3" fmla="*/ 436970 h 436970"/>
                  <a:gd name="connsiteX4" fmla="*/ 0 w 436970"/>
                  <a:gd name="connsiteY4" fmla="*/ 133519 h 436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970" h="436970">
                    <a:moveTo>
                      <a:pt x="0" y="133519"/>
                    </a:moveTo>
                    <a:lnTo>
                      <a:pt x="93058" y="0"/>
                    </a:lnTo>
                    <a:lnTo>
                      <a:pt x="436970" y="376280"/>
                    </a:lnTo>
                    <a:lnTo>
                      <a:pt x="380325" y="436970"/>
                    </a:lnTo>
                    <a:lnTo>
                      <a:pt x="0" y="1335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4D9E1DE-C394-6387-E218-F7B20EBC270F}"/>
                  </a:ext>
                </a:extLst>
              </p:cNvPr>
              <p:cNvSpPr/>
              <p:nvPr/>
            </p:nvSpPr>
            <p:spPr>
              <a:xfrm rot="21154144" flipH="1">
                <a:off x="5454088" y="3901196"/>
                <a:ext cx="424062" cy="465292"/>
              </a:xfrm>
              <a:custGeom>
                <a:avLst/>
                <a:gdLst>
                  <a:gd name="connsiteX0" fmla="*/ 13674 w 472243"/>
                  <a:gd name="connsiteY0" fmla="*/ 169717 h 492065"/>
                  <a:gd name="connsiteX1" fmla="*/ 118870 w 472243"/>
                  <a:gd name="connsiteY1" fmla="*/ 7876 h 492065"/>
                  <a:gd name="connsiteX2" fmla="*/ 450644 w 472243"/>
                  <a:gd name="connsiteY2" fmla="*/ 412478 h 492065"/>
                  <a:gd name="connsiteX3" fmla="*/ 393999 w 472243"/>
                  <a:gd name="connsiteY3" fmla="*/ 473168 h 492065"/>
                  <a:gd name="connsiteX4" fmla="*/ 13674 w 472243"/>
                  <a:gd name="connsiteY4" fmla="*/ 169717 h 492065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58569"/>
                  <a:gd name="connsiteY0" fmla="*/ 161841 h 484189"/>
                  <a:gd name="connsiteX1" fmla="*/ 105196 w 458569"/>
                  <a:gd name="connsiteY1" fmla="*/ 0 h 484189"/>
                  <a:gd name="connsiteX2" fmla="*/ 436970 w 458569"/>
                  <a:gd name="connsiteY2" fmla="*/ 404602 h 484189"/>
                  <a:gd name="connsiteX3" fmla="*/ 380325 w 458569"/>
                  <a:gd name="connsiteY3" fmla="*/ 465292 h 484189"/>
                  <a:gd name="connsiteX4" fmla="*/ 0 w 458569"/>
                  <a:gd name="connsiteY4" fmla="*/ 161841 h 484189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36970"/>
                  <a:gd name="connsiteY0" fmla="*/ 161841 h 465292"/>
                  <a:gd name="connsiteX1" fmla="*/ 105196 w 436970"/>
                  <a:gd name="connsiteY1" fmla="*/ 0 h 465292"/>
                  <a:gd name="connsiteX2" fmla="*/ 436970 w 436970"/>
                  <a:gd name="connsiteY2" fmla="*/ 404602 h 465292"/>
                  <a:gd name="connsiteX3" fmla="*/ 380325 w 436970"/>
                  <a:gd name="connsiteY3" fmla="*/ 465292 h 465292"/>
                  <a:gd name="connsiteX4" fmla="*/ 0 w 436970"/>
                  <a:gd name="connsiteY4" fmla="*/ 161841 h 465292"/>
                  <a:gd name="connsiteX0" fmla="*/ 0 w 424062"/>
                  <a:gd name="connsiteY0" fmla="*/ 144652 h 487113"/>
                  <a:gd name="connsiteX1" fmla="*/ 92288 w 424062"/>
                  <a:gd name="connsiteY1" fmla="*/ 8977 h 487113"/>
                  <a:gd name="connsiteX2" fmla="*/ 424062 w 424062"/>
                  <a:gd name="connsiteY2" fmla="*/ 413579 h 487113"/>
                  <a:gd name="connsiteX3" fmla="*/ 367417 w 424062"/>
                  <a:gd name="connsiteY3" fmla="*/ 474269 h 487113"/>
                  <a:gd name="connsiteX4" fmla="*/ 0 w 424062"/>
                  <a:gd name="connsiteY4" fmla="*/ 144652 h 487113"/>
                  <a:gd name="connsiteX0" fmla="*/ 0 w 424062"/>
                  <a:gd name="connsiteY0" fmla="*/ 135675 h 478136"/>
                  <a:gd name="connsiteX1" fmla="*/ 92288 w 424062"/>
                  <a:gd name="connsiteY1" fmla="*/ 0 h 478136"/>
                  <a:gd name="connsiteX2" fmla="*/ 424062 w 424062"/>
                  <a:gd name="connsiteY2" fmla="*/ 404602 h 478136"/>
                  <a:gd name="connsiteX3" fmla="*/ 367417 w 424062"/>
                  <a:gd name="connsiteY3" fmla="*/ 465292 h 478136"/>
                  <a:gd name="connsiteX4" fmla="*/ 0 w 424062"/>
                  <a:gd name="connsiteY4" fmla="*/ 135675 h 478136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  <a:gd name="connsiteX0" fmla="*/ 0 w 424062"/>
                  <a:gd name="connsiteY0" fmla="*/ 135675 h 465292"/>
                  <a:gd name="connsiteX1" fmla="*/ 92288 w 424062"/>
                  <a:gd name="connsiteY1" fmla="*/ 0 h 465292"/>
                  <a:gd name="connsiteX2" fmla="*/ 424062 w 424062"/>
                  <a:gd name="connsiteY2" fmla="*/ 404602 h 465292"/>
                  <a:gd name="connsiteX3" fmla="*/ 367417 w 424062"/>
                  <a:gd name="connsiteY3" fmla="*/ 465292 h 465292"/>
                  <a:gd name="connsiteX4" fmla="*/ 0 w 424062"/>
                  <a:gd name="connsiteY4" fmla="*/ 135675 h 465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062" h="465292">
                    <a:moveTo>
                      <a:pt x="0" y="135675"/>
                    </a:moveTo>
                    <a:lnTo>
                      <a:pt x="92288" y="0"/>
                    </a:lnTo>
                    <a:lnTo>
                      <a:pt x="424062" y="404602"/>
                    </a:lnTo>
                    <a:lnTo>
                      <a:pt x="367417" y="465292"/>
                    </a:lnTo>
                    <a:cubicBezTo>
                      <a:pt x="296740" y="420471"/>
                      <a:pt x="122472" y="245547"/>
                      <a:pt x="0" y="1356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326D513-6107-2B31-FE6B-6E0C8C68D732}"/>
              </a:ext>
            </a:extLst>
          </p:cNvPr>
          <p:cNvSpPr/>
          <p:nvPr/>
        </p:nvSpPr>
        <p:spPr>
          <a:xfrm>
            <a:off x="2184400" y="2004211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81BFD1-1BF9-352F-AD7E-9836C9D461E8}"/>
              </a:ext>
            </a:extLst>
          </p:cNvPr>
          <p:cNvSpPr/>
          <p:nvPr/>
        </p:nvSpPr>
        <p:spPr>
          <a:xfrm>
            <a:off x="2184400" y="2991748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0F336EB-1567-9292-4E38-747749F9C869}"/>
              </a:ext>
            </a:extLst>
          </p:cNvPr>
          <p:cNvSpPr/>
          <p:nvPr/>
        </p:nvSpPr>
        <p:spPr>
          <a:xfrm>
            <a:off x="2184400" y="3979285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D5B2D14-1327-1FEB-31DA-0D48D29C120E}"/>
              </a:ext>
            </a:extLst>
          </p:cNvPr>
          <p:cNvSpPr/>
          <p:nvPr/>
        </p:nvSpPr>
        <p:spPr>
          <a:xfrm>
            <a:off x="2184400" y="4966822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BF3724F-48B0-DBC9-92A1-B5807065FFEC}"/>
              </a:ext>
            </a:extLst>
          </p:cNvPr>
          <p:cNvSpPr/>
          <p:nvPr/>
        </p:nvSpPr>
        <p:spPr>
          <a:xfrm>
            <a:off x="8188960" y="2004211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EC6EE34-7ECA-AEE7-1364-110BED7D00B7}"/>
              </a:ext>
            </a:extLst>
          </p:cNvPr>
          <p:cNvSpPr/>
          <p:nvPr/>
        </p:nvSpPr>
        <p:spPr>
          <a:xfrm>
            <a:off x="8188960" y="2991748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A3BFF69-1232-5357-1EA9-39633420F03B}"/>
              </a:ext>
            </a:extLst>
          </p:cNvPr>
          <p:cNvSpPr/>
          <p:nvPr/>
        </p:nvSpPr>
        <p:spPr>
          <a:xfrm>
            <a:off x="8188960" y="3979285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BA114BC-B347-9843-063A-4C228B405117}"/>
              </a:ext>
            </a:extLst>
          </p:cNvPr>
          <p:cNvSpPr/>
          <p:nvPr/>
        </p:nvSpPr>
        <p:spPr>
          <a:xfrm>
            <a:off x="8188960" y="4966822"/>
            <a:ext cx="2468880" cy="43207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6DCEEA5-3487-1FB0-CE96-2F2FEF9902D1}"/>
              </a:ext>
            </a:extLst>
          </p:cNvPr>
          <p:cNvSpPr txBox="1"/>
          <p:nvPr/>
        </p:nvSpPr>
        <p:spPr>
          <a:xfrm>
            <a:off x="1455858" y="1989418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6992677-CB72-D819-3F46-18841BA4CB4F}"/>
              </a:ext>
            </a:extLst>
          </p:cNvPr>
          <p:cNvSpPr txBox="1"/>
          <p:nvPr/>
        </p:nvSpPr>
        <p:spPr>
          <a:xfrm>
            <a:off x="1455858" y="2976955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891FD12-D400-B59F-21BA-EF9A2F1448C1}"/>
              </a:ext>
            </a:extLst>
          </p:cNvPr>
          <p:cNvSpPr txBox="1"/>
          <p:nvPr/>
        </p:nvSpPr>
        <p:spPr>
          <a:xfrm>
            <a:off x="1455858" y="3964492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961276D-72E1-54AD-CF9A-8FBF783AF5EA}"/>
              </a:ext>
            </a:extLst>
          </p:cNvPr>
          <p:cNvSpPr txBox="1"/>
          <p:nvPr/>
        </p:nvSpPr>
        <p:spPr>
          <a:xfrm>
            <a:off x="1455858" y="4952029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51C1906-D717-F4AA-C18E-F06E79BB78CE}"/>
              </a:ext>
            </a:extLst>
          </p:cNvPr>
          <p:cNvSpPr txBox="1"/>
          <p:nvPr/>
        </p:nvSpPr>
        <p:spPr>
          <a:xfrm>
            <a:off x="7379138" y="1989418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128E65F-01A4-A4E4-C1BF-4B39F70385B2}"/>
              </a:ext>
            </a:extLst>
          </p:cNvPr>
          <p:cNvSpPr txBox="1"/>
          <p:nvPr/>
        </p:nvSpPr>
        <p:spPr>
          <a:xfrm>
            <a:off x="7379138" y="2976955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427CF3-9912-867D-A5CD-7F84FA0FE39D}"/>
              </a:ext>
            </a:extLst>
          </p:cNvPr>
          <p:cNvSpPr txBox="1"/>
          <p:nvPr/>
        </p:nvSpPr>
        <p:spPr>
          <a:xfrm>
            <a:off x="7379138" y="3964492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34F9C95-04EA-079E-B5C2-52561B9BB632}"/>
              </a:ext>
            </a:extLst>
          </p:cNvPr>
          <p:cNvSpPr txBox="1"/>
          <p:nvPr/>
        </p:nvSpPr>
        <p:spPr>
          <a:xfrm>
            <a:off x="7379138" y="4952029"/>
            <a:ext cx="537327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1221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CE48B2-61DE-4748-8409-3240314EF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91" y="924380"/>
            <a:ext cx="3835411" cy="21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98D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5533</TotalTime>
  <Words>318</Words>
  <Application>Microsoft Office PowerPoint</Application>
  <PresentationFormat>Custom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Black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 and Cons PowerPoint Template</dc:title>
  <dc:creator>Julian</dc:creator>
  <cp:lastModifiedBy>Arslan</cp:lastModifiedBy>
  <cp:revision>116</cp:revision>
  <dcterms:created xsi:type="dcterms:W3CDTF">2013-09-12T13:05:01Z</dcterms:created>
  <dcterms:modified xsi:type="dcterms:W3CDTF">2023-11-17T13:03:25Z</dcterms:modified>
</cp:coreProperties>
</file>