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0"/>
  </p:notesMasterIdLst>
  <p:sldIdLst>
    <p:sldId id="276" r:id="rId3"/>
    <p:sldId id="278" r:id="rId4"/>
    <p:sldId id="279" r:id="rId5"/>
    <p:sldId id="280" r:id="rId6"/>
    <p:sldId id="281" r:id="rId7"/>
    <p:sldId id="290" r:id="rId8"/>
    <p:sldId id="268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64A3"/>
    <a:srgbClr val="FD9343"/>
    <a:srgbClr val="3AD0BA"/>
    <a:srgbClr val="D9242C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85" d="100"/>
          <a:sy n="85" d="100"/>
        </p:scale>
        <p:origin x="162" y="96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4" tIns="45683" rIns="91364" bIns="45683"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9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8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646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30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2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30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04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5"/>
            <a:ext cx="10360501" cy="1362075"/>
          </a:xfrm>
        </p:spPr>
        <p:txBody>
          <a:bodyPr anchor="t"/>
          <a:lstStyle>
            <a:lvl1pPr algn="l">
              <a:defRPr sz="52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006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013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018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024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03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03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304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2047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069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267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7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006" indent="0">
              <a:buNone/>
              <a:defRPr sz="2698" b="1"/>
            </a:lvl2pPr>
            <a:lvl3pPr marL="1218013" indent="0">
              <a:buNone/>
              <a:defRPr sz="2398" b="1"/>
            </a:lvl3pPr>
            <a:lvl4pPr marL="1827018" indent="0">
              <a:buNone/>
              <a:defRPr sz="2098" b="1"/>
            </a:lvl4pPr>
            <a:lvl5pPr marL="2436024" indent="0">
              <a:buNone/>
              <a:defRPr sz="2098" b="1"/>
            </a:lvl5pPr>
            <a:lvl6pPr marL="3045031" indent="0">
              <a:buNone/>
              <a:defRPr sz="2098" b="1"/>
            </a:lvl6pPr>
            <a:lvl7pPr marL="3654036" indent="0">
              <a:buNone/>
              <a:defRPr sz="2098" b="1"/>
            </a:lvl7pPr>
            <a:lvl8pPr marL="4263041" indent="0">
              <a:buNone/>
              <a:defRPr sz="2098" b="1"/>
            </a:lvl8pPr>
            <a:lvl9pPr marL="4872047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7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006" indent="0">
              <a:buNone/>
              <a:defRPr sz="2698" b="1"/>
            </a:lvl2pPr>
            <a:lvl3pPr marL="1218013" indent="0">
              <a:buNone/>
              <a:defRPr sz="2398" b="1"/>
            </a:lvl3pPr>
            <a:lvl4pPr marL="1827018" indent="0">
              <a:buNone/>
              <a:defRPr sz="2098" b="1"/>
            </a:lvl4pPr>
            <a:lvl5pPr marL="2436024" indent="0">
              <a:buNone/>
              <a:defRPr sz="2098" b="1"/>
            </a:lvl5pPr>
            <a:lvl6pPr marL="3045031" indent="0">
              <a:buNone/>
              <a:defRPr sz="2098" b="1"/>
            </a:lvl6pPr>
            <a:lvl7pPr marL="3654036" indent="0">
              <a:buNone/>
              <a:defRPr sz="2098" b="1"/>
            </a:lvl7pPr>
            <a:lvl8pPr marL="4263041" indent="0">
              <a:buNone/>
              <a:defRPr sz="2098" b="1"/>
            </a:lvl8pPr>
            <a:lvl9pPr marL="4872047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01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19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63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6" y="273053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7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6" y="1435104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006" indent="0">
              <a:buNone/>
              <a:defRPr sz="1600"/>
            </a:lvl2pPr>
            <a:lvl3pPr marL="1218013" indent="0">
              <a:buNone/>
              <a:defRPr sz="1300"/>
            </a:lvl3pPr>
            <a:lvl4pPr marL="1827018" indent="0">
              <a:buNone/>
              <a:defRPr sz="1200"/>
            </a:lvl4pPr>
            <a:lvl5pPr marL="2436024" indent="0">
              <a:buNone/>
              <a:defRPr sz="1200"/>
            </a:lvl5pPr>
            <a:lvl6pPr marL="3045031" indent="0">
              <a:buNone/>
              <a:defRPr sz="1200"/>
            </a:lvl6pPr>
            <a:lvl7pPr marL="3654036" indent="0">
              <a:buNone/>
              <a:defRPr sz="1200"/>
            </a:lvl7pPr>
            <a:lvl8pPr marL="4263041" indent="0">
              <a:buNone/>
              <a:defRPr sz="1200"/>
            </a:lvl8pPr>
            <a:lvl9pPr marL="48720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31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4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006" indent="0">
              <a:buNone/>
              <a:defRPr sz="3698"/>
            </a:lvl2pPr>
            <a:lvl3pPr marL="1218013" indent="0">
              <a:buNone/>
              <a:defRPr sz="3198"/>
            </a:lvl3pPr>
            <a:lvl4pPr marL="1827018" indent="0">
              <a:buNone/>
              <a:defRPr sz="2698"/>
            </a:lvl4pPr>
            <a:lvl5pPr marL="2436024" indent="0">
              <a:buNone/>
              <a:defRPr sz="2698"/>
            </a:lvl5pPr>
            <a:lvl6pPr marL="3045031" indent="0">
              <a:buNone/>
              <a:defRPr sz="2698"/>
            </a:lvl6pPr>
            <a:lvl7pPr marL="3654036" indent="0">
              <a:buNone/>
              <a:defRPr sz="2698"/>
            </a:lvl7pPr>
            <a:lvl8pPr marL="4263041" indent="0">
              <a:buNone/>
              <a:defRPr sz="2698"/>
            </a:lvl8pPr>
            <a:lvl9pPr marL="4872047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3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006" indent="0">
              <a:buNone/>
              <a:defRPr sz="1600"/>
            </a:lvl2pPr>
            <a:lvl3pPr marL="1218013" indent="0">
              <a:buNone/>
              <a:defRPr sz="1300"/>
            </a:lvl3pPr>
            <a:lvl4pPr marL="1827018" indent="0">
              <a:buNone/>
              <a:defRPr sz="1200"/>
            </a:lvl4pPr>
            <a:lvl5pPr marL="2436024" indent="0">
              <a:buNone/>
              <a:defRPr sz="1200"/>
            </a:lvl5pPr>
            <a:lvl6pPr marL="3045031" indent="0">
              <a:buNone/>
              <a:defRPr sz="1200"/>
            </a:lvl6pPr>
            <a:lvl7pPr marL="3654036" indent="0">
              <a:buNone/>
              <a:defRPr sz="1200"/>
            </a:lvl7pPr>
            <a:lvl8pPr marL="4263041" indent="0">
              <a:buNone/>
              <a:defRPr sz="1200"/>
            </a:lvl8pPr>
            <a:lvl9pPr marL="48720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719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07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3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3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610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8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41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4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5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87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1218013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54" indent="-456754" algn="l" defTabSz="1218013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635" indent="-380627" algn="l" defTabSz="1218013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514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1522" indent="-304504" algn="l" defTabSz="1218013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0527" indent="-304504" algn="l" defTabSz="1218013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49532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8539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7544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6550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06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13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018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024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031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036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041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047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svg"/><Relationship Id="rId7" Type="http://schemas.openxmlformats.org/officeDocument/2006/relationships/image" Target="../media/image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svg"/><Relationship Id="rId7" Type="http://schemas.openxmlformats.org/officeDocument/2006/relationships/image" Target="../media/image1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1.png"/><Relationship Id="rId5" Type="http://schemas.openxmlformats.org/officeDocument/2006/relationships/image" Target="../media/image20.jp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5665D87D-328C-99B8-EA3B-C1B05E1BE331}"/>
              </a:ext>
            </a:extLst>
          </p:cNvPr>
          <p:cNvGrpSpPr/>
          <p:nvPr/>
        </p:nvGrpSpPr>
        <p:grpSpPr>
          <a:xfrm>
            <a:off x="6557989" y="1734906"/>
            <a:ext cx="5024409" cy="1872208"/>
            <a:chOff x="6557989" y="1340768"/>
            <a:chExt cx="5024409" cy="1872208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EE2A402-B444-9EE2-6CDC-0E558466A60E}"/>
                </a:ext>
              </a:extLst>
            </p:cNvPr>
            <p:cNvSpPr/>
            <p:nvPr/>
          </p:nvSpPr>
          <p:spPr>
            <a:xfrm>
              <a:off x="10282951" y="1340768"/>
              <a:ext cx="1299447" cy="1872208"/>
            </a:xfrm>
            <a:custGeom>
              <a:avLst/>
              <a:gdLst>
                <a:gd name="connsiteX0" fmla="*/ 0 w 1299447"/>
                <a:gd name="connsiteY0" fmla="*/ 0 h 1872208"/>
                <a:gd name="connsiteX1" fmla="*/ 1153752 w 1299447"/>
                <a:gd name="connsiteY1" fmla="*/ 0 h 1872208"/>
                <a:gd name="connsiteX2" fmla="*/ 1299447 w 1299447"/>
                <a:gd name="connsiteY2" fmla="*/ 145695 h 1872208"/>
                <a:gd name="connsiteX3" fmla="*/ 1299447 w 1299447"/>
                <a:gd name="connsiteY3" fmla="*/ 1726513 h 1872208"/>
                <a:gd name="connsiteX4" fmla="*/ 1153752 w 1299447"/>
                <a:gd name="connsiteY4" fmla="*/ 1872208 h 1872208"/>
                <a:gd name="connsiteX5" fmla="*/ 0 w 1299447"/>
                <a:gd name="connsiteY5" fmla="*/ 1872208 h 1872208"/>
                <a:gd name="connsiteX6" fmla="*/ 0 w 1299447"/>
                <a:gd name="connsiteY6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9447" h="1872208">
                  <a:moveTo>
                    <a:pt x="0" y="0"/>
                  </a:moveTo>
                  <a:lnTo>
                    <a:pt x="1153752" y="0"/>
                  </a:lnTo>
                  <a:cubicBezTo>
                    <a:pt x="1234217" y="0"/>
                    <a:pt x="1299447" y="65230"/>
                    <a:pt x="1299447" y="145695"/>
                  </a:cubicBezTo>
                  <a:lnTo>
                    <a:pt x="1299447" y="1726513"/>
                  </a:lnTo>
                  <a:cubicBezTo>
                    <a:pt x="1299447" y="1806978"/>
                    <a:pt x="1234217" y="1872208"/>
                    <a:pt x="1153752" y="1872208"/>
                  </a:cubicBezTo>
                  <a:lnTo>
                    <a:pt x="0" y="1872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00D34723-DE30-43E7-E1AA-1B490AAD1A3F}"/>
                </a:ext>
              </a:extLst>
            </p:cNvPr>
            <p:cNvSpPr/>
            <p:nvPr/>
          </p:nvSpPr>
          <p:spPr>
            <a:xfrm>
              <a:off x="6557989" y="1340768"/>
              <a:ext cx="5024409" cy="1872208"/>
            </a:xfrm>
            <a:prstGeom prst="roundRect">
              <a:avLst>
                <a:gd name="adj" fmla="val 7782"/>
              </a:avLst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516FB6A-5242-B4A9-D1DE-6475C63E35C9}"/>
              </a:ext>
            </a:extLst>
          </p:cNvPr>
          <p:cNvGrpSpPr/>
          <p:nvPr/>
        </p:nvGrpSpPr>
        <p:grpSpPr>
          <a:xfrm>
            <a:off x="6557989" y="3926313"/>
            <a:ext cx="5024409" cy="1872208"/>
            <a:chOff x="6557989" y="1340768"/>
            <a:chExt cx="5024409" cy="187220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803F16F-05D4-0597-7CA0-FBB1C1F93FA4}"/>
                </a:ext>
              </a:extLst>
            </p:cNvPr>
            <p:cNvSpPr/>
            <p:nvPr/>
          </p:nvSpPr>
          <p:spPr>
            <a:xfrm>
              <a:off x="10282951" y="1340768"/>
              <a:ext cx="1299447" cy="1872208"/>
            </a:xfrm>
            <a:custGeom>
              <a:avLst/>
              <a:gdLst>
                <a:gd name="connsiteX0" fmla="*/ 0 w 1299447"/>
                <a:gd name="connsiteY0" fmla="*/ 0 h 1872208"/>
                <a:gd name="connsiteX1" fmla="*/ 1153752 w 1299447"/>
                <a:gd name="connsiteY1" fmla="*/ 0 h 1872208"/>
                <a:gd name="connsiteX2" fmla="*/ 1299447 w 1299447"/>
                <a:gd name="connsiteY2" fmla="*/ 145695 h 1872208"/>
                <a:gd name="connsiteX3" fmla="*/ 1299447 w 1299447"/>
                <a:gd name="connsiteY3" fmla="*/ 1726513 h 1872208"/>
                <a:gd name="connsiteX4" fmla="*/ 1153752 w 1299447"/>
                <a:gd name="connsiteY4" fmla="*/ 1872208 h 1872208"/>
                <a:gd name="connsiteX5" fmla="*/ 0 w 1299447"/>
                <a:gd name="connsiteY5" fmla="*/ 1872208 h 1872208"/>
                <a:gd name="connsiteX6" fmla="*/ 0 w 1299447"/>
                <a:gd name="connsiteY6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9447" h="1872208">
                  <a:moveTo>
                    <a:pt x="0" y="0"/>
                  </a:moveTo>
                  <a:lnTo>
                    <a:pt x="1153752" y="0"/>
                  </a:lnTo>
                  <a:cubicBezTo>
                    <a:pt x="1234217" y="0"/>
                    <a:pt x="1299447" y="65230"/>
                    <a:pt x="1299447" y="145695"/>
                  </a:cubicBezTo>
                  <a:lnTo>
                    <a:pt x="1299447" y="1726513"/>
                  </a:lnTo>
                  <a:cubicBezTo>
                    <a:pt x="1299447" y="1806978"/>
                    <a:pt x="1234217" y="1872208"/>
                    <a:pt x="1153752" y="1872208"/>
                  </a:cubicBezTo>
                  <a:lnTo>
                    <a:pt x="0" y="1872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095B383C-2366-34A5-FF90-23B1AA626DF0}"/>
                </a:ext>
              </a:extLst>
            </p:cNvPr>
            <p:cNvSpPr/>
            <p:nvPr/>
          </p:nvSpPr>
          <p:spPr>
            <a:xfrm>
              <a:off x="6557989" y="1340768"/>
              <a:ext cx="5024409" cy="1872208"/>
            </a:xfrm>
            <a:prstGeom prst="roundRect">
              <a:avLst>
                <a:gd name="adj" fmla="val 7782"/>
              </a:avLst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4DD3281-7F68-1BFE-965A-DE24C7B6995A}"/>
              </a:ext>
            </a:extLst>
          </p:cNvPr>
          <p:cNvGrpSpPr/>
          <p:nvPr/>
        </p:nvGrpSpPr>
        <p:grpSpPr>
          <a:xfrm flipH="1">
            <a:off x="609441" y="1734906"/>
            <a:ext cx="5024409" cy="1872208"/>
            <a:chOff x="6557989" y="1340768"/>
            <a:chExt cx="5024409" cy="1872208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54388F-7523-EAC2-B245-E43FAE864465}"/>
                </a:ext>
              </a:extLst>
            </p:cNvPr>
            <p:cNvSpPr/>
            <p:nvPr/>
          </p:nvSpPr>
          <p:spPr>
            <a:xfrm>
              <a:off x="10282951" y="1340768"/>
              <a:ext cx="1299447" cy="1872208"/>
            </a:xfrm>
            <a:custGeom>
              <a:avLst/>
              <a:gdLst>
                <a:gd name="connsiteX0" fmla="*/ 0 w 1299447"/>
                <a:gd name="connsiteY0" fmla="*/ 0 h 1872208"/>
                <a:gd name="connsiteX1" fmla="*/ 1153752 w 1299447"/>
                <a:gd name="connsiteY1" fmla="*/ 0 h 1872208"/>
                <a:gd name="connsiteX2" fmla="*/ 1299447 w 1299447"/>
                <a:gd name="connsiteY2" fmla="*/ 145695 h 1872208"/>
                <a:gd name="connsiteX3" fmla="*/ 1299447 w 1299447"/>
                <a:gd name="connsiteY3" fmla="*/ 1726513 h 1872208"/>
                <a:gd name="connsiteX4" fmla="*/ 1153752 w 1299447"/>
                <a:gd name="connsiteY4" fmla="*/ 1872208 h 1872208"/>
                <a:gd name="connsiteX5" fmla="*/ 0 w 1299447"/>
                <a:gd name="connsiteY5" fmla="*/ 1872208 h 1872208"/>
                <a:gd name="connsiteX6" fmla="*/ 0 w 1299447"/>
                <a:gd name="connsiteY6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9447" h="1872208">
                  <a:moveTo>
                    <a:pt x="0" y="0"/>
                  </a:moveTo>
                  <a:lnTo>
                    <a:pt x="1153752" y="0"/>
                  </a:lnTo>
                  <a:cubicBezTo>
                    <a:pt x="1234217" y="0"/>
                    <a:pt x="1299447" y="65230"/>
                    <a:pt x="1299447" y="145695"/>
                  </a:cubicBezTo>
                  <a:lnTo>
                    <a:pt x="1299447" y="1726513"/>
                  </a:lnTo>
                  <a:cubicBezTo>
                    <a:pt x="1299447" y="1806978"/>
                    <a:pt x="1234217" y="1872208"/>
                    <a:pt x="1153752" y="1872208"/>
                  </a:cubicBezTo>
                  <a:lnTo>
                    <a:pt x="0" y="1872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32EA43AB-37AC-EDC7-6923-B975A46291DB}"/>
                </a:ext>
              </a:extLst>
            </p:cNvPr>
            <p:cNvSpPr/>
            <p:nvPr/>
          </p:nvSpPr>
          <p:spPr>
            <a:xfrm>
              <a:off x="6557989" y="1340768"/>
              <a:ext cx="5024409" cy="1872208"/>
            </a:xfrm>
            <a:prstGeom prst="roundRect">
              <a:avLst>
                <a:gd name="adj" fmla="val 7782"/>
              </a:avLst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E997BBE-7B46-C505-B887-B204716B9D10}"/>
              </a:ext>
            </a:extLst>
          </p:cNvPr>
          <p:cNvGrpSpPr/>
          <p:nvPr/>
        </p:nvGrpSpPr>
        <p:grpSpPr>
          <a:xfrm flipH="1">
            <a:off x="609441" y="3926313"/>
            <a:ext cx="5024409" cy="1872208"/>
            <a:chOff x="6557989" y="1340768"/>
            <a:chExt cx="5024409" cy="1872208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4425A0A-0C2F-8036-6214-528AEB6A636B}"/>
                </a:ext>
              </a:extLst>
            </p:cNvPr>
            <p:cNvSpPr/>
            <p:nvPr/>
          </p:nvSpPr>
          <p:spPr>
            <a:xfrm>
              <a:off x="10282951" y="1340768"/>
              <a:ext cx="1299447" cy="1872208"/>
            </a:xfrm>
            <a:custGeom>
              <a:avLst/>
              <a:gdLst>
                <a:gd name="connsiteX0" fmla="*/ 0 w 1299447"/>
                <a:gd name="connsiteY0" fmla="*/ 0 h 1872208"/>
                <a:gd name="connsiteX1" fmla="*/ 1153752 w 1299447"/>
                <a:gd name="connsiteY1" fmla="*/ 0 h 1872208"/>
                <a:gd name="connsiteX2" fmla="*/ 1299447 w 1299447"/>
                <a:gd name="connsiteY2" fmla="*/ 145695 h 1872208"/>
                <a:gd name="connsiteX3" fmla="*/ 1299447 w 1299447"/>
                <a:gd name="connsiteY3" fmla="*/ 1726513 h 1872208"/>
                <a:gd name="connsiteX4" fmla="*/ 1153752 w 1299447"/>
                <a:gd name="connsiteY4" fmla="*/ 1872208 h 1872208"/>
                <a:gd name="connsiteX5" fmla="*/ 0 w 1299447"/>
                <a:gd name="connsiteY5" fmla="*/ 1872208 h 1872208"/>
                <a:gd name="connsiteX6" fmla="*/ 0 w 1299447"/>
                <a:gd name="connsiteY6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9447" h="1872208">
                  <a:moveTo>
                    <a:pt x="0" y="0"/>
                  </a:moveTo>
                  <a:lnTo>
                    <a:pt x="1153752" y="0"/>
                  </a:lnTo>
                  <a:cubicBezTo>
                    <a:pt x="1234217" y="0"/>
                    <a:pt x="1299447" y="65230"/>
                    <a:pt x="1299447" y="145695"/>
                  </a:cubicBezTo>
                  <a:lnTo>
                    <a:pt x="1299447" y="1726513"/>
                  </a:lnTo>
                  <a:cubicBezTo>
                    <a:pt x="1299447" y="1806978"/>
                    <a:pt x="1234217" y="1872208"/>
                    <a:pt x="1153752" y="1872208"/>
                  </a:cubicBezTo>
                  <a:lnTo>
                    <a:pt x="0" y="1872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EB5FCA4C-BF00-11AE-632E-7D060FC2C40A}"/>
                </a:ext>
              </a:extLst>
            </p:cNvPr>
            <p:cNvSpPr/>
            <p:nvPr/>
          </p:nvSpPr>
          <p:spPr>
            <a:xfrm>
              <a:off x="6557989" y="1340768"/>
              <a:ext cx="5024409" cy="1872208"/>
            </a:xfrm>
            <a:prstGeom prst="roundRect">
              <a:avLst>
                <a:gd name="adj" fmla="val 7782"/>
              </a:avLst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DA207CD-A37E-12C3-4EB5-8737606E3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BCG Matrix Slide Template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25E8776-97EB-D379-CCA0-539DC966C164}"/>
              </a:ext>
            </a:extLst>
          </p:cNvPr>
          <p:cNvGrpSpPr/>
          <p:nvPr/>
        </p:nvGrpSpPr>
        <p:grpSpPr>
          <a:xfrm>
            <a:off x="4722425" y="2393219"/>
            <a:ext cx="2746988" cy="2746989"/>
            <a:chOff x="4720918" y="2348879"/>
            <a:chExt cx="2746988" cy="274698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9541644-5054-A71B-A42A-70F166E31F0E}"/>
                </a:ext>
              </a:extLst>
            </p:cNvPr>
            <p:cNvSpPr/>
            <p:nvPr/>
          </p:nvSpPr>
          <p:spPr>
            <a:xfrm>
              <a:off x="4801640" y="2429601"/>
              <a:ext cx="2585544" cy="25855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8563D96-8BF7-45A6-C91C-2391D24C8FA7}"/>
                </a:ext>
              </a:extLst>
            </p:cNvPr>
            <p:cNvGrpSpPr/>
            <p:nvPr/>
          </p:nvGrpSpPr>
          <p:grpSpPr>
            <a:xfrm>
              <a:off x="4720918" y="2348879"/>
              <a:ext cx="2746988" cy="2746989"/>
              <a:chOff x="4720918" y="2348879"/>
              <a:chExt cx="2746988" cy="2746989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E267963-0B66-399E-E51D-BCB1ED3422A2}"/>
                  </a:ext>
                </a:extLst>
              </p:cNvPr>
              <p:cNvSpPr/>
              <p:nvPr/>
            </p:nvSpPr>
            <p:spPr>
              <a:xfrm rot="5400000">
                <a:off x="6098260" y="3726631"/>
                <a:ext cx="1365389" cy="1373085"/>
              </a:xfrm>
              <a:custGeom>
                <a:avLst/>
                <a:gdLst>
                  <a:gd name="connsiteX0" fmla="*/ 0 w 1365389"/>
                  <a:gd name="connsiteY0" fmla="*/ 105896 h 1373085"/>
                  <a:gd name="connsiteX1" fmla="*/ 0 w 1365389"/>
                  <a:gd name="connsiteY1" fmla="*/ 0 h 1373085"/>
                  <a:gd name="connsiteX2" fmla="*/ 132328 w 1365389"/>
                  <a:gd name="connsiteY2" fmla="*/ 6682 h 1373085"/>
                  <a:gd name="connsiteX3" fmla="*/ 1365389 w 1365389"/>
                  <a:gd name="connsiteY3" fmla="*/ 1373085 h 1373085"/>
                  <a:gd name="connsiteX4" fmla="*/ 1259493 w 1365389"/>
                  <a:gd name="connsiteY4" fmla="*/ 1373085 h 1373085"/>
                  <a:gd name="connsiteX5" fmla="*/ 121501 w 1365389"/>
                  <a:gd name="connsiteY5" fmla="*/ 112031 h 1373085"/>
                  <a:gd name="connsiteX6" fmla="*/ 0 w 1365389"/>
                  <a:gd name="connsiteY6" fmla="*/ 105896 h 1373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5389" h="1373085">
                    <a:moveTo>
                      <a:pt x="0" y="105896"/>
                    </a:moveTo>
                    <a:lnTo>
                      <a:pt x="0" y="0"/>
                    </a:lnTo>
                    <a:lnTo>
                      <a:pt x="132328" y="6682"/>
                    </a:lnTo>
                    <a:cubicBezTo>
                      <a:pt x="824920" y="77019"/>
                      <a:pt x="1365389" y="661935"/>
                      <a:pt x="1365389" y="1373085"/>
                    </a:cubicBezTo>
                    <a:lnTo>
                      <a:pt x="1259493" y="1373085"/>
                    </a:lnTo>
                    <a:cubicBezTo>
                      <a:pt x="1259493" y="716764"/>
                      <a:pt x="760694" y="176945"/>
                      <a:pt x="121501" y="112031"/>
                    </a:cubicBezTo>
                    <a:lnTo>
                      <a:pt x="0" y="105896"/>
                    </a:lnTo>
                    <a:close/>
                  </a:path>
                </a:pathLst>
              </a:custGeom>
              <a:solidFill>
                <a:schemeClr val="accent4"/>
              </a:solidFill>
              <a:ln w="508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9CA8278-5A2E-CF85-12FC-33E81DDBE24B}"/>
                  </a:ext>
                </a:extLst>
              </p:cNvPr>
              <p:cNvSpPr/>
              <p:nvPr/>
            </p:nvSpPr>
            <p:spPr>
              <a:xfrm rot="5400000">
                <a:off x="6090359" y="2352932"/>
                <a:ext cx="1381599" cy="1373494"/>
              </a:xfrm>
              <a:custGeom>
                <a:avLst/>
                <a:gdLst>
                  <a:gd name="connsiteX0" fmla="*/ 0 w 1381599"/>
                  <a:gd name="connsiteY0" fmla="*/ 1373494 h 1373494"/>
                  <a:gd name="connsiteX1" fmla="*/ 1373494 w 1381599"/>
                  <a:gd name="connsiteY1" fmla="*/ 0 h 1373494"/>
                  <a:gd name="connsiteX2" fmla="*/ 1381599 w 1381599"/>
                  <a:gd name="connsiteY2" fmla="*/ 409 h 1373494"/>
                  <a:gd name="connsiteX3" fmla="*/ 1381599 w 1381599"/>
                  <a:gd name="connsiteY3" fmla="*/ 106305 h 1373494"/>
                  <a:gd name="connsiteX4" fmla="*/ 1373494 w 1381599"/>
                  <a:gd name="connsiteY4" fmla="*/ 105896 h 1373494"/>
                  <a:gd name="connsiteX5" fmla="*/ 105896 w 1381599"/>
                  <a:gd name="connsiteY5" fmla="*/ 1373494 h 1373494"/>
                  <a:gd name="connsiteX6" fmla="*/ 0 w 1381599"/>
                  <a:gd name="connsiteY6" fmla="*/ 1373494 h 1373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1599" h="1373494">
                    <a:moveTo>
                      <a:pt x="0" y="1373494"/>
                    </a:moveTo>
                    <a:cubicBezTo>
                      <a:pt x="0" y="614934"/>
                      <a:pt x="614934" y="0"/>
                      <a:pt x="1373494" y="0"/>
                    </a:cubicBezTo>
                    <a:lnTo>
                      <a:pt x="1381599" y="409"/>
                    </a:lnTo>
                    <a:lnTo>
                      <a:pt x="1381599" y="106305"/>
                    </a:lnTo>
                    <a:lnTo>
                      <a:pt x="1373494" y="105896"/>
                    </a:lnTo>
                    <a:cubicBezTo>
                      <a:pt x="673419" y="105896"/>
                      <a:pt x="105896" y="673419"/>
                      <a:pt x="105896" y="1373494"/>
                    </a:cubicBezTo>
                    <a:lnTo>
                      <a:pt x="0" y="1373494"/>
                    </a:lnTo>
                    <a:close/>
                  </a:path>
                </a:pathLst>
              </a:custGeom>
              <a:solidFill>
                <a:schemeClr val="accent3"/>
              </a:solidFill>
              <a:ln w="508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CE1E82A-B42E-50BD-4CE4-18A2919A3586}"/>
                  </a:ext>
                </a:extLst>
              </p:cNvPr>
              <p:cNvSpPr/>
              <p:nvPr/>
            </p:nvSpPr>
            <p:spPr>
              <a:xfrm rot="5400000">
                <a:off x="4725175" y="3726631"/>
                <a:ext cx="1365389" cy="1373085"/>
              </a:xfrm>
              <a:custGeom>
                <a:avLst/>
                <a:gdLst>
                  <a:gd name="connsiteX0" fmla="*/ 0 w 1365389"/>
                  <a:gd name="connsiteY0" fmla="*/ 1373085 h 1373085"/>
                  <a:gd name="connsiteX1" fmla="*/ 0 w 1365389"/>
                  <a:gd name="connsiteY1" fmla="*/ 1267189 h 1373085"/>
                  <a:gd name="connsiteX2" fmla="*/ 121501 w 1365389"/>
                  <a:gd name="connsiteY2" fmla="*/ 1261054 h 1373085"/>
                  <a:gd name="connsiteX3" fmla="*/ 1259493 w 1365389"/>
                  <a:gd name="connsiteY3" fmla="*/ 0 h 1373085"/>
                  <a:gd name="connsiteX4" fmla="*/ 1365389 w 1365389"/>
                  <a:gd name="connsiteY4" fmla="*/ 0 h 1373085"/>
                  <a:gd name="connsiteX5" fmla="*/ 132328 w 1365389"/>
                  <a:gd name="connsiteY5" fmla="*/ 1366403 h 1373085"/>
                  <a:gd name="connsiteX6" fmla="*/ 0 w 1365389"/>
                  <a:gd name="connsiteY6" fmla="*/ 1373085 h 1373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5389" h="1373085">
                    <a:moveTo>
                      <a:pt x="0" y="1373085"/>
                    </a:moveTo>
                    <a:lnTo>
                      <a:pt x="0" y="1267189"/>
                    </a:lnTo>
                    <a:lnTo>
                      <a:pt x="121501" y="1261054"/>
                    </a:lnTo>
                    <a:cubicBezTo>
                      <a:pt x="760694" y="1196140"/>
                      <a:pt x="1259493" y="656320"/>
                      <a:pt x="1259493" y="0"/>
                    </a:cubicBezTo>
                    <a:lnTo>
                      <a:pt x="1365389" y="0"/>
                    </a:lnTo>
                    <a:cubicBezTo>
                      <a:pt x="1365389" y="711150"/>
                      <a:pt x="824920" y="1296066"/>
                      <a:pt x="132328" y="1366403"/>
                    </a:cubicBezTo>
                    <a:lnTo>
                      <a:pt x="0" y="1373085"/>
                    </a:lnTo>
                    <a:close/>
                  </a:path>
                </a:pathLst>
              </a:custGeom>
              <a:solidFill>
                <a:schemeClr val="accent2"/>
              </a:solidFill>
              <a:ln w="508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69D86F2E-237A-AE60-A5D1-3768FFFEA15F}"/>
                  </a:ext>
                </a:extLst>
              </p:cNvPr>
              <p:cNvSpPr/>
              <p:nvPr/>
            </p:nvSpPr>
            <p:spPr>
              <a:xfrm rot="5400000">
                <a:off x="4716865" y="2352932"/>
                <a:ext cx="1381599" cy="1373494"/>
              </a:xfrm>
              <a:custGeom>
                <a:avLst/>
                <a:gdLst>
                  <a:gd name="connsiteX0" fmla="*/ 0 w 1381599"/>
                  <a:gd name="connsiteY0" fmla="*/ 0 h 1373494"/>
                  <a:gd name="connsiteX1" fmla="*/ 105896 w 1381599"/>
                  <a:gd name="connsiteY1" fmla="*/ 0 h 1373494"/>
                  <a:gd name="connsiteX2" fmla="*/ 1373494 w 1381599"/>
                  <a:gd name="connsiteY2" fmla="*/ 1267598 h 1373494"/>
                  <a:gd name="connsiteX3" fmla="*/ 1381599 w 1381599"/>
                  <a:gd name="connsiteY3" fmla="*/ 1267189 h 1373494"/>
                  <a:gd name="connsiteX4" fmla="*/ 1381599 w 1381599"/>
                  <a:gd name="connsiteY4" fmla="*/ 1373085 h 1373494"/>
                  <a:gd name="connsiteX5" fmla="*/ 1373494 w 1381599"/>
                  <a:gd name="connsiteY5" fmla="*/ 1373494 h 1373494"/>
                  <a:gd name="connsiteX6" fmla="*/ 0 w 1381599"/>
                  <a:gd name="connsiteY6" fmla="*/ 0 h 1373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1599" h="1373494">
                    <a:moveTo>
                      <a:pt x="0" y="0"/>
                    </a:moveTo>
                    <a:lnTo>
                      <a:pt x="105896" y="0"/>
                    </a:lnTo>
                    <a:cubicBezTo>
                      <a:pt x="105896" y="700075"/>
                      <a:pt x="673419" y="1267598"/>
                      <a:pt x="1373494" y="1267598"/>
                    </a:cubicBezTo>
                    <a:lnTo>
                      <a:pt x="1381599" y="1267189"/>
                    </a:lnTo>
                    <a:lnTo>
                      <a:pt x="1381599" y="1373085"/>
                    </a:lnTo>
                    <a:lnTo>
                      <a:pt x="1373494" y="1373494"/>
                    </a:lnTo>
                    <a:cubicBezTo>
                      <a:pt x="614934" y="1373494"/>
                      <a:pt x="0" y="758560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508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86D03D-0487-21A4-E734-3FAE43AC0349}"/>
              </a:ext>
            </a:extLst>
          </p:cNvPr>
          <p:cNvGrpSpPr/>
          <p:nvPr/>
        </p:nvGrpSpPr>
        <p:grpSpPr>
          <a:xfrm>
            <a:off x="2327414" y="2183747"/>
            <a:ext cx="2443932" cy="886091"/>
            <a:chOff x="6598468" y="2595742"/>
            <a:chExt cx="2443932" cy="88609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98447B4-4768-F0AA-D3CA-E258C5A03F58}"/>
                </a:ext>
              </a:extLst>
            </p:cNvPr>
            <p:cNvSpPr/>
            <p:nvPr/>
          </p:nvSpPr>
          <p:spPr>
            <a:xfrm>
              <a:off x="6598468" y="2996952"/>
              <a:ext cx="2443932" cy="484881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54D1056-141D-2E21-C19F-7C7463867D39}"/>
                </a:ext>
              </a:extLst>
            </p:cNvPr>
            <p:cNvSpPr/>
            <p:nvPr/>
          </p:nvSpPr>
          <p:spPr>
            <a:xfrm>
              <a:off x="6598468" y="2595742"/>
              <a:ext cx="2443932" cy="248184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r>
                <a:rPr lang="en-IN" sz="2000" b="1" dirty="0">
                  <a:solidFill>
                    <a:schemeClr val="accent5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STAR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E8748DD-3DD3-8BFE-4256-7FCEBC4FFC51}"/>
              </a:ext>
            </a:extLst>
          </p:cNvPr>
          <p:cNvGrpSpPr/>
          <p:nvPr/>
        </p:nvGrpSpPr>
        <p:grpSpPr>
          <a:xfrm>
            <a:off x="2327414" y="4387840"/>
            <a:ext cx="2443932" cy="886091"/>
            <a:chOff x="6598468" y="2595742"/>
            <a:chExt cx="2443932" cy="88609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234843C-388C-75BB-956B-3EE2771940D1}"/>
                </a:ext>
              </a:extLst>
            </p:cNvPr>
            <p:cNvSpPr/>
            <p:nvPr/>
          </p:nvSpPr>
          <p:spPr>
            <a:xfrm>
              <a:off x="6598468" y="2996952"/>
              <a:ext cx="2443932" cy="484881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128EE92-8F3F-0E65-B07C-F9A94FE73828}"/>
                </a:ext>
              </a:extLst>
            </p:cNvPr>
            <p:cNvSpPr/>
            <p:nvPr/>
          </p:nvSpPr>
          <p:spPr>
            <a:xfrm>
              <a:off x="6598468" y="2595742"/>
              <a:ext cx="2443932" cy="248184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r>
                <a:rPr lang="en-IN" sz="2000" b="1" dirty="0">
                  <a:solidFill>
                    <a:schemeClr val="accent2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CASH COW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AAD85C-DACC-7DB6-5E17-D0C972BB0036}"/>
              </a:ext>
            </a:extLst>
          </p:cNvPr>
          <p:cNvGrpSpPr/>
          <p:nvPr/>
        </p:nvGrpSpPr>
        <p:grpSpPr>
          <a:xfrm>
            <a:off x="7293551" y="2183747"/>
            <a:ext cx="2443932" cy="886091"/>
            <a:chOff x="6598468" y="2595742"/>
            <a:chExt cx="2443932" cy="88609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2A3EF2E-857D-694D-25A1-5C1993732570}"/>
                </a:ext>
              </a:extLst>
            </p:cNvPr>
            <p:cNvSpPr/>
            <p:nvPr/>
          </p:nvSpPr>
          <p:spPr>
            <a:xfrm>
              <a:off x="6598468" y="2996952"/>
              <a:ext cx="2443932" cy="484881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pPr algn="r"/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158CFC8-A9A1-7EA6-FDA3-A3DE909BDFB9}"/>
                </a:ext>
              </a:extLst>
            </p:cNvPr>
            <p:cNvSpPr/>
            <p:nvPr/>
          </p:nvSpPr>
          <p:spPr>
            <a:xfrm>
              <a:off x="6598468" y="2595742"/>
              <a:ext cx="2443932" cy="248184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r"/>
              <a:r>
                <a:rPr lang="en-IN" sz="2000" b="1" dirty="0">
                  <a:solidFill>
                    <a:schemeClr val="accent3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QUESTION MARK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30899ED-4C37-E8F8-BBE7-EE434718389F}"/>
              </a:ext>
            </a:extLst>
          </p:cNvPr>
          <p:cNvGrpSpPr/>
          <p:nvPr/>
        </p:nvGrpSpPr>
        <p:grpSpPr>
          <a:xfrm>
            <a:off x="7293551" y="4387840"/>
            <a:ext cx="2443932" cy="886091"/>
            <a:chOff x="6598468" y="2595742"/>
            <a:chExt cx="2443932" cy="88609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5769B79-64D6-3954-F062-70DE87F0F4D5}"/>
                </a:ext>
              </a:extLst>
            </p:cNvPr>
            <p:cNvSpPr/>
            <p:nvPr/>
          </p:nvSpPr>
          <p:spPr>
            <a:xfrm>
              <a:off x="6598468" y="2996952"/>
              <a:ext cx="2443932" cy="484881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pPr algn="r"/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BA3FF78-236E-DF54-5E88-C7D11F0988C6}"/>
                </a:ext>
              </a:extLst>
            </p:cNvPr>
            <p:cNvSpPr/>
            <p:nvPr/>
          </p:nvSpPr>
          <p:spPr>
            <a:xfrm>
              <a:off x="6598468" y="2595742"/>
              <a:ext cx="2443932" cy="248184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r"/>
              <a:r>
                <a:rPr lang="en-IN" sz="2000" b="1" dirty="0">
                  <a:solidFill>
                    <a:schemeClr val="accent4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DOG</a:t>
              </a:r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4DEBBECF-0D56-4BA2-C010-BACD41E0C500}"/>
              </a:ext>
            </a:extLst>
          </p:cNvPr>
          <p:cNvSpPr/>
          <p:nvPr/>
        </p:nvSpPr>
        <p:spPr>
          <a:xfrm>
            <a:off x="5083293" y="2758966"/>
            <a:ext cx="2015494" cy="2015494"/>
          </a:xfrm>
          <a:prstGeom prst="ellipse">
            <a:avLst/>
          </a:prstGeom>
          <a:gradFill flip="none" rotWithShape="1">
            <a:gsLst>
              <a:gs pos="67856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  <a:gs pos="2000">
                <a:schemeClr val="bg1"/>
              </a:gs>
            </a:gsLst>
            <a:lin ang="2700000" scaled="1"/>
            <a:tileRect/>
          </a:gradFill>
          <a:ln w="635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Graphic 67" descr="Star outline">
            <a:extLst>
              <a:ext uri="{FF2B5EF4-FFF2-40B4-BE49-F238E27FC236}">
                <a16:creationId xmlns:a16="http://schemas.microsoft.com/office/drawing/2014/main" id="{FD3A0161-CBC7-9B1D-CB5C-CFADBBE9C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627" y="2132856"/>
            <a:ext cx="914400" cy="914400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C3428FAD-F779-B942-B912-59A38AFC1884}"/>
              </a:ext>
            </a:extLst>
          </p:cNvPr>
          <p:cNvGrpSpPr/>
          <p:nvPr/>
        </p:nvGrpSpPr>
        <p:grpSpPr>
          <a:xfrm>
            <a:off x="800627" y="4402832"/>
            <a:ext cx="914400" cy="914400"/>
            <a:chOff x="14585372" y="3062976"/>
            <a:chExt cx="914400" cy="914400"/>
          </a:xfrm>
          <a:solidFill>
            <a:schemeClr val="bg1"/>
          </a:solidFill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3EED0239-DEDE-6CBF-8C68-E83B7F5B85C0}"/>
                </a:ext>
              </a:extLst>
            </p:cNvPr>
            <p:cNvGrpSpPr/>
            <p:nvPr/>
          </p:nvGrpSpPr>
          <p:grpSpPr>
            <a:xfrm>
              <a:off x="14900884" y="3377567"/>
              <a:ext cx="190499" cy="190500"/>
              <a:chOff x="14118492" y="4720190"/>
              <a:chExt cx="190499" cy="190500"/>
            </a:xfrm>
            <a:grpFill/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A2578F7-D223-1750-DC31-90B690E34229}"/>
                  </a:ext>
                </a:extLst>
              </p:cNvPr>
              <p:cNvSpPr/>
              <p:nvPr/>
            </p:nvSpPr>
            <p:spPr>
              <a:xfrm>
                <a:off x="14118492" y="4720190"/>
                <a:ext cx="190499" cy="190500"/>
              </a:xfrm>
              <a:custGeom>
                <a:avLst/>
                <a:gdLst>
                  <a:gd name="connsiteX0" fmla="*/ 95250 w 190499"/>
                  <a:gd name="connsiteY0" fmla="*/ 0 h 190500"/>
                  <a:gd name="connsiteX1" fmla="*/ 0 w 190499"/>
                  <a:gd name="connsiteY1" fmla="*/ 95250 h 190500"/>
                  <a:gd name="connsiteX2" fmla="*/ 95250 w 190499"/>
                  <a:gd name="connsiteY2" fmla="*/ 190500 h 190500"/>
                  <a:gd name="connsiteX3" fmla="*/ 190500 w 190499"/>
                  <a:gd name="connsiteY3" fmla="*/ 95250 h 190500"/>
                  <a:gd name="connsiteX4" fmla="*/ 95250 w 190499"/>
                  <a:gd name="connsiteY4" fmla="*/ 0 h 190500"/>
                  <a:gd name="connsiteX5" fmla="*/ 95250 w 190499"/>
                  <a:gd name="connsiteY5" fmla="*/ 171450 h 190500"/>
                  <a:gd name="connsiteX6" fmla="*/ 19050 w 190499"/>
                  <a:gd name="connsiteY6" fmla="*/ 95250 h 190500"/>
                  <a:gd name="connsiteX7" fmla="*/ 95250 w 190499"/>
                  <a:gd name="connsiteY7" fmla="*/ 19050 h 190500"/>
                  <a:gd name="connsiteX8" fmla="*/ 171450 w 190499"/>
                  <a:gd name="connsiteY8" fmla="*/ 95250 h 190500"/>
                  <a:gd name="connsiteX9" fmla="*/ 95250 w 190499"/>
                  <a:gd name="connsiteY9" fmla="*/ 171498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0499" h="190500">
                    <a:moveTo>
                      <a:pt x="95250" y="0"/>
                    </a:moveTo>
                    <a:cubicBezTo>
                      <a:pt x="42644" y="0"/>
                      <a:pt x="0" y="42644"/>
                      <a:pt x="0" y="95250"/>
                    </a:cubicBezTo>
                    <a:cubicBezTo>
                      <a:pt x="0" y="147855"/>
                      <a:pt x="42644" y="190500"/>
                      <a:pt x="95250" y="190500"/>
                    </a:cubicBezTo>
                    <a:cubicBezTo>
                      <a:pt x="147855" y="190500"/>
                      <a:pt x="190500" y="147855"/>
                      <a:pt x="190500" y="95250"/>
                    </a:cubicBezTo>
                    <a:cubicBezTo>
                      <a:pt x="190500" y="42644"/>
                      <a:pt x="147855" y="0"/>
                      <a:pt x="95250" y="0"/>
                    </a:cubicBezTo>
                    <a:close/>
                    <a:moveTo>
                      <a:pt x="95250" y="171450"/>
                    </a:moveTo>
                    <a:cubicBezTo>
                      <a:pt x="53166" y="171450"/>
                      <a:pt x="19050" y="137334"/>
                      <a:pt x="19050" y="95250"/>
                    </a:cubicBezTo>
                    <a:cubicBezTo>
                      <a:pt x="19050" y="53166"/>
                      <a:pt x="53166" y="19050"/>
                      <a:pt x="95250" y="19050"/>
                    </a:cubicBezTo>
                    <a:cubicBezTo>
                      <a:pt x="137334" y="19050"/>
                      <a:pt x="171450" y="53166"/>
                      <a:pt x="171450" y="95250"/>
                    </a:cubicBezTo>
                    <a:cubicBezTo>
                      <a:pt x="171419" y="137329"/>
                      <a:pt x="137329" y="171440"/>
                      <a:pt x="95250" y="17149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022BA6C3-CF51-387A-921B-D9F72B68D0A7}"/>
                  </a:ext>
                </a:extLst>
              </p:cNvPr>
              <p:cNvSpPr/>
              <p:nvPr/>
            </p:nvSpPr>
            <p:spPr>
              <a:xfrm>
                <a:off x="14206561" y="4762872"/>
                <a:ext cx="57150" cy="57150"/>
              </a:xfrm>
              <a:custGeom>
                <a:avLst/>
                <a:gdLst>
                  <a:gd name="connsiteX0" fmla="*/ 9525 w 57150"/>
                  <a:gd name="connsiteY0" fmla="*/ 0 h 57150"/>
                  <a:gd name="connsiteX1" fmla="*/ 0 w 57150"/>
                  <a:gd name="connsiteY1" fmla="*/ 9525 h 57150"/>
                  <a:gd name="connsiteX2" fmla="*/ 9525 w 57150"/>
                  <a:gd name="connsiteY2" fmla="*/ 19050 h 57150"/>
                  <a:gd name="connsiteX3" fmla="*/ 38100 w 57150"/>
                  <a:gd name="connsiteY3" fmla="*/ 47625 h 57150"/>
                  <a:gd name="connsiteX4" fmla="*/ 47625 w 57150"/>
                  <a:gd name="connsiteY4" fmla="*/ 57150 h 57150"/>
                  <a:gd name="connsiteX5" fmla="*/ 57150 w 57150"/>
                  <a:gd name="connsiteY5" fmla="*/ 47625 h 57150"/>
                  <a:gd name="connsiteX6" fmla="*/ 9525 w 57150"/>
                  <a:gd name="connsiteY6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150" h="57150">
                    <a:moveTo>
                      <a:pt x="9525" y="0"/>
                    </a:moveTo>
                    <a:cubicBezTo>
                      <a:pt x="4264" y="0"/>
                      <a:pt x="0" y="4264"/>
                      <a:pt x="0" y="9525"/>
                    </a:cubicBezTo>
                    <a:cubicBezTo>
                      <a:pt x="0" y="14786"/>
                      <a:pt x="4264" y="19050"/>
                      <a:pt x="9525" y="19050"/>
                    </a:cubicBezTo>
                    <a:cubicBezTo>
                      <a:pt x="25307" y="19050"/>
                      <a:pt x="38100" y="31843"/>
                      <a:pt x="38100" y="47625"/>
                    </a:cubicBezTo>
                    <a:cubicBezTo>
                      <a:pt x="38100" y="52886"/>
                      <a:pt x="42364" y="57150"/>
                      <a:pt x="47625" y="57150"/>
                    </a:cubicBezTo>
                    <a:cubicBezTo>
                      <a:pt x="52886" y="57150"/>
                      <a:pt x="57150" y="52886"/>
                      <a:pt x="57150" y="47625"/>
                    </a:cubicBezTo>
                    <a:cubicBezTo>
                      <a:pt x="57119" y="21335"/>
                      <a:pt x="35815" y="31"/>
                      <a:pt x="9525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72" name="Graphic 71" descr="Cow outline">
              <a:extLst>
                <a:ext uri="{FF2B5EF4-FFF2-40B4-BE49-F238E27FC236}">
                  <a16:creationId xmlns:a16="http://schemas.microsoft.com/office/drawing/2014/main" id="{703B03FD-C020-8B9B-72E4-E9FC391241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585372" y="3062976"/>
              <a:ext cx="914400" cy="914400"/>
            </a:xfrm>
            <a:prstGeom prst="rect">
              <a:avLst/>
            </a:prstGeom>
          </p:spPr>
        </p:pic>
      </p:grpSp>
      <p:pic>
        <p:nvPicPr>
          <p:cNvPr id="94" name="Graphic 93" descr="Badge Question Mark outline">
            <a:extLst>
              <a:ext uri="{FF2B5EF4-FFF2-40B4-BE49-F238E27FC236}">
                <a16:creationId xmlns:a16="http://schemas.microsoft.com/office/drawing/2014/main" id="{B4C2F914-39F6-DF1E-28EF-697D3DED02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0896" y="2132856"/>
            <a:ext cx="914400" cy="914400"/>
          </a:xfrm>
          <a:prstGeom prst="rect">
            <a:avLst/>
          </a:prstGeom>
        </p:spPr>
      </p:pic>
      <p:pic>
        <p:nvPicPr>
          <p:cNvPr id="96" name="Graphic 95" descr="Dog outline">
            <a:extLst>
              <a:ext uri="{FF2B5EF4-FFF2-40B4-BE49-F238E27FC236}">
                <a16:creationId xmlns:a16="http://schemas.microsoft.com/office/drawing/2014/main" id="{CC7B406F-1B40-9447-0E68-5D25320E67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50896" y="4402832"/>
            <a:ext cx="914400" cy="914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C95F6DC6-4755-6C69-D927-DB2866D3AAA5}"/>
              </a:ext>
            </a:extLst>
          </p:cNvPr>
          <p:cNvSpPr txBox="1"/>
          <p:nvPr/>
        </p:nvSpPr>
        <p:spPr>
          <a:xfrm>
            <a:off x="5517998" y="3351215"/>
            <a:ext cx="1146084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3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BCG </a:t>
            </a:r>
          </a:p>
          <a:p>
            <a:pPr algn="ctr"/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Matrix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4E005-9F68-180E-6B93-F8D0FA62C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171F121-55A9-7D79-1D25-19D7E498CF3E}"/>
              </a:ext>
            </a:extLst>
          </p:cNvPr>
          <p:cNvSpPr/>
          <p:nvPr/>
        </p:nvSpPr>
        <p:spPr>
          <a:xfrm flipH="1">
            <a:off x="606425" y="1730776"/>
            <a:ext cx="5024409" cy="1872208"/>
          </a:xfrm>
          <a:prstGeom prst="roundRect">
            <a:avLst>
              <a:gd name="adj" fmla="val 7782"/>
            </a:avLst>
          </a:prstGeom>
          <a:solidFill>
            <a:schemeClr val="accent5">
              <a:lumMod val="20000"/>
              <a:lumOff val="80000"/>
              <a:alpha val="40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B68E976-3566-A3B9-3E5E-43F49359E931}"/>
              </a:ext>
            </a:extLst>
          </p:cNvPr>
          <p:cNvGrpSpPr/>
          <p:nvPr/>
        </p:nvGrpSpPr>
        <p:grpSpPr>
          <a:xfrm>
            <a:off x="6557989" y="1734906"/>
            <a:ext cx="5024409" cy="1872208"/>
            <a:chOff x="6557989" y="1340768"/>
            <a:chExt cx="5024409" cy="1872208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8DB019B-C01E-24CC-B9E2-AF6D37C0BD9B}"/>
                </a:ext>
              </a:extLst>
            </p:cNvPr>
            <p:cNvSpPr/>
            <p:nvPr/>
          </p:nvSpPr>
          <p:spPr>
            <a:xfrm>
              <a:off x="10282951" y="1340768"/>
              <a:ext cx="1299447" cy="1872208"/>
            </a:xfrm>
            <a:custGeom>
              <a:avLst/>
              <a:gdLst>
                <a:gd name="connsiteX0" fmla="*/ 0 w 1299447"/>
                <a:gd name="connsiteY0" fmla="*/ 0 h 1872208"/>
                <a:gd name="connsiteX1" fmla="*/ 1153752 w 1299447"/>
                <a:gd name="connsiteY1" fmla="*/ 0 h 1872208"/>
                <a:gd name="connsiteX2" fmla="*/ 1299447 w 1299447"/>
                <a:gd name="connsiteY2" fmla="*/ 145695 h 1872208"/>
                <a:gd name="connsiteX3" fmla="*/ 1299447 w 1299447"/>
                <a:gd name="connsiteY3" fmla="*/ 1726513 h 1872208"/>
                <a:gd name="connsiteX4" fmla="*/ 1153752 w 1299447"/>
                <a:gd name="connsiteY4" fmla="*/ 1872208 h 1872208"/>
                <a:gd name="connsiteX5" fmla="*/ 0 w 1299447"/>
                <a:gd name="connsiteY5" fmla="*/ 1872208 h 1872208"/>
                <a:gd name="connsiteX6" fmla="*/ 0 w 1299447"/>
                <a:gd name="connsiteY6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9447" h="1872208">
                  <a:moveTo>
                    <a:pt x="0" y="0"/>
                  </a:moveTo>
                  <a:lnTo>
                    <a:pt x="1153752" y="0"/>
                  </a:lnTo>
                  <a:cubicBezTo>
                    <a:pt x="1234217" y="0"/>
                    <a:pt x="1299447" y="65230"/>
                    <a:pt x="1299447" y="145695"/>
                  </a:cubicBezTo>
                  <a:lnTo>
                    <a:pt x="1299447" y="1726513"/>
                  </a:lnTo>
                  <a:cubicBezTo>
                    <a:pt x="1299447" y="1806978"/>
                    <a:pt x="1234217" y="1872208"/>
                    <a:pt x="1153752" y="1872208"/>
                  </a:cubicBezTo>
                  <a:lnTo>
                    <a:pt x="0" y="1872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DD0028A4-70DA-A2FB-4E0F-E770E81787E6}"/>
                </a:ext>
              </a:extLst>
            </p:cNvPr>
            <p:cNvSpPr/>
            <p:nvPr/>
          </p:nvSpPr>
          <p:spPr>
            <a:xfrm>
              <a:off x="6557989" y="1340768"/>
              <a:ext cx="5024409" cy="1872208"/>
            </a:xfrm>
            <a:prstGeom prst="roundRect">
              <a:avLst>
                <a:gd name="adj" fmla="val 7782"/>
              </a:avLst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43C58A2-0195-8BF3-6ED9-BFF1D77F7DE5}"/>
              </a:ext>
            </a:extLst>
          </p:cNvPr>
          <p:cNvGrpSpPr/>
          <p:nvPr/>
        </p:nvGrpSpPr>
        <p:grpSpPr>
          <a:xfrm>
            <a:off x="6557989" y="3926313"/>
            <a:ext cx="5024409" cy="1872208"/>
            <a:chOff x="6557989" y="1340768"/>
            <a:chExt cx="5024409" cy="187220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8EB72C4-098D-13CA-BFC2-B4632B862537}"/>
                </a:ext>
              </a:extLst>
            </p:cNvPr>
            <p:cNvSpPr/>
            <p:nvPr/>
          </p:nvSpPr>
          <p:spPr>
            <a:xfrm>
              <a:off x="10282951" y="1340768"/>
              <a:ext cx="1299447" cy="1872208"/>
            </a:xfrm>
            <a:custGeom>
              <a:avLst/>
              <a:gdLst>
                <a:gd name="connsiteX0" fmla="*/ 0 w 1299447"/>
                <a:gd name="connsiteY0" fmla="*/ 0 h 1872208"/>
                <a:gd name="connsiteX1" fmla="*/ 1153752 w 1299447"/>
                <a:gd name="connsiteY1" fmla="*/ 0 h 1872208"/>
                <a:gd name="connsiteX2" fmla="*/ 1299447 w 1299447"/>
                <a:gd name="connsiteY2" fmla="*/ 145695 h 1872208"/>
                <a:gd name="connsiteX3" fmla="*/ 1299447 w 1299447"/>
                <a:gd name="connsiteY3" fmla="*/ 1726513 h 1872208"/>
                <a:gd name="connsiteX4" fmla="*/ 1153752 w 1299447"/>
                <a:gd name="connsiteY4" fmla="*/ 1872208 h 1872208"/>
                <a:gd name="connsiteX5" fmla="*/ 0 w 1299447"/>
                <a:gd name="connsiteY5" fmla="*/ 1872208 h 1872208"/>
                <a:gd name="connsiteX6" fmla="*/ 0 w 1299447"/>
                <a:gd name="connsiteY6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9447" h="1872208">
                  <a:moveTo>
                    <a:pt x="0" y="0"/>
                  </a:moveTo>
                  <a:lnTo>
                    <a:pt x="1153752" y="0"/>
                  </a:lnTo>
                  <a:cubicBezTo>
                    <a:pt x="1234217" y="0"/>
                    <a:pt x="1299447" y="65230"/>
                    <a:pt x="1299447" y="145695"/>
                  </a:cubicBezTo>
                  <a:lnTo>
                    <a:pt x="1299447" y="1726513"/>
                  </a:lnTo>
                  <a:cubicBezTo>
                    <a:pt x="1299447" y="1806978"/>
                    <a:pt x="1234217" y="1872208"/>
                    <a:pt x="1153752" y="1872208"/>
                  </a:cubicBezTo>
                  <a:lnTo>
                    <a:pt x="0" y="1872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1FE5C3E4-A279-E9FC-0F2E-2914AA3F56A4}"/>
                </a:ext>
              </a:extLst>
            </p:cNvPr>
            <p:cNvSpPr/>
            <p:nvPr/>
          </p:nvSpPr>
          <p:spPr>
            <a:xfrm>
              <a:off x="6557989" y="1340768"/>
              <a:ext cx="5024409" cy="1872208"/>
            </a:xfrm>
            <a:prstGeom prst="roundRect">
              <a:avLst>
                <a:gd name="adj" fmla="val 7782"/>
              </a:avLst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1F66D47-70E8-964E-47E5-72A35AA0B635}"/>
              </a:ext>
            </a:extLst>
          </p:cNvPr>
          <p:cNvGrpSpPr/>
          <p:nvPr/>
        </p:nvGrpSpPr>
        <p:grpSpPr>
          <a:xfrm flipH="1">
            <a:off x="609441" y="1734906"/>
            <a:ext cx="5024409" cy="1872208"/>
            <a:chOff x="6557989" y="1340768"/>
            <a:chExt cx="5024409" cy="1872208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04EAD0D-81E1-AE76-93FB-CE82139042D4}"/>
                </a:ext>
              </a:extLst>
            </p:cNvPr>
            <p:cNvSpPr/>
            <p:nvPr/>
          </p:nvSpPr>
          <p:spPr>
            <a:xfrm>
              <a:off x="10282951" y="1340768"/>
              <a:ext cx="1299447" cy="1872208"/>
            </a:xfrm>
            <a:custGeom>
              <a:avLst/>
              <a:gdLst>
                <a:gd name="connsiteX0" fmla="*/ 0 w 1299447"/>
                <a:gd name="connsiteY0" fmla="*/ 0 h 1872208"/>
                <a:gd name="connsiteX1" fmla="*/ 1153752 w 1299447"/>
                <a:gd name="connsiteY1" fmla="*/ 0 h 1872208"/>
                <a:gd name="connsiteX2" fmla="*/ 1299447 w 1299447"/>
                <a:gd name="connsiteY2" fmla="*/ 145695 h 1872208"/>
                <a:gd name="connsiteX3" fmla="*/ 1299447 w 1299447"/>
                <a:gd name="connsiteY3" fmla="*/ 1726513 h 1872208"/>
                <a:gd name="connsiteX4" fmla="*/ 1153752 w 1299447"/>
                <a:gd name="connsiteY4" fmla="*/ 1872208 h 1872208"/>
                <a:gd name="connsiteX5" fmla="*/ 0 w 1299447"/>
                <a:gd name="connsiteY5" fmla="*/ 1872208 h 1872208"/>
                <a:gd name="connsiteX6" fmla="*/ 0 w 1299447"/>
                <a:gd name="connsiteY6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9447" h="1872208">
                  <a:moveTo>
                    <a:pt x="0" y="0"/>
                  </a:moveTo>
                  <a:lnTo>
                    <a:pt x="1153752" y="0"/>
                  </a:lnTo>
                  <a:cubicBezTo>
                    <a:pt x="1234217" y="0"/>
                    <a:pt x="1299447" y="65230"/>
                    <a:pt x="1299447" y="145695"/>
                  </a:cubicBezTo>
                  <a:lnTo>
                    <a:pt x="1299447" y="1726513"/>
                  </a:lnTo>
                  <a:cubicBezTo>
                    <a:pt x="1299447" y="1806978"/>
                    <a:pt x="1234217" y="1872208"/>
                    <a:pt x="1153752" y="1872208"/>
                  </a:cubicBezTo>
                  <a:lnTo>
                    <a:pt x="0" y="1872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53194FD3-B09F-94EE-4A08-92E0F9442016}"/>
                </a:ext>
              </a:extLst>
            </p:cNvPr>
            <p:cNvSpPr/>
            <p:nvPr/>
          </p:nvSpPr>
          <p:spPr>
            <a:xfrm>
              <a:off x="6557989" y="1340768"/>
              <a:ext cx="5024409" cy="1872208"/>
            </a:xfrm>
            <a:prstGeom prst="roundRect">
              <a:avLst>
                <a:gd name="adj" fmla="val 7782"/>
              </a:avLst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17CB2BE-1126-2F1E-D747-B610AC82015A}"/>
              </a:ext>
            </a:extLst>
          </p:cNvPr>
          <p:cNvGrpSpPr/>
          <p:nvPr/>
        </p:nvGrpSpPr>
        <p:grpSpPr>
          <a:xfrm flipH="1">
            <a:off x="609441" y="3926313"/>
            <a:ext cx="5024409" cy="1872208"/>
            <a:chOff x="6557989" y="1340768"/>
            <a:chExt cx="5024409" cy="1872208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39E4B0CD-26D4-39A3-390A-9BB9A8E16AF1}"/>
                </a:ext>
              </a:extLst>
            </p:cNvPr>
            <p:cNvSpPr/>
            <p:nvPr/>
          </p:nvSpPr>
          <p:spPr>
            <a:xfrm>
              <a:off x="10282951" y="1340768"/>
              <a:ext cx="1299447" cy="1872208"/>
            </a:xfrm>
            <a:custGeom>
              <a:avLst/>
              <a:gdLst>
                <a:gd name="connsiteX0" fmla="*/ 0 w 1299447"/>
                <a:gd name="connsiteY0" fmla="*/ 0 h 1872208"/>
                <a:gd name="connsiteX1" fmla="*/ 1153752 w 1299447"/>
                <a:gd name="connsiteY1" fmla="*/ 0 h 1872208"/>
                <a:gd name="connsiteX2" fmla="*/ 1299447 w 1299447"/>
                <a:gd name="connsiteY2" fmla="*/ 145695 h 1872208"/>
                <a:gd name="connsiteX3" fmla="*/ 1299447 w 1299447"/>
                <a:gd name="connsiteY3" fmla="*/ 1726513 h 1872208"/>
                <a:gd name="connsiteX4" fmla="*/ 1153752 w 1299447"/>
                <a:gd name="connsiteY4" fmla="*/ 1872208 h 1872208"/>
                <a:gd name="connsiteX5" fmla="*/ 0 w 1299447"/>
                <a:gd name="connsiteY5" fmla="*/ 1872208 h 1872208"/>
                <a:gd name="connsiteX6" fmla="*/ 0 w 1299447"/>
                <a:gd name="connsiteY6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9447" h="1872208">
                  <a:moveTo>
                    <a:pt x="0" y="0"/>
                  </a:moveTo>
                  <a:lnTo>
                    <a:pt x="1153752" y="0"/>
                  </a:lnTo>
                  <a:cubicBezTo>
                    <a:pt x="1234217" y="0"/>
                    <a:pt x="1299447" y="65230"/>
                    <a:pt x="1299447" y="145695"/>
                  </a:cubicBezTo>
                  <a:lnTo>
                    <a:pt x="1299447" y="1726513"/>
                  </a:lnTo>
                  <a:cubicBezTo>
                    <a:pt x="1299447" y="1806978"/>
                    <a:pt x="1234217" y="1872208"/>
                    <a:pt x="1153752" y="1872208"/>
                  </a:cubicBezTo>
                  <a:lnTo>
                    <a:pt x="0" y="1872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49210AF9-CC8F-855D-4D1B-04DF1F0BE3A7}"/>
                </a:ext>
              </a:extLst>
            </p:cNvPr>
            <p:cNvSpPr/>
            <p:nvPr/>
          </p:nvSpPr>
          <p:spPr>
            <a:xfrm>
              <a:off x="6557989" y="1340768"/>
              <a:ext cx="5024409" cy="1872208"/>
            </a:xfrm>
            <a:prstGeom prst="roundRect">
              <a:avLst>
                <a:gd name="adj" fmla="val 7782"/>
              </a:avLst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793B73C-E0CA-9775-D3A9-2FDA413F8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BCG Matrix Slide Template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D5AC3B9-9A4E-5B4E-8E7B-88C03A8D5C91}"/>
              </a:ext>
            </a:extLst>
          </p:cNvPr>
          <p:cNvGrpSpPr/>
          <p:nvPr/>
        </p:nvGrpSpPr>
        <p:grpSpPr>
          <a:xfrm>
            <a:off x="4722425" y="2393219"/>
            <a:ext cx="2746988" cy="2746989"/>
            <a:chOff x="4720918" y="2348879"/>
            <a:chExt cx="2746988" cy="2746989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0549EE6-AFE5-FE58-DE7E-42398B0E884F}"/>
                </a:ext>
              </a:extLst>
            </p:cNvPr>
            <p:cNvSpPr/>
            <p:nvPr/>
          </p:nvSpPr>
          <p:spPr>
            <a:xfrm>
              <a:off x="4801640" y="2429601"/>
              <a:ext cx="2585544" cy="25855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9A50016-FB4A-60B3-E29A-B37649FCC533}"/>
                </a:ext>
              </a:extLst>
            </p:cNvPr>
            <p:cNvGrpSpPr/>
            <p:nvPr/>
          </p:nvGrpSpPr>
          <p:grpSpPr>
            <a:xfrm>
              <a:off x="4720918" y="2348879"/>
              <a:ext cx="2746988" cy="2746989"/>
              <a:chOff x="4720918" y="2348879"/>
              <a:chExt cx="2746988" cy="2746989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F57E7277-DDB9-BBE1-757A-416B67B3AE51}"/>
                  </a:ext>
                </a:extLst>
              </p:cNvPr>
              <p:cNvSpPr/>
              <p:nvPr/>
            </p:nvSpPr>
            <p:spPr>
              <a:xfrm rot="5400000">
                <a:off x="6098260" y="3726631"/>
                <a:ext cx="1365389" cy="1373085"/>
              </a:xfrm>
              <a:custGeom>
                <a:avLst/>
                <a:gdLst>
                  <a:gd name="connsiteX0" fmla="*/ 0 w 1365389"/>
                  <a:gd name="connsiteY0" fmla="*/ 105896 h 1373085"/>
                  <a:gd name="connsiteX1" fmla="*/ 0 w 1365389"/>
                  <a:gd name="connsiteY1" fmla="*/ 0 h 1373085"/>
                  <a:gd name="connsiteX2" fmla="*/ 132328 w 1365389"/>
                  <a:gd name="connsiteY2" fmla="*/ 6682 h 1373085"/>
                  <a:gd name="connsiteX3" fmla="*/ 1365389 w 1365389"/>
                  <a:gd name="connsiteY3" fmla="*/ 1373085 h 1373085"/>
                  <a:gd name="connsiteX4" fmla="*/ 1259493 w 1365389"/>
                  <a:gd name="connsiteY4" fmla="*/ 1373085 h 1373085"/>
                  <a:gd name="connsiteX5" fmla="*/ 121501 w 1365389"/>
                  <a:gd name="connsiteY5" fmla="*/ 112031 h 1373085"/>
                  <a:gd name="connsiteX6" fmla="*/ 0 w 1365389"/>
                  <a:gd name="connsiteY6" fmla="*/ 105896 h 1373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5389" h="1373085">
                    <a:moveTo>
                      <a:pt x="0" y="105896"/>
                    </a:moveTo>
                    <a:lnTo>
                      <a:pt x="0" y="0"/>
                    </a:lnTo>
                    <a:lnTo>
                      <a:pt x="132328" y="6682"/>
                    </a:lnTo>
                    <a:cubicBezTo>
                      <a:pt x="824920" y="77019"/>
                      <a:pt x="1365389" y="661935"/>
                      <a:pt x="1365389" y="1373085"/>
                    </a:cubicBezTo>
                    <a:lnTo>
                      <a:pt x="1259493" y="1373085"/>
                    </a:lnTo>
                    <a:cubicBezTo>
                      <a:pt x="1259493" y="716764"/>
                      <a:pt x="760694" y="176945"/>
                      <a:pt x="121501" y="112031"/>
                    </a:cubicBezTo>
                    <a:lnTo>
                      <a:pt x="0" y="105896"/>
                    </a:lnTo>
                    <a:close/>
                  </a:path>
                </a:pathLst>
              </a:custGeom>
              <a:solidFill>
                <a:schemeClr val="accent4"/>
              </a:solidFill>
              <a:ln w="50800">
                <a:solidFill>
                  <a:schemeClr val="accent4"/>
                </a:solidFill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39A6203-C642-070B-868A-95BCFC17C3E0}"/>
                  </a:ext>
                </a:extLst>
              </p:cNvPr>
              <p:cNvSpPr/>
              <p:nvPr/>
            </p:nvSpPr>
            <p:spPr>
              <a:xfrm rot="5400000">
                <a:off x="6090359" y="2352932"/>
                <a:ext cx="1381599" cy="1373494"/>
              </a:xfrm>
              <a:custGeom>
                <a:avLst/>
                <a:gdLst>
                  <a:gd name="connsiteX0" fmla="*/ 0 w 1381599"/>
                  <a:gd name="connsiteY0" fmla="*/ 1373494 h 1373494"/>
                  <a:gd name="connsiteX1" fmla="*/ 1373494 w 1381599"/>
                  <a:gd name="connsiteY1" fmla="*/ 0 h 1373494"/>
                  <a:gd name="connsiteX2" fmla="*/ 1381599 w 1381599"/>
                  <a:gd name="connsiteY2" fmla="*/ 409 h 1373494"/>
                  <a:gd name="connsiteX3" fmla="*/ 1381599 w 1381599"/>
                  <a:gd name="connsiteY3" fmla="*/ 106305 h 1373494"/>
                  <a:gd name="connsiteX4" fmla="*/ 1373494 w 1381599"/>
                  <a:gd name="connsiteY4" fmla="*/ 105896 h 1373494"/>
                  <a:gd name="connsiteX5" fmla="*/ 105896 w 1381599"/>
                  <a:gd name="connsiteY5" fmla="*/ 1373494 h 1373494"/>
                  <a:gd name="connsiteX6" fmla="*/ 0 w 1381599"/>
                  <a:gd name="connsiteY6" fmla="*/ 1373494 h 1373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1599" h="1373494">
                    <a:moveTo>
                      <a:pt x="0" y="1373494"/>
                    </a:moveTo>
                    <a:cubicBezTo>
                      <a:pt x="0" y="614934"/>
                      <a:pt x="614934" y="0"/>
                      <a:pt x="1373494" y="0"/>
                    </a:cubicBezTo>
                    <a:lnTo>
                      <a:pt x="1381599" y="409"/>
                    </a:lnTo>
                    <a:lnTo>
                      <a:pt x="1381599" y="106305"/>
                    </a:lnTo>
                    <a:lnTo>
                      <a:pt x="1373494" y="105896"/>
                    </a:lnTo>
                    <a:cubicBezTo>
                      <a:pt x="673419" y="105896"/>
                      <a:pt x="105896" y="673419"/>
                      <a:pt x="105896" y="1373494"/>
                    </a:cubicBezTo>
                    <a:lnTo>
                      <a:pt x="0" y="1373494"/>
                    </a:lnTo>
                    <a:close/>
                  </a:path>
                </a:pathLst>
              </a:custGeom>
              <a:solidFill>
                <a:schemeClr val="accent3"/>
              </a:solidFill>
              <a:ln w="50800">
                <a:solidFill>
                  <a:schemeClr val="accent3"/>
                </a:solidFill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62A8C05-B606-8C2C-C801-8223AFA439E1}"/>
                  </a:ext>
                </a:extLst>
              </p:cNvPr>
              <p:cNvSpPr/>
              <p:nvPr/>
            </p:nvSpPr>
            <p:spPr>
              <a:xfrm rot="5400000">
                <a:off x="4725175" y="3726631"/>
                <a:ext cx="1365389" cy="1373085"/>
              </a:xfrm>
              <a:custGeom>
                <a:avLst/>
                <a:gdLst>
                  <a:gd name="connsiteX0" fmla="*/ 0 w 1365389"/>
                  <a:gd name="connsiteY0" fmla="*/ 1373085 h 1373085"/>
                  <a:gd name="connsiteX1" fmla="*/ 0 w 1365389"/>
                  <a:gd name="connsiteY1" fmla="*/ 1267189 h 1373085"/>
                  <a:gd name="connsiteX2" fmla="*/ 121501 w 1365389"/>
                  <a:gd name="connsiteY2" fmla="*/ 1261054 h 1373085"/>
                  <a:gd name="connsiteX3" fmla="*/ 1259493 w 1365389"/>
                  <a:gd name="connsiteY3" fmla="*/ 0 h 1373085"/>
                  <a:gd name="connsiteX4" fmla="*/ 1365389 w 1365389"/>
                  <a:gd name="connsiteY4" fmla="*/ 0 h 1373085"/>
                  <a:gd name="connsiteX5" fmla="*/ 132328 w 1365389"/>
                  <a:gd name="connsiteY5" fmla="*/ 1366403 h 1373085"/>
                  <a:gd name="connsiteX6" fmla="*/ 0 w 1365389"/>
                  <a:gd name="connsiteY6" fmla="*/ 1373085 h 1373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5389" h="1373085">
                    <a:moveTo>
                      <a:pt x="0" y="1373085"/>
                    </a:moveTo>
                    <a:lnTo>
                      <a:pt x="0" y="1267189"/>
                    </a:lnTo>
                    <a:lnTo>
                      <a:pt x="121501" y="1261054"/>
                    </a:lnTo>
                    <a:cubicBezTo>
                      <a:pt x="760694" y="1196140"/>
                      <a:pt x="1259493" y="656320"/>
                      <a:pt x="1259493" y="0"/>
                    </a:cubicBezTo>
                    <a:lnTo>
                      <a:pt x="1365389" y="0"/>
                    </a:lnTo>
                    <a:cubicBezTo>
                      <a:pt x="1365389" y="711150"/>
                      <a:pt x="824920" y="1296066"/>
                      <a:pt x="132328" y="1366403"/>
                    </a:cubicBezTo>
                    <a:lnTo>
                      <a:pt x="0" y="1373085"/>
                    </a:lnTo>
                    <a:close/>
                  </a:path>
                </a:pathLst>
              </a:custGeom>
              <a:solidFill>
                <a:schemeClr val="accent2"/>
              </a:solidFill>
              <a:ln w="50800">
                <a:solidFill>
                  <a:schemeClr val="accent2"/>
                </a:solidFill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340BD05-630D-64F5-2B85-7AE180AD915A}"/>
                  </a:ext>
                </a:extLst>
              </p:cNvPr>
              <p:cNvSpPr/>
              <p:nvPr/>
            </p:nvSpPr>
            <p:spPr>
              <a:xfrm rot="5400000">
                <a:off x="4716865" y="2352932"/>
                <a:ext cx="1381599" cy="1373494"/>
              </a:xfrm>
              <a:custGeom>
                <a:avLst/>
                <a:gdLst>
                  <a:gd name="connsiteX0" fmla="*/ 0 w 1381599"/>
                  <a:gd name="connsiteY0" fmla="*/ 0 h 1373494"/>
                  <a:gd name="connsiteX1" fmla="*/ 105896 w 1381599"/>
                  <a:gd name="connsiteY1" fmla="*/ 0 h 1373494"/>
                  <a:gd name="connsiteX2" fmla="*/ 1373494 w 1381599"/>
                  <a:gd name="connsiteY2" fmla="*/ 1267598 h 1373494"/>
                  <a:gd name="connsiteX3" fmla="*/ 1381599 w 1381599"/>
                  <a:gd name="connsiteY3" fmla="*/ 1267189 h 1373494"/>
                  <a:gd name="connsiteX4" fmla="*/ 1381599 w 1381599"/>
                  <a:gd name="connsiteY4" fmla="*/ 1373085 h 1373494"/>
                  <a:gd name="connsiteX5" fmla="*/ 1373494 w 1381599"/>
                  <a:gd name="connsiteY5" fmla="*/ 1373494 h 1373494"/>
                  <a:gd name="connsiteX6" fmla="*/ 0 w 1381599"/>
                  <a:gd name="connsiteY6" fmla="*/ 0 h 1373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1599" h="1373494">
                    <a:moveTo>
                      <a:pt x="0" y="0"/>
                    </a:moveTo>
                    <a:lnTo>
                      <a:pt x="105896" y="0"/>
                    </a:lnTo>
                    <a:cubicBezTo>
                      <a:pt x="105896" y="700075"/>
                      <a:pt x="673419" y="1267598"/>
                      <a:pt x="1373494" y="1267598"/>
                    </a:cubicBezTo>
                    <a:lnTo>
                      <a:pt x="1381599" y="1267189"/>
                    </a:lnTo>
                    <a:lnTo>
                      <a:pt x="1381599" y="1373085"/>
                    </a:lnTo>
                    <a:lnTo>
                      <a:pt x="1373494" y="1373494"/>
                    </a:lnTo>
                    <a:cubicBezTo>
                      <a:pt x="614934" y="1373494"/>
                      <a:pt x="0" y="758560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50800">
                <a:solidFill>
                  <a:schemeClr val="accent5"/>
                </a:solidFill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5" name="Partial Circle 4">
              <a:extLst>
                <a:ext uri="{FF2B5EF4-FFF2-40B4-BE49-F238E27FC236}">
                  <a16:creationId xmlns:a16="http://schemas.microsoft.com/office/drawing/2014/main" id="{A9020EF6-BC74-DA17-6DE6-B15497BDEF37}"/>
                </a:ext>
              </a:extLst>
            </p:cNvPr>
            <p:cNvSpPr/>
            <p:nvPr/>
          </p:nvSpPr>
          <p:spPr>
            <a:xfrm>
              <a:off x="4808335" y="2434422"/>
              <a:ext cx="2585544" cy="2585544"/>
            </a:xfrm>
            <a:prstGeom prst="pie">
              <a:avLst>
                <a:gd name="adj1" fmla="val 10716083"/>
                <a:gd name="adj2" fmla="val 1624107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FB8F2A8-C567-766C-5D88-E1EDD5C14E2D}"/>
              </a:ext>
            </a:extLst>
          </p:cNvPr>
          <p:cNvGrpSpPr/>
          <p:nvPr/>
        </p:nvGrpSpPr>
        <p:grpSpPr>
          <a:xfrm>
            <a:off x="2327414" y="2183747"/>
            <a:ext cx="2443932" cy="886091"/>
            <a:chOff x="6598468" y="2595742"/>
            <a:chExt cx="2443932" cy="88609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4A2B57D-55A4-5263-F320-F19650F8A6C0}"/>
                </a:ext>
              </a:extLst>
            </p:cNvPr>
            <p:cNvSpPr/>
            <p:nvPr/>
          </p:nvSpPr>
          <p:spPr>
            <a:xfrm>
              <a:off x="6598468" y="2996952"/>
              <a:ext cx="2443932" cy="484881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00D90DE-5D84-4DA0-8D32-FB74F0531D36}"/>
                </a:ext>
              </a:extLst>
            </p:cNvPr>
            <p:cNvSpPr/>
            <p:nvPr/>
          </p:nvSpPr>
          <p:spPr>
            <a:xfrm>
              <a:off x="6598468" y="2595742"/>
              <a:ext cx="2443932" cy="248184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r>
                <a:rPr lang="en-IN" sz="2000" b="1" dirty="0">
                  <a:solidFill>
                    <a:schemeClr val="accent5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STAR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560A35C-495F-B789-A543-6C94C976A1B9}"/>
              </a:ext>
            </a:extLst>
          </p:cNvPr>
          <p:cNvGrpSpPr/>
          <p:nvPr/>
        </p:nvGrpSpPr>
        <p:grpSpPr>
          <a:xfrm>
            <a:off x="2327414" y="4387840"/>
            <a:ext cx="2443932" cy="886091"/>
            <a:chOff x="6598468" y="2595742"/>
            <a:chExt cx="2443932" cy="88609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485331D-5CC5-D25C-2BBD-F66295B5B64D}"/>
                </a:ext>
              </a:extLst>
            </p:cNvPr>
            <p:cNvSpPr/>
            <p:nvPr/>
          </p:nvSpPr>
          <p:spPr>
            <a:xfrm>
              <a:off x="6598468" y="2996952"/>
              <a:ext cx="2443932" cy="484881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r>
                <a:rPr lang="en-IN" sz="1400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BBA2282-FB47-EEB6-86AA-D10FB4E9BACD}"/>
                </a:ext>
              </a:extLst>
            </p:cNvPr>
            <p:cNvSpPr/>
            <p:nvPr/>
          </p:nvSpPr>
          <p:spPr>
            <a:xfrm>
              <a:off x="6598468" y="2595742"/>
              <a:ext cx="2443932" cy="248184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r>
                <a:rPr lang="en-IN" sz="20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CASH COW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0C31A21-85D2-9E28-B4D2-95BB0FE34039}"/>
              </a:ext>
            </a:extLst>
          </p:cNvPr>
          <p:cNvGrpSpPr/>
          <p:nvPr/>
        </p:nvGrpSpPr>
        <p:grpSpPr>
          <a:xfrm>
            <a:off x="7293551" y="2183747"/>
            <a:ext cx="2443932" cy="886091"/>
            <a:chOff x="6598468" y="2595742"/>
            <a:chExt cx="2443932" cy="88609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A151DB4-7F80-ED7A-B2EC-62024AA7A005}"/>
                </a:ext>
              </a:extLst>
            </p:cNvPr>
            <p:cNvSpPr/>
            <p:nvPr/>
          </p:nvSpPr>
          <p:spPr>
            <a:xfrm>
              <a:off x="6598468" y="2996952"/>
              <a:ext cx="2443932" cy="484881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pPr algn="r"/>
              <a:r>
                <a:rPr lang="en-IN" sz="1400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602AB59-6A92-2BD8-34FF-AA3F7737A320}"/>
                </a:ext>
              </a:extLst>
            </p:cNvPr>
            <p:cNvSpPr/>
            <p:nvPr/>
          </p:nvSpPr>
          <p:spPr>
            <a:xfrm>
              <a:off x="6598468" y="2595742"/>
              <a:ext cx="2443932" cy="248184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r"/>
              <a:r>
                <a:rPr lang="en-IN" sz="20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QUESTION MARK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95E73B0-A081-CC0E-AF5C-8553E0F7034B}"/>
              </a:ext>
            </a:extLst>
          </p:cNvPr>
          <p:cNvGrpSpPr/>
          <p:nvPr/>
        </p:nvGrpSpPr>
        <p:grpSpPr>
          <a:xfrm>
            <a:off x="7293551" y="4387840"/>
            <a:ext cx="2443932" cy="886091"/>
            <a:chOff x="6598468" y="2595742"/>
            <a:chExt cx="2443932" cy="88609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79B2C54-F66F-7E36-F316-337AC02C2BC0}"/>
                </a:ext>
              </a:extLst>
            </p:cNvPr>
            <p:cNvSpPr/>
            <p:nvPr/>
          </p:nvSpPr>
          <p:spPr>
            <a:xfrm>
              <a:off x="6598468" y="2996952"/>
              <a:ext cx="2443932" cy="484881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pPr algn="r"/>
              <a:r>
                <a:rPr lang="en-IN" sz="1400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7F68BD2-ED17-946F-812A-C2AC1F001C12}"/>
                </a:ext>
              </a:extLst>
            </p:cNvPr>
            <p:cNvSpPr/>
            <p:nvPr/>
          </p:nvSpPr>
          <p:spPr>
            <a:xfrm>
              <a:off x="6598468" y="2595742"/>
              <a:ext cx="2443932" cy="248184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r"/>
              <a:r>
                <a:rPr lang="en-IN" sz="20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DOG</a:t>
              </a:r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D502424C-8DB8-4889-3CCB-39448A119817}"/>
              </a:ext>
            </a:extLst>
          </p:cNvPr>
          <p:cNvSpPr/>
          <p:nvPr/>
        </p:nvSpPr>
        <p:spPr>
          <a:xfrm>
            <a:off x="5083293" y="2758966"/>
            <a:ext cx="2015494" cy="2015494"/>
          </a:xfrm>
          <a:prstGeom prst="ellipse">
            <a:avLst/>
          </a:prstGeom>
          <a:gradFill>
            <a:gsLst>
              <a:gs pos="58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  <a:gs pos="2000">
                <a:schemeClr val="bg1"/>
              </a:gs>
            </a:gsLst>
            <a:lin ang="2700000" scaled="1"/>
          </a:gra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Graphic 67" descr="Star outline">
            <a:extLst>
              <a:ext uri="{FF2B5EF4-FFF2-40B4-BE49-F238E27FC236}">
                <a16:creationId xmlns:a16="http://schemas.microsoft.com/office/drawing/2014/main" id="{C04AB8F8-90D7-6CC4-8D20-6B21820850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627" y="2132856"/>
            <a:ext cx="914400" cy="914400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D14C2517-C860-BD2D-DCA7-B6D2D39C3435}"/>
              </a:ext>
            </a:extLst>
          </p:cNvPr>
          <p:cNvGrpSpPr/>
          <p:nvPr/>
        </p:nvGrpSpPr>
        <p:grpSpPr>
          <a:xfrm>
            <a:off x="800627" y="4402832"/>
            <a:ext cx="914400" cy="914400"/>
            <a:chOff x="14585372" y="3062976"/>
            <a:chExt cx="914400" cy="91440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2D337AA-0BAB-4900-3E9E-2C387A787A66}"/>
                </a:ext>
              </a:extLst>
            </p:cNvPr>
            <p:cNvGrpSpPr/>
            <p:nvPr/>
          </p:nvGrpSpPr>
          <p:grpSpPr>
            <a:xfrm>
              <a:off x="14900884" y="3377567"/>
              <a:ext cx="190499" cy="190500"/>
              <a:chOff x="14118492" y="4720190"/>
              <a:chExt cx="190499" cy="190500"/>
            </a:xfrm>
            <a:grpFill/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85BA4C8A-745C-1626-BEA2-33EA82FAC9F6}"/>
                  </a:ext>
                </a:extLst>
              </p:cNvPr>
              <p:cNvSpPr/>
              <p:nvPr/>
            </p:nvSpPr>
            <p:spPr>
              <a:xfrm>
                <a:off x="14118492" y="4720190"/>
                <a:ext cx="190499" cy="190500"/>
              </a:xfrm>
              <a:custGeom>
                <a:avLst/>
                <a:gdLst>
                  <a:gd name="connsiteX0" fmla="*/ 95250 w 190499"/>
                  <a:gd name="connsiteY0" fmla="*/ 0 h 190500"/>
                  <a:gd name="connsiteX1" fmla="*/ 0 w 190499"/>
                  <a:gd name="connsiteY1" fmla="*/ 95250 h 190500"/>
                  <a:gd name="connsiteX2" fmla="*/ 95250 w 190499"/>
                  <a:gd name="connsiteY2" fmla="*/ 190500 h 190500"/>
                  <a:gd name="connsiteX3" fmla="*/ 190500 w 190499"/>
                  <a:gd name="connsiteY3" fmla="*/ 95250 h 190500"/>
                  <a:gd name="connsiteX4" fmla="*/ 95250 w 190499"/>
                  <a:gd name="connsiteY4" fmla="*/ 0 h 190500"/>
                  <a:gd name="connsiteX5" fmla="*/ 95250 w 190499"/>
                  <a:gd name="connsiteY5" fmla="*/ 171450 h 190500"/>
                  <a:gd name="connsiteX6" fmla="*/ 19050 w 190499"/>
                  <a:gd name="connsiteY6" fmla="*/ 95250 h 190500"/>
                  <a:gd name="connsiteX7" fmla="*/ 95250 w 190499"/>
                  <a:gd name="connsiteY7" fmla="*/ 19050 h 190500"/>
                  <a:gd name="connsiteX8" fmla="*/ 171450 w 190499"/>
                  <a:gd name="connsiteY8" fmla="*/ 95250 h 190500"/>
                  <a:gd name="connsiteX9" fmla="*/ 95250 w 190499"/>
                  <a:gd name="connsiteY9" fmla="*/ 171498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0499" h="190500">
                    <a:moveTo>
                      <a:pt x="95250" y="0"/>
                    </a:moveTo>
                    <a:cubicBezTo>
                      <a:pt x="42644" y="0"/>
                      <a:pt x="0" y="42644"/>
                      <a:pt x="0" y="95250"/>
                    </a:cubicBezTo>
                    <a:cubicBezTo>
                      <a:pt x="0" y="147855"/>
                      <a:pt x="42644" y="190500"/>
                      <a:pt x="95250" y="190500"/>
                    </a:cubicBezTo>
                    <a:cubicBezTo>
                      <a:pt x="147855" y="190500"/>
                      <a:pt x="190500" y="147855"/>
                      <a:pt x="190500" y="95250"/>
                    </a:cubicBezTo>
                    <a:cubicBezTo>
                      <a:pt x="190500" y="42644"/>
                      <a:pt x="147855" y="0"/>
                      <a:pt x="95250" y="0"/>
                    </a:cubicBezTo>
                    <a:close/>
                    <a:moveTo>
                      <a:pt x="95250" y="171450"/>
                    </a:moveTo>
                    <a:cubicBezTo>
                      <a:pt x="53166" y="171450"/>
                      <a:pt x="19050" y="137334"/>
                      <a:pt x="19050" y="95250"/>
                    </a:cubicBezTo>
                    <a:cubicBezTo>
                      <a:pt x="19050" y="53166"/>
                      <a:pt x="53166" y="19050"/>
                      <a:pt x="95250" y="19050"/>
                    </a:cubicBezTo>
                    <a:cubicBezTo>
                      <a:pt x="137334" y="19050"/>
                      <a:pt x="171450" y="53166"/>
                      <a:pt x="171450" y="95250"/>
                    </a:cubicBezTo>
                    <a:cubicBezTo>
                      <a:pt x="171419" y="137329"/>
                      <a:pt x="137329" y="171440"/>
                      <a:pt x="95250" y="17149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4419E39-E17E-3208-832F-6DF85D06481B}"/>
                  </a:ext>
                </a:extLst>
              </p:cNvPr>
              <p:cNvSpPr/>
              <p:nvPr/>
            </p:nvSpPr>
            <p:spPr>
              <a:xfrm>
                <a:off x="14206561" y="4762872"/>
                <a:ext cx="57150" cy="57150"/>
              </a:xfrm>
              <a:custGeom>
                <a:avLst/>
                <a:gdLst>
                  <a:gd name="connsiteX0" fmla="*/ 9525 w 57150"/>
                  <a:gd name="connsiteY0" fmla="*/ 0 h 57150"/>
                  <a:gd name="connsiteX1" fmla="*/ 0 w 57150"/>
                  <a:gd name="connsiteY1" fmla="*/ 9525 h 57150"/>
                  <a:gd name="connsiteX2" fmla="*/ 9525 w 57150"/>
                  <a:gd name="connsiteY2" fmla="*/ 19050 h 57150"/>
                  <a:gd name="connsiteX3" fmla="*/ 38100 w 57150"/>
                  <a:gd name="connsiteY3" fmla="*/ 47625 h 57150"/>
                  <a:gd name="connsiteX4" fmla="*/ 47625 w 57150"/>
                  <a:gd name="connsiteY4" fmla="*/ 57150 h 57150"/>
                  <a:gd name="connsiteX5" fmla="*/ 57150 w 57150"/>
                  <a:gd name="connsiteY5" fmla="*/ 47625 h 57150"/>
                  <a:gd name="connsiteX6" fmla="*/ 9525 w 57150"/>
                  <a:gd name="connsiteY6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150" h="57150">
                    <a:moveTo>
                      <a:pt x="9525" y="0"/>
                    </a:moveTo>
                    <a:cubicBezTo>
                      <a:pt x="4264" y="0"/>
                      <a:pt x="0" y="4264"/>
                      <a:pt x="0" y="9525"/>
                    </a:cubicBezTo>
                    <a:cubicBezTo>
                      <a:pt x="0" y="14786"/>
                      <a:pt x="4264" y="19050"/>
                      <a:pt x="9525" y="19050"/>
                    </a:cubicBezTo>
                    <a:cubicBezTo>
                      <a:pt x="25307" y="19050"/>
                      <a:pt x="38100" y="31843"/>
                      <a:pt x="38100" y="47625"/>
                    </a:cubicBezTo>
                    <a:cubicBezTo>
                      <a:pt x="38100" y="52886"/>
                      <a:pt x="42364" y="57150"/>
                      <a:pt x="47625" y="57150"/>
                    </a:cubicBezTo>
                    <a:cubicBezTo>
                      <a:pt x="52886" y="57150"/>
                      <a:pt x="57150" y="52886"/>
                      <a:pt x="57150" y="47625"/>
                    </a:cubicBezTo>
                    <a:cubicBezTo>
                      <a:pt x="57119" y="21335"/>
                      <a:pt x="35815" y="31"/>
                      <a:pt x="9525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72" name="Graphic 71" descr="Cow outline">
              <a:extLst>
                <a:ext uri="{FF2B5EF4-FFF2-40B4-BE49-F238E27FC236}">
                  <a16:creationId xmlns:a16="http://schemas.microsoft.com/office/drawing/2014/main" id="{3EDBD261-DF16-C5BD-9F79-114C9E40C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585372" y="3062976"/>
              <a:ext cx="914400" cy="914400"/>
            </a:xfrm>
            <a:prstGeom prst="rect">
              <a:avLst/>
            </a:prstGeom>
          </p:spPr>
        </p:pic>
      </p:grpSp>
      <p:pic>
        <p:nvPicPr>
          <p:cNvPr id="94" name="Graphic 93" descr="Badge Question Mark outline">
            <a:extLst>
              <a:ext uri="{FF2B5EF4-FFF2-40B4-BE49-F238E27FC236}">
                <a16:creationId xmlns:a16="http://schemas.microsoft.com/office/drawing/2014/main" id="{EE36E4C7-D04C-CDF9-EA52-307CE08CA7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0896" y="2132856"/>
            <a:ext cx="914400" cy="914400"/>
          </a:xfrm>
          <a:prstGeom prst="rect">
            <a:avLst/>
          </a:prstGeom>
        </p:spPr>
      </p:pic>
      <p:pic>
        <p:nvPicPr>
          <p:cNvPr id="96" name="Graphic 95" descr="Dog outline">
            <a:extLst>
              <a:ext uri="{FF2B5EF4-FFF2-40B4-BE49-F238E27FC236}">
                <a16:creationId xmlns:a16="http://schemas.microsoft.com/office/drawing/2014/main" id="{F9B4FD88-8FF3-3346-4ADF-7D952EF857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50896" y="4402832"/>
            <a:ext cx="914400" cy="914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6920E0D6-939C-58F7-38DF-7A37D45D35B3}"/>
              </a:ext>
            </a:extLst>
          </p:cNvPr>
          <p:cNvSpPr txBox="1"/>
          <p:nvPr/>
        </p:nvSpPr>
        <p:spPr>
          <a:xfrm>
            <a:off x="5517998" y="3351215"/>
            <a:ext cx="1146084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3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BCG </a:t>
            </a:r>
          </a:p>
          <a:p>
            <a:pPr algn="ctr"/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Matrix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4586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5B24D-09F2-1E62-283D-52F7F00EC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D70A90-257D-A264-CC8A-838BF615EA7E}"/>
              </a:ext>
            </a:extLst>
          </p:cNvPr>
          <p:cNvSpPr/>
          <p:nvPr/>
        </p:nvSpPr>
        <p:spPr>
          <a:xfrm flipH="1">
            <a:off x="6557988" y="1730776"/>
            <a:ext cx="5024409" cy="1872208"/>
          </a:xfrm>
          <a:prstGeom prst="roundRect">
            <a:avLst>
              <a:gd name="adj" fmla="val 7782"/>
            </a:avLst>
          </a:prstGeom>
          <a:solidFill>
            <a:schemeClr val="accent3">
              <a:lumMod val="20000"/>
              <a:lumOff val="80000"/>
              <a:alpha val="40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7AF59FA-3D77-F9A0-3189-1DC129B514D7}"/>
              </a:ext>
            </a:extLst>
          </p:cNvPr>
          <p:cNvGrpSpPr/>
          <p:nvPr/>
        </p:nvGrpSpPr>
        <p:grpSpPr>
          <a:xfrm>
            <a:off x="6557989" y="1734906"/>
            <a:ext cx="5024409" cy="1872208"/>
            <a:chOff x="6557989" y="1340768"/>
            <a:chExt cx="5024409" cy="1872208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473E345-4785-EC5A-2292-C1A598AF6CEB}"/>
                </a:ext>
              </a:extLst>
            </p:cNvPr>
            <p:cNvSpPr/>
            <p:nvPr/>
          </p:nvSpPr>
          <p:spPr>
            <a:xfrm>
              <a:off x="10282951" y="1340768"/>
              <a:ext cx="1299447" cy="1872208"/>
            </a:xfrm>
            <a:custGeom>
              <a:avLst/>
              <a:gdLst>
                <a:gd name="connsiteX0" fmla="*/ 0 w 1299447"/>
                <a:gd name="connsiteY0" fmla="*/ 0 h 1872208"/>
                <a:gd name="connsiteX1" fmla="*/ 1153752 w 1299447"/>
                <a:gd name="connsiteY1" fmla="*/ 0 h 1872208"/>
                <a:gd name="connsiteX2" fmla="*/ 1299447 w 1299447"/>
                <a:gd name="connsiteY2" fmla="*/ 145695 h 1872208"/>
                <a:gd name="connsiteX3" fmla="*/ 1299447 w 1299447"/>
                <a:gd name="connsiteY3" fmla="*/ 1726513 h 1872208"/>
                <a:gd name="connsiteX4" fmla="*/ 1153752 w 1299447"/>
                <a:gd name="connsiteY4" fmla="*/ 1872208 h 1872208"/>
                <a:gd name="connsiteX5" fmla="*/ 0 w 1299447"/>
                <a:gd name="connsiteY5" fmla="*/ 1872208 h 1872208"/>
                <a:gd name="connsiteX6" fmla="*/ 0 w 1299447"/>
                <a:gd name="connsiteY6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9447" h="1872208">
                  <a:moveTo>
                    <a:pt x="0" y="0"/>
                  </a:moveTo>
                  <a:lnTo>
                    <a:pt x="1153752" y="0"/>
                  </a:lnTo>
                  <a:cubicBezTo>
                    <a:pt x="1234217" y="0"/>
                    <a:pt x="1299447" y="65230"/>
                    <a:pt x="1299447" y="145695"/>
                  </a:cubicBezTo>
                  <a:lnTo>
                    <a:pt x="1299447" y="1726513"/>
                  </a:lnTo>
                  <a:cubicBezTo>
                    <a:pt x="1299447" y="1806978"/>
                    <a:pt x="1234217" y="1872208"/>
                    <a:pt x="1153752" y="1872208"/>
                  </a:cubicBezTo>
                  <a:lnTo>
                    <a:pt x="0" y="1872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F0ECFF8-4877-0AB5-C2DB-F26EF1E94CFF}"/>
                </a:ext>
              </a:extLst>
            </p:cNvPr>
            <p:cNvSpPr/>
            <p:nvPr/>
          </p:nvSpPr>
          <p:spPr>
            <a:xfrm>
              <a:off x="6557989" y="1340768"/>
              <a:ext cx="5024409" cy="1872208"/>
            </a:xfrm>
            <a:prstGeom prst="roundRect">
              <a:avLst>
                <a:gd name="adj" fmla="val 7782"/>
              </a:avLst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8E58EB-4DEB-3375-5B4B-4E30557CD40D}"/>
              </a:ext>
            </a:extLst>
          </p:cNvPr>
          <p:cNvGrpSpPr/>
          <p:nvPr/>
        </p:nvGrpSpPr>
        <p:grpSpPr>
          <a:xfrm>
            <a:off x="6557989" y="3926313"/>
            <a:ext cx="5024409" cy="1872208"/>
            <a:chOff x="6557989" y="1340768"/>
            <a:chExt cx="5024409" cy="187220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20C294F-A6E4-E6C9-50B9-EB1D9CD88834}"/>
                </a:ext>
              </a:extLst>
            </p:cNvPr>
            <p:cNvSpPr/>
            <p:nvPr/>
          </p:nvSpPr>
          <p:spPr>
            <a:xfrm>
              <a:off x="10282951" y="1340768"/>
              <a:ext cx="1299447" cy="1872208"/>
            </a:xfrm>
            <a:custGeom>
              <a:avLst/>
              <a:gdLst>
                <a:gd name="connsiteX0" fmla="*/ 0 w 1299447"/>
                <a:gd name="connsiteY0" fmla="*/ 0 h 1872208"/>
                <a:gd name="connsiteX1" fmla="*/ 1153752 w 1299447"/>
                <a:gd name="connsiteY1" fmla="*/ 0 h 1872208"/>
                <a:gd name="connsiteX2" fmla="*/ 1299447 w 1299447"/>
                <a:gd name="connsiteY2" fmla="*/ 145695 h 1872208"/>
                <a:gd name="connsiteX3" fmla="*/ 1299447 w 1299447"/>
                <a:gd name="connsiteY3" fmla="*/ 1726513 h 1872208"/>
                <a:gd name="connsiteX4" fmla="*/ 1153752 w 1299447"/>
                <a:gd name="connsiteY4" fmla="*/ 1872208 h 1872208"/>
                <a:gd name="connsiteX5" fmla="*/ 0 w 1299447"/>
                <a:gd name="connsiteY5" fmla="*/ 1872208 h 1872208"/>
                <a:gd name="connsiteX6" fmla="*/ 0 w 1299447"/>
                <a:gd name="connsiteY6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9447" h="1872208">
                  <a:moveTo>
                    <a:pt x="0" y="0"/>
                  </a:moveTo>
                  <a:lnTo>
                    <a:pt x="1153752" y="0"/>
                  </a:lnTo>
                  <a:cubicBezTo>
                    <a:pt x="1234217" y="0"/>
                    <a:pt x="1299447" y="65230"/>
                    <a:pt x="1299447" y="145695"/>
                  </a:cubicBezTo>
                  <a:lnTo>
                    <a:pt x="1299447" y="1726513"/>
                  </a:lnTo>
                  <a:cubicBezTo>
                    <a:pt x="1299447" y="1806978"/>
                    <a:pt x="1234217" y="1872208"/>
                    <a:pt x="1153752" y="1872208"/>
                  </a:cubicBezTo>
                  <a:lnTo>
                    <a:pt x="0" y="1872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3706844B-2560-834A-4D12-B8367C87291D}"/>
                </a:ext>
              </a:extLst>
            </p:cNvPr>
            <p:cNvSpPr/>
            <p:nvPr/>
          </p:nvSpPr>
          <p:spPr>
            <a:xfrm>
              <a:off x="6557989" y="1340768"/>
              <a:ext cx="5024409" cy="1872208"/>
            </a:xfrm>
            <a:prstGeom prst="roundRect">
              <a:avLst>
                <a:gd name="adj" fmla="val 7782"/>
              </a:avLst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F6FCAD8-5A37-1510-2B04-4F991C0A642B}"/>
              </a:ext>
            </a:extLst>
          </p:cNvPr>
          <p:cNvGrpSpPr/>
          <p:nvPr/>
        </p:nvGrpSpPr>
        <p:grpSpPr>
          <a:xfrm flipH="1">
            <a:off x="609441" y="1734906"/>
            <a:ext cx="5024409" cy="1872208"/>
            <a:chOff x="6557989" y="1340768"/>
            <a:chExt cx="5024409" cy="1872208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53C63108-BEA8-0C03-01E8-373D9D052FC4}"/>
                </a:ext>
              </a:extLst>
            </p:cNvPr>
            <p:cNvSpPr/>
            <p:nvPr/>
          </p:nvSpPr>
          <p:spPr>
            <a:xfrm>
              <a:off x="10282951" y="1340768"/>
              <a:ext cx="1299447" cy="1872208"/>
            </a:xfrm>
            <a:custGeom>
              <a:avLst/>
              <a:gdLst>
                <a:gd name="connsiteX0" fmla="*/ 0 w 1299447"/>
                <a:gd name="connsiteY0" fmla="*/ 0 h 1872208"/>
                <a:gd name="connsiteX1" fmla="*/ 1153752 w 1299447"/>
                <a:gd name="connsiteY1" fmla="*/ 0 h 1872208"/>
                <a:gd name="connsiteX2" fmla="*/ 1299447 w 1299447"/>
                <a:gd name="connsiteY2" fmla="*/ 145695 h 1872208"/>
                <a:gd name="connsiteX3" fmla="*/ 1299447 w 1299447"/>
                <a:gd name="connsiteY3" fmla="*/ 1726513 h 1872208"/>
                <a:gd name="connsiteX4" fmla="*/ 1153752 w 1299447"/>
                <a:gd name="connsiteY4" fmla="*/ 1872208 h 1872208"/>
                <a:gd name="connsiteX5" fmla="*/ 0 w 1299447"/>
                <a:gd name="connsiteY5" fmla="*/ 1872208 h 1872208"/>
                <a:gd name="connsiteX6" fmla="*/ 0 w 1299447"/>
                <a:gd name="connsiteY6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9447" h="1872208">
                  <a:moveTo>
                    <a:pt x="0" y="0"/>
                  </a:moveTo>
                  <a:lnTo>
                    <a:pt x="1153752" y="0"/>
                  </a:lnTo>
                  <a:cubicBezTo>
                    <a:pt x="1234217" y="0"/>
                    <a:pt x="1299447" y="65230"/>
                    <a:pt x="1299447" y="145695"/>
                  </a:cubicBezTo>
                  <a:lnTo>
                    <a:pt x="1299447" y="1726513"/>
                  </a:lnTo>
                  <a:cubicBezTo>
                    <a:pt x="1299447" y="1806978"/>
                    <a:pt x="1234217" y="1872208"/>
                    <a:pt x="1153752" y="1872208"/>
                  </a:cubicBezTo>
                  <a:lnTo>
                    <a:pt x="0" y="1872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3DBC9AB9-D939-4D1A-756A-BBFFC4620CEF}"/>
                </a:ext>
              </a:extLst>
            </p:cNvPr>
            <p:cNvSpPr/>
            <p:nvPr/>
          </p:nvSpPr>
          <p:spPr>
            <a:xfrm>
              <a:off x="6557989" y="1340768"/>
              <a:ext cx="5024409" cy="1872208"/>
            </a:xfrm>
            <a:prstGeom prst="roundRect">
              <a:avLst>
                <a:gd name="adj" fmla="val 7782"/>
              </a:avLst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757966C-1311-FE73-11DB-C27F8510220E}"/>
              </a:ext>
            </a:extLst>
          </p:cNvPr>
          <p:cNvGrpSpPr/>
          <p:nvPr/>
        </p:nvGrpSpPr>
        <p:grpSpPr>
          <a:xfrm flipH="1">
            <a:off x="609441" y="3926313"/>
            <a:ext cx="5024409" cy="1872208"/>
            <a:chOff x="6557989" y="1340768"/>
            <a:chExt cx="5024409" cy="1872208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3858F88-876C-07BE-3059-C127BA406C90}"/>
                </a:ext>
              </a:extLst>
            </p:cNvPr>
            <p:cNvSpPr/>
            <p:nvPr/>
          </p:nvSpPr>
          <p:spPr>
            <a:xfrm>
              <a:off x="10282951" y="1340768"/>
              <a:ext cx="1299447" cy="1872208"/>
            </a:xfrm>
            <a:custGeom>
              <a:avLst/>
              <a:gdLst>
                <a:gd name="connsiteX0" fmla="*/ 0 w 1299447"/>
                <a:gd name="connsiteY0" fmla="*/ 0 h 1872208"/>
                <a:gd name="connsiteX1" fmla="*/ 1153752 w 1299447"/>
                <a:gd name="connsiteY1" fmla="*/ 0 h 1872208"/>
                <a:gd name="connsiteX2" fmla="*/ 1299447 w 1299447"/>
                <a:gd name="connsiteY2" fmla="*/ 145695 h 1872208"/>
                <a:gd name="connsiteX3" fmla="*/ 1299447 w 1299447"/>
                <a:gd name="connsiteY3" fmla="*/ 1726513 h 1872208"/>
                <a:gd name="connsiteX4" fmla="*/ 1153752 w 1299447"/>
                <a:gd name="connsiteY4" fmla="*/ 1872208 h 1872208"/>
                <a:gd name="connsiteX5" fmla="*/ 0 w 1299447"/>
                <a:gd name="connsiteY5" fmla="*/ 1872208 h 1872208"/>
                <a:gd name="connsiteX6" fmla="*/ 0 w 1299447"/>
                <a:gd name="connsiteY6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9447" h="1872208">
                  <a:moveTo>
                    <a:pt x="0" y="0"/>
                  </a:moveTo>
                  <a:lnTo>
                    <a:pt x="1153752" y="0"/>
                  </a:lnTo>
                  <a:cubicBezTo>
                    <a:pt x="1234217" y="0"/>
                    <a:pt x="1299447" y="65230"/>
                    <a:pt x="1299447" y="145695"/>
                  </a:cubicBezTo>
                  <a:lnTo>
                    <a:pt x="1299447" y="1726513"/>
                  </a:lnTo>
                  <a:cubicBezTo>
                    <a:pt x="1299447" y="1806978"/>
                    <a:pt x="1234217" y="1872208"/>
                    <a:pt x="1153752" y="1872208"/>
                  </a:cubicBezTo>
                  <a:lnTo>
                    <a:pt x="0" y="1872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92FA26F-84FF-CB2A-1EB1-C7CB40B7C88D}"/>
                </a:ext>
              </a:extLst>
            </p:cNvPr>
            <p:cNvSpPr/>
            <p:nvPr/>
          </p:nvSpPr>
          <p:spPr>
            <a:xfrm>
              <a:off x="6557989" y="1340768"/>
              <a:ext cx="5024409" cy="1872208"/>
            </a:xfrm>
            <a:prstGeom prst="roundRect">
              <a:avLst>
                <a:gd name="adj" fmla="val 7782"/>
              </a:avLst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31CDB3-C6DC-216A-0739-C734364C8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BCG Matrix Slide Template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9D19365-AEBD-5C14-4892-41F0871419D0}"/>
              </a:ext>
            </a:extLst>
          </p:cNvPr>
          <p:cNvGrpSpPr/>
          <p:nvPr/>
        </p:nvGrpSpPr>
        <p:grpSpPr>
          <a:xfrm>
            <a:off x="2327414" y="2183747"/>
            <a:ext cx="2443932" cy="886091"/>
            <a:chOff x="6598468" y="2595742"/>
            <a:chExt cx="2443932" cy="88609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C55201B-6608-4FAE-DF2F-BA397C5B2866}"/>
                </a:ext>
              </a:extLst>
            </p:cNvPr>
            <p:cNvSpPr/>
            <p:nvPr/>
          </p:nvSpPr>
          <p:spPr>
            <a:xfrm>
              <a:off x="6598468" y="2996952"/>
              <a:ext cx="2443932" cy="484881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r>
                <a:rPr lang="en-IN" sz="1400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EB2C67B-FDB0-05D0-B2B7-EE15827B2EE5}"/>
                </a:ext>
              </a:extLst>
            </p:cNvPr>
            <p:cNvSpPr/>
            <p:nvPr/>
          </p:nvSpPr>
          <p:spPr>
            <a:xfrm>
              <a:off x="6598468" y="2595742"/>
              <a:ext cx="2443932" cy="248184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r>
                <a:rPr lang="en-IN" sz="20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STAR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13E8F3A-5FBB-620B-E861-8433F3D029E3}"/>
              </a:ext>
            </a:extLst>
          </p:cNvPr>
          <p:cNvGrpSpPr/>
          <p:nvPr/>
        </p:nvGrpSpPr>
        <p:grpSpPr>
          <a:xfrm>
            <a:off x="2327414" y="4387840"/>
            <a:ext cx="2443932" cy="886091"/>
            <a:chOff x="6598468" y="2595742"/>
            <a:chExt cx="2443932" cy="88609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351A620-9421-5CB0-4353-AB257C1A406A}"/>
                </a:ext>
              </a:extLst>
            </p:cNvPr>
            <p:cNvSpPr/>
            <p:nvPr/>
          </p:nvSpPr>
          <p:spPr>
            <a:xfrm>
              <a:off x="6598468" y="2996952"/>
              <a:ext cx="2443932" cy="484881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r>
                <a:rPr lang="en-IN" sz="1400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90D2B00-B21B-3D6E-ACB1-E04E3E655EC8}"/>
                </a:ext>
              </a:extLst>
            </p:cNvPr>
            <p:cNvSpPr/>
            <p:nvPr/>
          </p:nvSpPr>
          <p:spPr>
            <a:xfrm>
              <a:off x="6598468" y="2595742"/>
              <a:ext cx="2443932" cy="248184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r>
                <a:rPr lang="en-IN" sz="20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CASH COW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6DB2807-CDE2-2FBE-0E0D-F536AEA774EE}"/>
              </a:ext>
            </a:extLst>
          </p:cNvPr>
          <p:cNvGrpSpPr/>
          <p:nvPr/>
        </p:nvGrpSpPr>
        <p:grpSpPr>
          <a:xfrm>
            <a:off x="7293551" y="2183747"/>
            <a:ext cx="2443932" cy="886091"/>
            <a:chOff x="6598468" y="2595742"/>
            <a:chExt cx="2443932" cy="88609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5B60983-A859-2AB4-484A-5F2FFC2467A9}"/>
                </a:ext>
              </a:extLst>
            </p:cNvPr>
            <p:cNvSpPr/>
            <p:nvPr/>
          </p:nvSpPr>
          <p:spPr>
            <a:xfrm>
              <a:off x="6598468" y="2996952"/>
              <a:ext cx="2443932" cy="484881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pPr algn="r"/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71E4C72-D3E8-EA96-887C-BDEDC63E8E2D}"/>
                </a:ext>
              </a:extLst>
            </p:cNvPr>
            <p:cNvSpPr/>
            <p:nvPr/>
          </p:nvSpPr>
          <p:spPr>
            <a:xfrm>
              <a:off x="6598468" y="2595742"/>
              <a:ext cx="2443932" cy="248184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r"/>
              <a:r>
                <a:rPr lang="en-IN" sz="2000" b="1" dirty="0">
                  <a:solidFill>
                    <a:schemeClr val="accent3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QUESTION MARK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5C026BD-6550-B94C-C92A-D5FB9226D3F7}"/>
              </a:ext>
            </a:extLst>
          </p:cNvPr>
          <p:cNvGrpSpPr/>
          <p:nvPr/>
        </p:nvGrpSpPr>
        <p:grpSpPr>
          <a:xfrm>
            <a:off x="4722425" y="2393219"/>
            <a:ext cx="2746988" cy="2746989"/>
            <a:chOff x="4720918" y="2348879"/>
            <a:chExt cx="2746988" cy="274698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505945E-FE9E-2F4E-840E-CD7AADF5579C}"/>
                </a:ext>
              </a:extLst>
            </p:cNvPr>
            <p:cNvSpPr/>
            <p:nvPr/>
          </p:nvSpPr>
          <p:spPr>
            <a:xfrm>
              <a:off x="4801640" y="2429601"/>
              <a:ext cx="2585544" cy="25855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2950F60-A315-CD39-CF1B-D2BA5A12D214}"/>
                </a:ext>
              </a:extLst>
            </p:cNvPr>
            <p:cNvGrpSpPr/>
            <p:nvPr/>
          </p:nvGrpSpPr>
          <p:grpSpPr>
            <a:xfrm>
              <a:off x="4720918" y="2348879"/>
              <a:ext cx="2746988" cy="2746989"/>
              <a:chOff x="4720918" y="2348879"/>
              <a:chExt cx="2746988" cy="2746989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F7D2A8B3-3CFE-A280-C7F1-A9ED45121370}"/>
                  </a:ext>
                </a:extLst>
              </p:cNvPr>
              <p:cNvSpPr/>
              <p:nvPr/>
            </p:nvSpPr>
            <p:spPr>
              <a:xfrm rot="5400000">
                <a:off x="6098260" y="3726631"/>
                <a:ext cx="1365389" cy="1373085"/>
              </a:xfrm>
              <a:custGeom>
                <a:avLst/>
                <a:gdLst>
                  <a:gd name="connsiteX0" fmla="*/ 0 w 1365389"/>
                  <a:gd name="connsiteY0" fmla="*/ 105896 h 1373085"/>
                  <a:gd name="connsiteX1" fmla="*/ 0 w 1365389"/>
                  <a:gd name="connsiteY1" fmla="*/ 0 h 1373085"/>
                  <a:gd name="connsiteX2" fmla="*/ 132328 w 1365389"/>
                  <a:gd name="connsiteY2" fmla="*/ 6682 h 1373085"/>
                  <a:gd name="connsiteX3" fmla="*/ 1365389 w 1365389"/>
                  <a:gd name="connsiteY3" fmla="*/ 1373085 h 1373085"/>
                  <a:gd name="connsiteX4" fmla="*/ 1259493 w 1365389"/>
                  <a:gd name="connsiteY4" fmla="*/ 1373085 h 1373085"/>
                  <a:gd name="connsiteX5" fmla="*/ 121501 w 1365389"/>
                  <a:gd name="connsiteY5" fmla="*/ 112031 h 1373085"/>
                  <a:gd name="connsiteX6" fmla="*/ 0 w 1365389"/>
                  <a:gd name="connsiteY6" fmla="*/ 105896 h 1373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5389" h="1373085">
                    <a:moveTo>
                      <a:pt x="0" y="105896"/>
                    </a:moveTo>
                    <a:lnTo>
                      <a:pt x="0" y="0"/>
                    </a:lnTo>
                    <a:lnTo>
                      <a:pt x="132328" y="6682"/>
                    </a:lnTo>
                    <a:cubicBezTo>
                      <a:pt x="824920" y="77019"/>
                      <a:pt x="1365389" y="661935"/>
                      <a:pt x="1365389" y="1373085"/>
                    </a:cubicBezTo>
                    <a:lnTo>
                      <a:pt x="1259493" y="1373085"/>
                    </a:lnTo>
                    <a:cubicBezTo>
                      <a:pt x="1259493" y="716764"/>
                      <a:pt x="760694" y="176945"/>
                      <a:pt x="121501" y="112031"/>
                    </a:cubicBezTo>
                    <a:lnTo>
                      <a:pt x="0" y="105896"/>
                    </a:lnTo>
                    <a:close/>
                  </a:path>
                </a:pathLst>
              </a:custGeom>
              <a:solidFill>
                <a:schemeClr val="accent4"/>
              </a:solidFill>
              <a:ln w="50800">
                <a:solidFill>
                  <a:schemeClr val="accent4"/>
                </a:solidFill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E22E62CF-1E78-51A2-97C4-A845837BF015}"/>
                  </a:ext>
                </a:extLst>
              </p:cNvPr>
              <p:cNvSpPr/>
              <p:nvPr/>
            </p:nvSpPr>
            <p:spPr>
              <a:xfrm rot="5400000">
                <a:off x="6090359" y="2352932"/>
                <a:ext cx="1381599" cy="1373494"/>
              </a:xfrm>
              <a:custGeom>
                <a:avLst/>
                <a:gdLst>
                  <a:gd name="connsiteX0" fmla="*/ 0 w 1381599"/>
                  <a:gd name="connsiteY0" fmla="*/ 1373494 h 1373494"/>
                  <a:gd name="connsiteX1" fmla="*/ 1373494 w 1381599"/>
                  <a:gd name="connsiteY1" fmla="*/ 0 h 1373494"/>
                  <a:gd name="connsiteX2" fmla="*/ 1381599 w 1381599"/>
                  <a:gd name="connsiteY2" fmla="*/ 409 h 1373494"/>
                  <a:gd name="connsiteX3" fmla="*/ 1381599 w 1381599"/>
                  <a:gd name="connsiteY3" fmla="*/ 106305 h 1373494"/>
                  <a:gd name="connsiteX4" fmla="*/ 1373494 w 1381599"/>
                  <a:gd name="connsiteY4" fmla="*/ 105896 h 1373494"/>
                  <a:gd name="connsiteX5" fmla="*/ 105896 w 1381599"/>
                  <a:gd name="connsiteY5" fmla="*/ 1373494 h 1373494"/>
                  <a:gd name="connsiteX6" fmla="*/ 0 w 1381599"/>
                  <a:gd name="connsiteY6" fmla="*/ 1373494 h 1373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1599" h="1373494">
                    <a:moveTo>
                      <a:pt x="0" y="1373494"/>
                    </a:moveTo>
                    <a:cubicBezTo>
                      <a:pt x="0" y="614934"/>
                      <a:pt x="614934" y="0"/>
                      <a:pt x="1373494" y="0"/>
                    </a:cubicBezTo>
                    <a:lnTo>
                      <a:pt x="1381599" y="409"/>
                    </a:lnTo>
                    <a:lnTo>
                      <a:pt x="1381599" y="106305"/>
                    </a:lnTo>
                    <a:lnTo>
                      <a:pt x="1373494" y="105896"/>
                    </a:lnTo>
                    <a:cubicBezTo>
                      <a:pt x="673419" y="105896"/>
                      <a:pt x="105896" y="673419"/>
                      <a:pt x="105896" y="1373494"/>
                    </a:cubicBezTo>
                    <a:lnTo>
                      <a:pt x="0" y="1373494"/>
                    </a:lnTo>
                    <a:close/>
                  </a:path>
                </a:pathLst>
              </a:custGeom>
              <a:solidFill>
                <a:schemeClr val="accent3"/>
              </a:solidFill>
              <a:ln w="50800">
                <a:solidFill>
                  <a:schemeClr val="accent3"/>
                </a:solidFill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707E7718-D2E7-E14F-BFF6-169B877DA85C}"/>
                  </a:ext>
                </a:extLst>
              </p:cNvPr>
              <p:cNvSpPr/>
              <p:nvPr/>
            </p:nvSpPr>
            <p:spPr>
              <a:xfrm rot="5400000">
                <a:off x="4725175" y="3726631"/>
                <a:ext cx="1365389" cy="1373085"/>
              </a:xfrm>
              <a:custGeom>
                <a:avLst/>
                <a:gdLst>
                  <a:gd name="connsiteX0" fmla="*/ 0 w 1365389"/>
                  <a:gd name="connsiteY0" fmla="*/ 1373085 h 1373085"/>
                  <a:gd name="connsiteX1" fmla="*/ 0 w 1365389"/>
                  <a:gd name="connsiteY1" fmla="*/ 1267189 h 1373085"/>
                  <a:gd name="connsiteX2" fmla="*/ 121501 w 1365389"/>
                  <a:gd name="connsiteY2" fmla="*/ 1261054 h 1373085"/>
                  <a:gd name="connsiteX3" fmla="*/ 1259493 w 1365389"/>
                  <a:gd name="connsiteY3" fmla="*/ 0 h 1373085"/>
                  <a:gd name="connsiteX4" fmla="*/ 1365389 w 1365389"/>
                  <a:gd name="connsiteY4" fmla="*/ 0 h 1373085"/>
                  <a:gd name="connsiteX5" fmla="*/ 132328 w 1365389"/>
                  <a:gd name="connsiteY5" fmla="*/ 1366403 h 1373085"/>
                  <a:gd name="connsiteX6" fmla="*/ 0 w 1365389"/>
                  <a:gd name="connsiteY6" fmla="*/ 1373085 h 1373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5389" h="1373085">
                    <a:moveTo>
                      <a:pt x="0" y="1373085"/>
                    </a:moveTo>
                    <a:lnTo>
                      <a:pt x="0" y="1267189"/>
                    </a:lnTo>
                    <a:lnTo>
                      <a:pt x="121501" y="1261054"/>
                    </a:lnTo>
                    <a:cubicBezTo>
                      <a:pt x="760694" y="1196140"/>
                      <a:pt x="1259493" y="656320"/>
                      <a:pt x="1259493" y="0"/>
                    </a:cubicBezTo>
                    <a:lnTo>
                      <a:pt x="1365389" y="0"/>
                    </a:lnTo>
                    <a:cubicBezTo>
                      <a:pt x="1365389" y="711150"/>
                      <a:pt x="824920" y="1296066"/>
                      <a:pt x="132328" y="1366403"/>
                    </a:cubicBezTo>
                    <a:lnTo>
                      <a:pt x="0" y="1373085"/>
                    </a:lnTo>
                    <a:close/>
                  </a:path>
                </a:pathLst>
              </a:custGeom>
              <a:solidFill>
                <a:schemeClr val="accent2"/>
              </a:solidFill>
              <a:ln w="50800">
                <a:solidFill>
                  <a:schemeClr val="accent2"/>
                </a:solidFill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5759450-004F-B542-D407-98F3AC5379B7}"/>
                  </a:ext>
                </a:extLst>
              </p:cNvPr>
              <p:cNvSpPr/>
              <p:nvPr/>
            </p:nvSpPr>
            <p:spPr>
              <a:xfrm rot="5400000">
                <a:off x="4716865" y="2352932"/>
                <a:ext cx="1381599" cy="1373494"/>
              </a:xfrm>
              <a:custGeom>
                <a:avLst/>
                <a:gdLst>
                  <a:gd name="connsiteX0" fmla="*/ 0 w 1381599"/>
                  <a:gd name="connsiteY0" fmla="*/ 0 h 1373494"/>
                  <a:gd name="connsiteX1" fmla="*/ 105896 w 1381599"/>
                  <a:gd name="connsiteY1" fmla="*/ 0 h 1373494"/>
                  <a:gd name="connsiteX2" fmla="*/ 1373494 w 1381599"/>
                  <a:gd name="connsiteY2" fmla="*/ 1267598 h 1373494"/>
                  <a:gd name="connsiteX3" fmla="*/ 1381599 w 1381599"/>
                  <a:gd name="connsiteY3" fmla="*/ 1267189 h 1373494"/>
                  <a:gd name="connsiteX4" fmla="*/ 1381599 w 1381599"/>
                  <a:gd name="connsiteY4" fmla="*/ 1373085 h 1373494"/>
                  <a:gd name="connsiteX5" fmla="*/ 1373494 w 1381599"/>
                  <a:gd name="connsiteY5" fmla="*/ 1373494 h 1373494"/>
                  <a:gd name="connsiteX6" fmla="*/ 0 w 1381599"/>
                  <a:gd name="connsiteY6" fmla="*/ 0 h 1373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1599" h="1373494">
                    <a:moveTo>
                      <a:pt x="0" y="0"/>
                    </a:moveTo>
                    <a:lnTo>
                      <a:pt x="105896" y="0"/>
                    </a:lnTo>
                    <a:cubicBezTo>
                      <a:pt x="105896" y="700075"/>
                      <a:pt x="673419" y="1267598"/>
                      <a:pt x="1373494" y="1267598"/>
                    </a:cubicBezTo>
                    <a:lnTo>
                      <a:pt x="1381599" y="1267189"/>
                    </a:lnTo>
                    <a:lnTo>
                      <a:pt x="1381599" y="1373085"/>
                    </a:lnTo>
                    <a:lnTo>
                      <a:pt x="1373494" y="1373494"/>
                    </a:lnTo>
                    <a:cubicBezTo>
                      <a:pt x="614934" y="1373494"/>
                      <a:pt x="0" y="758560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50800">
                <a:solidFill>
                  <a:schemeClr val="accent5"/>
                </a:solidFill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Partial Circle 6">
              <a:extLst>
                <a:ext uri="{FF2B5EF4-FFF2-40B4-BE49-F238E27FC236}">
                  <a16:creationId xmlns:a16="http://schemas.microsoft.com/office/drawing/2014/main" id="{9A8FF927-8FAF-49EA-482F-E531B4C6CF4E}"/>
                </a:ext>
              </a:extLst>
            </p:cNvPr>
            <p:cNvSpPr/>
            <p:nvPr/>
          </p:nvSpPr>
          <p:spPr>
            <a:xfrm rot="5400000">
              <a:off x="4808335" y="2434422"/>
              <a:ext cx="2585544" cy="2585544"/>
            </a:xfrm>
            <a:prstGeom prst="pie">
              <a:avLst>
                <a:gd name="adj1" fmla="val 10847813"/>
                <a:gd name="adj2" fmla="val 16279032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2AAD71E-B50C-0C2E-8536-08C45EFB96C8}"/>
              </a:ext>
            </a:extLst>
          </p:cNvPr>
          <p:cNvGrpSpPr/>
          <p:nvPr/>
        </p:nvGrpSpPr>
        <p:grpSpPr>
          <a:xfrm>
            <a:off x="7293551" y="4387840"/>
            <a:ext cx="2443932" cy="886091"/>
            <a:chOff x="6598468" y="2595742"/>
            <a:chExt cx="2443932" cy="88609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2CF5616-0252-0759-F8CA-1EA609C03BC5}"/>
                </a:ext>
              </a:extLst>
            </p:cNvPr>
            <p:cNvSpPr/>
            <p:nvPr/>
          </p:nvSpPr>
          <p:spPr>
            <a:xfrm>
              <a:off x="6598468" y="2996952"/>
              <a:ext cx="2443932" cy="484881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pPr algn="r"/>
              <a:r>
                <a:rPr lang="en-IN" sz="1400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1247686-F7C4-D563-0491-0EDD15C6542A}"/>
                </a:ext>
              </a:extLst>
            </p:cNvPr>
            <p:cNvSpPr/>
            <p:nvPr/>
          </p:nvSpPr>
          <p:spPr>
            <a:xfrm>
              <a:off x="6598468" y="2595742"/>
              <a:ext cx="2443932" cy="248184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r"/>
              <a:r>
                <a:rPr lang="en-IN" sz="20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DOG</a:t>
              </a:r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205100AF-B9A9-211F-B966-AD9E3B9C52E5}"/>
              </a:ext>
            </a:extLst>
          </p:cNvPr>
          <p:cNvSpPr/>
          <p:nvPr/>
        </p:nvSpPr>
        <p:spPr>
          <a:xfrm>
            <a:off x="5083293" y="2758966"/>
            <a:ext cx="2015494" cy="2015494"/>
          </a:xfrm>
          <a:prstGeom prst="ellipse">
            <a:avLst/>
          </a:prstGeom>
          <a:gradFill>
            <a:gsLst>
              <a:gs pos="58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  <a:gs pos="2000">
                <a:schemeClr val="bg1"/>
              </a:gs>
            </a:gsLst>
            <a:lin ang="2700000" scaled="1"/>
          </a:gra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Graphic 67" descr="Star outline">
            <a:extLst>
              <a:ext uri="{FF2B5EF4-FFF2-40B4-BE49-F238E27FC236}">
                <a16:creationId xmlns:a16="http://schemas.microsoft.com/office/drawing/2014/main" id="{EF70E895-4553-F32E-0759-1FE55ED42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627" y="2132856"/>
            <a:ext cx="914400" cy="914400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4DFC0FD1-9007-9D0A-D6AA-FD6B3F04A4AE}"/>
              </a:ext>
            </a:extLst>
          </p:cNvPr>
          <p:cNvGrpSpPr/>
          <p:nvPr/>
        </p:nvGrpSpPr>
        <p:grpSpPr>
          <a:xfrm>
            <a:off x="800627" y="4402832"/>
            <a:ext cx="914400" cy="914400"/>
            <a:chOff x="14585372" y="3062976"/>
            <a:chExt cx="914400" cy="91440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EB91C8AB-8095-B049-5205-6A1ABE062FBF}"/>
                </a:ext>
              </a:extLst>
            </p:cNvPr>
            <p:cNvGrpSpPr/>
            <p:nvPr/>
          </p:nvGrpSpPr>
          <p:grpSpPr>
            <a:xfrm>
              <a:off x="14900884" y="3377567"/>
              <a:ext cx="190499" cy="190500"/>
              <a:chOff x="14118492" y="4720190"/>
              <a:chExt cx="190499" cy="190500"/>
            </a:xfrm>
            <a:grpFill/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F2BDAF7-2ECA-4DB1-AF0E-940A86BB9E3A}"/>
                  </a:ext>
                </a:extLst>
              </p:cNvPr>
              <p:cNvSpPr/>
              <p:nvPr/>
            </p:nvSpPr>
            <p:spPr>
              <a:xfrm>
                <a:off x="14118492" y="4720190"/>
                <a:ext cx="190499" cy="190500"/>
              </a:xfrm>
              <a:custGeom>
                <a:avLst/>
                <a:gdLst>
                  <a:gd name="connsiteX0" fmla="*/ 95250 w 190499"/>
                  <a:gd name="connsiteY0" fmla="*/ 0 h 190500"/>
                  <a:gd name="connsiteX1" fmla="*/ 0 w 190499"/>
                  <a:gd name="connsiteY1" fmla="*/ 95250 h 190500"/>
                  <a:gd name="connsiteX2" fmla="*/ 95250 w 190499"/>
                  <a:gd name="connsiteY2" fmla="*/ 190500 h 190500"/>
                  <a:gd name="connsiteX3" fmla="*/ 190500 w 190499"/>
                  <a:gd name="connsiteY3" fmla="*/ 95250 h 190500"/>
                  <a:gd name="connsiteX4" fmla="*/ 95250 w 190499"/>
                  <a:gd name="connsiteY4" fmla="*/ 0 h 190500"/>
                  <a:gd name="connsiteX5" fmla="*/ 95250 w 190499"/>
                  <a:gd name="connsiteY5" fmla="*/ 171450 h 190500"/>
                  <a:gd name="connsiteX6" fmla="*/ 19050 w 190499"/>
                  <a:gd name="connsiteY6" fmla="*/ 95250 h 190500"/>
                  <a:gd name="connsiteX7" fmla="*/ 95250 w 190499"/>
                  <a:gd name="connsiteY7" fmla="*/ 19050 h 190500"/>
                  <a:gd name="connsiteX8" fmla="*/ 171450 w 190499"/>
                  <a:gd name="connsiteY8" fmla="*/ 95250 h 190500"/>
                  <a:gd name="connsiteX9" fmla="*/ 95250 w 190499"/>
                  <a:gd name="connsiteY9" fmla="*/ 171498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0499" h="190500">
                    <a:moveTo>
                      <a:pt x="95250" y="0"/>
                    </a:moveTo>
                    <a:cubicBezTo>
                      <a:pt x="42644" y="0"/>
                      <a:pt x="0" y="42644"/>
                      <a:pt x="0" y="95250"/>
                    </a:cubicBezTo>
                    <a:cubicBezTo>
                      <a:pt x="0" y="147855"/>
                      <a:pt x="42644" y="190500"/>
                      <a:pt x="95250" y="190500"/>
                    </a:cubicBezTo>
                    <a:cubicBezTo>
                      <a:pt x="147855" y="190500"/>
                      <a:pt x="190500" y="147855"/>
                      <a:pt x="190500" y="95250"/>
                    </a:cubicBezTo>
                    <a:cubicBezTo>
                      <a:pt x="190500" y="42644"/>
                      <a:pt x="147855" y="0"/>
                      <a:pt x="95250" y="0"/>
                    </a:cubicBezTo>
                    <a:close/>
                    <a:moveTo>
                      <a:pt x="95250" y="171450"/>
                    </a:moveTo>
                    <a:cubicBezTo>
                      <a:pt x="53166" y="171450"/>
                      <a:pt x="19050" y="137334"/>
                      <a:pt x="19050" y="95250"/>
                    </a:cubicBezTo>
                    <a:cubicBezTo>
                      <a:pt x="19050" y="53166"/>
                      <a:pt x="53166" y="19050"/>
                      <a:pt x="95250" y="19050"/>
                    </a:cubicBezTo>
                    <a:cubicBezTo>
                      <a:pt x="137334" y="19050"/>
                      <a:pt x="171450" y="53166"/>
                      <a:pt x="171450" y="95250"/>
                    </a:cubicBezTo>
                    <a:cubicBezTo>
                      <a:pt x="171419" y="137329"/>
                      <a:pt x="137329" y="171440"/>
                      <a:pt x="95250" y="17149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249D6D67-CC35-F225-6EF0-DA72A05E6A69}"/>
                  </a:ext>
                </a:extLst>
              </p:cNvPr>
              <p:cNvSpPr/>
              <p:nvPr/>
            </p:nvSpPr>
            <p:spPr>
              <a:xfrm>
                <a:off x="14206561" y="4762872"/>
                <a:ext cx="57150" cy="57150"/>
              </a:xfrm>
              <a:custGeom>
                <a:avLst/>
                <a:gdLst>
                  <a:gd name="connsiteX0" fmla="*/ 9525 w 57150"/>
                  <a:gd name="connsiteY0" fmla="*/ 0 h 57150"/>
                  <a:gd name="connsiteX1" fmla="*/ 0 w 57150"/>
                  <a:gd name="connsiteY1" fmla="*/ 9525 h 57150"/>
                  <a:gd name="connsiteX2" fmla="*/ 9525 w 57150"/>
                  <a:gd name="connsiteY2" fmla="*/ 19050 h 57150"/>
                  <a:gd name="connsiteX3" fmla="*/ 38100 w 57150"/>
                  <a:gd name="connsiteY3" fmla="*/ 47625 h 57150"/>
                  <a:gd name="connsiteX4" fmla="*/ 47625 w 57150"/>
                  <a:gd name="connsiteY4" fmla="*/ 57150 h 57150"/>
                  <a:gd name="connsiteX5" fmla="*/ 57150 w 57150"/>
                  <a:gd name="connsiteY5" fmla="*/ 47625 h 57150"/>
                  <a:gd name="connsiteX6" fmla="*/ 9525 w 57150"/>
                  <a:gd name="connsiteY6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150" h="57150">
                    <a:moveTo>
                      <a:pt x="9525" y="0"/>
                    </a:moveTo>
                    <a:cubicBezTo>
                      <a:pt x="4264" y="0"/>
                      <a:pt x="0" y="4264"/>
                      <a:pt x="0" y="9525"/>
                    </a:cubicBezTo>
                    <a:cubicBezTo>
                      <a:pt x="0" y="14786"/>
                      <a:pt x="4264" y="19050"/>
                      <a:pt x="9525" y="19050"/>
                    </a:cubicBezTo>
                    <a:cubicBezTo>
                      <a:pt x="25307" y="19050"/>
                      <a:pt x="38100" y="31843"/>
                      <a:pt x="38100" y="47625"/>
                    </a:cubicBezTo>
                    <a:cubicBezTo>
                      <a:pt x="38100" y="52886"/>
                      <a:pt x="42364" y="57150"/>
                      <a:pt x="47625" y="57150"/>
                    </a:cubicBezTo>
                    <a:cubicBezTo>
                      <a:pt x="52886" y="57150"/>
                      <a:pt x="57150" y="52886"/>
                      <a:pt x="57150" y="47625"/>
                    </a:cubicBezTo>
                    <a:cubicBezTo>
                      <a:pt x="57119" y="21335"/>
                      <a:pt x="35815" y="31"/>
                      <a:pt x="9525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72" name="Graphic 71" descr="Cow outline">
              <a:extLst>
                <a:ext uri="{FF2B5EF4-FFF2-40B4-BE49-F238E27FC236}">
                  <a16:creationId xmlns:a16="http://schemas.microsoft.com/office/drawing/2014/main" id="{956FF436-1908-8F9F-971F-380E9F653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585372" y="3062976"/>
              <a:ext cx="914400" cy="914400"/>
            </a:xfrm>
            <a:prstGeom prst="rect">
              <a:avLst/>
            </a:prstGeom>
          </p:spPr>
        </p:pic>
      </p:grpSp>
      <p:pic>
        <p:nvPicPr>
          <p:cNvPr id="94" name="Graphic 93" descr="Badge Question Mark outline">
            <a:extLst>
              <a:ext uri="{FF2B5EF4-FFF2-40B4-BE49-F238E27FC236}">
                <a16:creationId xmlns:a16="http://schemas.microsoft.com/office/drawing/2014/main" id="{7DA0407C-4B03-5E25-FDE8-431D4E105B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0896" y="2132856"/>
            <a:ext cx="914400" cy="914400"/>
          </a:xfrm>
          <a:prstGeom prst="rect">
            <a:avLst/>
          </a:prstGeom>
        </p:spPr>
      </p:pic>
      <p:pic>
        <p:nvPicPr>
          <p:cNvPr id="96" name="Graphic 95" descr="Dog outline">
            <a:extLst>
              <a:ext uri="{FF2B5EF4-FFF2-40B4-BE49-F238E27FC236}">
                <a16:creationId xmlns:a16="http://schemas.microsoft.com/office/drawing/2014/main" id="{DE749B0B-47F0-0C6D-54DB-33A2FAE56B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50896" y="4402832"/>
            <a:ext cx="914400" cy="914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41DE1D65-6BCC-84DC-AEC0-019AEE03B9A4}"/>
              </a:ext>
            </a:extLst>
          </p:cNvPr>
          <p:cNvSpPr txBox="1"/>
          <p:nvPr/>
        </p:nvSpPr>
        <p:spPr>
          <a:xfrm>
            <a:off x="5517998" y="3351215"/>
            <a:ext cx="1146084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3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BCG </a:t>
            </a:r>
          </a:p>
          <a:p>
            <a:pPr algn="ctr"/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Matrix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297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E98E3-C422-945F-1AD7-6FB349046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791944-FF67-D2A3-01A3-FE95C8394453}"/>
              </a:ext>
            </a:extLst>
          </p:cNvPr>
          <p:cNvSpPr/>
          <p:nvPr/>
        </p:nvSpPr>
        <p:spPr>
          <a:xfrm flipH="1">
            <a:off x="6557988" y="3942524"/>
            <a:ext cx="5024409" cy="1872208"/>
          </a:xfrm>
          <a:prstGeom prst="roundRect">
            <a:avLst>
              <a:gd name="adj" fmla="val 7782"/>
            </a:avLst>
          </a:prstGeom>
          <a:solidFill>
            <a:schemeClr val="accent4">
              <a:lumMod val="20000"/>
              <a:lumOff val="80000"/>
              <a:alpha val="40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58A821B-E495-81BD-01D3-E70932D25F24}"/>
              </a:ext>
            </a:extLst>
          </p:cNvPr>
          <p:cNvGrpSpPr/>
          <p:nvPr/>
        </p:nvGrpSpPr>
        <p:grpSpPr>
          <a:xfrm>
            <a:off x="6557989" y="1734906"/>
            <a:ext cx="5024409" cy="1872208"/>
            <a:chOff x="6557989" y="1340768"/>
            <a:chExt cx="5024409" cy="1872208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4FBE6A9-B69F-654B-89F1-175851FA6087}"/>
                </a:ext>
              </a:extLst>
            </p:cNvPr>
            <p:cNvSpPr/>
            <p:nvPr/>
          </p:nvSpPr>
          <p:spPr>
            <a:xfrm>
              <a:off x="10282951" y="1340768"/>
              <a:ext cx="1299447" cy="1872208"/>
            </a:xfrm>
            <a:custGeom>
              <a:avLst/>
              <a:gdLst>
                <a:gd name="connsiteX0" fmla="*/ 0 w 1299447"/>
                <a:gd name="connsiteY0" fmla="*/ 0 h 1872208"/>
                <a:gd name="connsiteX1" fmla="*/ 1153752 w 1299447"/>
                <a:gd name="connsiteY1" fmla="*/ 0 h 1872208"/>
                <a:gd name="connsiteX2" fmla="*/ 1299447 w 1299447"/>
                <a:gd name="connsiteY2" fmla="*/ 145695 h 1872208"/>
                <a:gd name="connsiteX3" fmla="*/ 1299447 w 1299447"/>
                <a:gd name="connsiteY3" fmla="*/ 1726513 h 1872208"/>
                <a:gd name="connsiteX4" fmla="*/ 1153752 w 1299447"/>
                <a:gd name="connsiteY4" fmla="*/ 1872208 h 1872208"/>
                <a:gd name="connsiteX5" fmla="*/ 0 w 1299447"/>
                <a:gd name="connsiteY5" fmla="*/ 1872208 h 1872208"/>
                <a:gd name="connsiteX6" fmla="*/ 0 w 1299447"/>
                <a:gd name="connsiteY6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9447" h="1872208">
                  <a:moveTo>
                    <a:pt x="0" y="0"/>
                  </a:moveTo>
                  <a:lnTo>
                    <a:pt x="1153752" y="0"/>
                  </a:lnTo>
                  <a:cubicBezTo>
                    <a:pt x="1234217" y="0"/>
                    <a:pt x="1299447" y="65230"/>
                    <a:pt x="1299447" y="145695"/>
                  </a:cubicBezTo>
                  <a:lnTo>
                    <a:pt x="1299447" y="1726513"/>
                  </a:lnTo>
                  <a:cubicBezTo>
                    <a:pt x="1299447" y="1806978"/>
                    <a:pt x="1234217" y="1872208"/>
                    <a:pt x="1153752" y="1872208"/>
                  </a:cubicBezTo>
                  <a:lnTo>
                    <a:pt x="0" y="1872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B6C1E3B5-0C97-24DE-52E0-EA37A847AF17}"/>
                </a:ext>
              </a:extLst>
            </p:cNvPr>
            <p:cNvSpPr/>
            <p:nvPr/>
          </p:nvSpPr>
          <p:spPr>
            <a:xfrm>
              <a:off x="6557989" y="1340768"/>
              <a:ext cx="5024409" cy="1872208"/>
            </a:xfrm>
            <a:prstGeom prst="roundRect">
              <a:avLst>
                <a:gd name="adj" fmla="val 7782"/>
              </a:avLst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24A04CA-7F9B-78CC-6922-7455A960D314}"/>
              </a:ext>
            </a:extLst>
          </p:cNvPr>
          <p:cNvGrpSpPr/>
          <p:nvPr/>
        </p:nvGrpSpPr>
        <p:grpSpPr>
          <a:xfrm>
            <a:off x="6557989" y="3926313"/>
            <a:ext cx="5024409" cy="1872208"/>
            <a:chOff x="6557989" y="1340768"/>
            <a:chExt cx="5024409" cy="187220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71B5539-BCC9-0B8A-1BC0-ED864A06EC95}"/>
                </a:ext>
              </a:extLst>
            </p:cNvPr>
            <p:cNvSpPr/>
            <p:nvPr/>
          </p:nvSpPr>
          <p:spPr>
            <a:xfrm>
              <a:off x="10282951" y="1340768"/>
              <a:ext cx="1299447" cy="1872208"/>
            </a:xfrm>
            <a:custGeom>
              <a:avLst/>
              <a:gdLst>
                <a:gd name="connsiteX0" fmla="*/ 0 w 1299447"/>
                <a:gd name="connsiteY0" fmla="*/ 0 h 1872208"/>
                <a:gd name="connsiteX1" fmla="*/ 1153752 w 1299447"/>
                <a:gd name="connsiteY1" fmla="*/ 0 h 1872208"/>
                <a:gd name="connsiteX2" fmla="*/ 1299447 w 1299447"/>
                <a:gd name="connsiteY2" fmla="*/ 145695 h 1872208"/>
                <a:gd name="connsiteX3" fmla="*/ 1299447 w 1299447"/>
                <a:gd name="connsiteY3" fmla="*/ 1726513 h 1872208"/>
                <a:gd name="connsiteX4" fmla="*/ 1153752 w 1299447"/>
                <a:gd name="connsiteY4" fmla="*/ 1872208 h 1872208"/>
                <a:gd name="connsiteX5" fmla="*/ 0 w 1299447"/>
                <a:gd name="connsiteY5" fmla="*/ 1872208 h 1872208"/>
                <a:gd name="connsiteX6" fmla="*/ 0 w 1299447"/>
                <a:gd name="connsiteY6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9447" h="1872208">
                  <a:moveTo>
                    <a:pt x="0" y="0"/>
                  </a:moveTo>
                  <a:lnTo>
                    <a:pt x="1153752" y="0"/>
                  </a:lnTo>
                  <a:cubicBezTo>
                    <a:pt x="1234217" y="0"/>
                    <a:pt x="1299447" y="65230"/>
                    <a:pt x="1299447" y="145695"/>
                  </a:cubicBezTo>
                  <a:lnTo>
                    <a:pt x="1299447" y="1726513"/>
                  </a:lnTo>
                  <a:cubicBezTo>
                    <a:pt x="1299447" y="1806978"/>
                    <a:pt x="1234217" y="1872208"/>
                    <a:pt x="1153752" y="1872208"/>
                  </a:cubicBezTo>
                  <a:lnTo>
                    <a:pt x="0" y="1872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8DEF5842-6DC7-9814-B43F-BD4BCA9612D8}"/>
                </a:ext>
              </a:extLst>
            </p:cNvPr>
            <p:cNvSpPr/>
            <p:nvPr/>
          </p:nvSpPr>
          <p:spPr>
            <a:xfrm>
              <a:off x="6557989" y="1340768"/>
              <a:ext cx="5024409" cy="1872208"/>
            </a:xfrm>
            <a:prstGeom prst="roundRect">
              <a:avLst>
                <a:gd name="adj" fmla="val 7782"/>
              </a:avLst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3D226C0-826A-4170-ED34-20D27191277D}"/>
              </a:ext>
            </a:extLst>
          </p:cNvPr>
          <p:cNvGrpSpPr/>
          <p:nvPr/>
        </p:nvGrpSpPr>
        <p:grpSpPr>
          <a:xfrm flipH="1">
            <a:off x="609441" y="1734906"/>
            <a:ext cx="5024409" cy="1872208"/>
            <a:chOff x="6557989" y="1340768"/>
            <a:chExt cx="5024409" cy="1872208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F586B54-FC73-959A-C0B6-A1988D701625}"/>
                </a:ext>
              </a:extLst>
            </p:cNvPr>
            <p:cNvSpPr/>
            <p:nvPr/>
          </p:nvSpPr>
          <p:spPr>
            <a:xfrm>
              <a:off x="10282951" y="1340768"/>
              <a:ext cx="1299447" cy="1872208"/>
            </a:xfrm>
            <a:custGeom>
              <a:avLst/>
              <a:gdLst>
                <a:gd name="connsiteX0" fmla="*/ 0 w 1299447"/>
                <a:gd name="connsiteY0" fmla="*/ 0 h 1872208"/>
                <a:gd name="connsiteX1" fmla="*/ 1153752 w 1299447"/>
                <a:gd name="connsiteY1" fmla="*/ 0 h 1872208"/>
                <a:gd name="connsiteX2" fmla="*/ 1299447 w 1299447"/>
                <a:gd name="connsiteY2" fmla="*/ 145695 h 1872208"/>
                <a:gd name="connsiteX3" fmla="*/ 1299447 w 1299447"/>
                <a:gd name="connsiteY3" fmla="*/ 1726513 h 1872208"/>
                <a:gd name="connsiteX4" fmla="*/ 1153752 w 1299447"/>
                <a:gd name="connsiteY4" fmla="*/ 1872208 h 1872208"/>
                <a:gd name="connsiteX5" fmla="*/ 0 w 1299447"/>
                <a:gd name="connsiteY5" fmla="*/ 1872208 h 1872208"/>
                <a:gd name="connsiteX6" fmla="*/ 0 w 1299447"/>
                <a:gd name="connsiteY6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9447" h="1872208">
                  <a:moveTo>
                    <a:pt x="0" y="0"/>
                  </a:moveTo>
                  <a:lnTo>
                    <a:pt x="1153752" y="0"/>
                  </a:lnTo>
                  <a:cubicBezTo>
                    <a:pt x="1234217" y="0"/>
                    <a:pt x="1299447" y="65230"/>
                    <a:pt x="1299447" y="145695"/>
                  </a:cubicBezTo>
                  <a:lnTo>
                    <a:pt x="1299447" y="1726513"/>
                  </a:lnTo>
                  <a:cubicBezTo>
                    <a:pt x="1299447" y="1806978"/>
                    <a:pt x="1234217" y="1872208"/>
                    <a:pt x="1153752" y="1872208"/>
                  </a:cubicBezTo>
                  <a:lnTo>
                    <a:pt x="0" y="1872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49CF6824-9569-62B4-762E-6EDCC182EDE0}"/>
                </a:ext>
              </a:extLst>
            </p:cNvPr>
            <p:cNvSpPr/>
            <p:nvPr/>
          </p:nvSpPr>
          <p:spPr>
            <a:xfrm>
              <a:off x="6557989" y="1340768"/>
              <a:ext cx="5024409" cy="1872208"/>
            </a:xfrm>
            <a:prstGeom prst="roundRect">
              <a:avLst>
                <a:gd name="adj" fmla="val 7782"/>
              </a:avLst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C4D06B4-75F4-CB41-5C8B-F85C04573C2A}"/>
              </a:ext>
            </a:extLst>
          </p:cNvPr>
          <p:cNvGrpSpPr/>
          <p:nvPr/>
        </p:nvGrpSpPr>
        <p:grpSpPr>
          <a:xfrm flipH="1">
            <a:off x="609441" y="3926313"/>
            <a:ext cx="5024409" cy="1872208"/>
            <a:chOff x="6557989" y="1340768"/>
            <a:chExt cx="5024409" cy="1872208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EF9D233-5210-21B5-C0B1-D0C97F6FC1B1}"/>
                </a:ext>
              </a:extLst>
            </p:cNvPr>
            <p:cNvSpPr/>
            <p:nvPr/>
          </p:nvSpPr>
          <p:spPr>
            <a:xfrm>
              <a:off x="10282951" y="1340768"/>
              <a:ext cx="1299447" cy="1872208"/>
            </a:xfrm>
            <a:custGeom>
              <a:avLst/>
              <a:gdLst>
                <a:gd name="connsiteX0" fmla="*/ 0 w 1299447"/>
                <a:gd name="connsiteY0" fmla="*/ 0 h 1872208"/>
                <a:gd name="connsiteX1" fmla="*/ 1153752 w 1299447"/>
                <a:gd name="connsiteY1" fmla="*/ 0 h 1872208"/>
                <a:gd name="connsiteX2" fmla="*/ 1299447 w 1299447"/>
                <a:gd name="connsiteY2" fmla="*/ 145695 h 1872208"/>
                <a:gd name="connsiteX3" fmla="*/ 1299447 w 1299447"/>
                <a:gd name="connsiteY3" fmla="*/ 1726513 h 1872208"/>
                <a:gd name="connsiteX4" fmla="*/ 1153752 w 1299447"/>
                <a:gd name="connsiteY4" fmla="*/ 1872208 h 1872208"/>
                <a:gd name="connsiteX5" fmla="*/ 0 w 1299447"/>
                <a:gd name="connsiteY5" fmla="*/ 1872208 h 1872208"/>
                <a:gd name="connsiteX6" fmla="*/ 0 w 1299447"/>
                <a:gd name="connsiteY6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9447" h="1872208">
                  <a:moveTo>
                    <a:pt x="0" y="0"/>
                  </a:moveTo>
                  <a:lnTo>
                    <a:pt x="1153752" y="0"/>
                  </a:lnTo>
                  <a:cubicBezTo>
                    <a:pt x="1234217" y="0"/>
                    <a:pt x="1299447" y="65230"/>
                    <a:pt x="1299447" y="145695"/>
                  </a:cubicBezTo>
                  <a:lnTo>
                    <a:pt x="1299447" y="1726513"/>
                  </a:lnTo>
                  <a:cubicBezTo>
                    <a:pt x="1299447" y="1806978"/>
                    <a:pt x="1234217" y="1872208"/>
                    <a:pt x="1153752" y="1872208"/>
                  </a:cubicBezTo>
                  <a:lnTo>
                    <a:pt x="0" y="1872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7169DB20-8286-0D9F-516C-E78C07C18270}"/>
                </a:ext>
              </a:extLst>
            </p:cNvPr>
            <p:cNvSpPr/>
            <p:nvPr/>
          </p:nvSpPr>
          <p:spPr>
            <a:xfrm>
              <a:off x="6557989" y="1340768"/>
              <a:ext cx="5024409" cy="1872208"/>
            </a:xfrm>
            <a:prstGeom prst="roundRect">
              <a:avLst>
                <a:gd name="adj" fmla="val 7782"/>
              </a:avLst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5C8E95-79AA-B774-6893-E2AFDDF0C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BCG Matrix Slide Template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3629FE3-2607-2A83-EDEB-203A4BA4B279}"/>
              </a:ext>
            </a:extLst>
          </p:cNvPr>
          <p:cNvGrpSpPr/>
          <p:nvPr/>
        </p:nvGrpSpPr>
        <p:grpSpPr>
          <a:xfrm>
            <a:off x="2327414" y="2183747"/>
            <a:ext cx="2443932" cy="886091"/>
            <a:chOff x="6598468" y="2595742"/>
            <a:chExt cx="2443932" cy="88609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6697CA2-DF51-3574-0D1A-FB5ADC07EAF2}"/>
                </a:ext>
              </a:extLst>
            </p:cNvPr>
            <p:cNvSpPr/>
            <p:nvPr/>
          </p:nvSpPr>
          <p:spPr>
            <a:xfrm>
              <a:off x="6598468" y="2996952"/>
              <a:ext cx="2443932" cy="484881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r>
                <a:rPr lang="en-IN" sz="1400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45C243F-B065-0CB3-998B-66941BB2E486}"/>
                </a:ext>
              </a:extLst>
            </p:cNvPr>
            <p:cNvSpPr/>
            <p:nvPr/>
          </p:nvSpPr>
          <p:spPr>
            <a:xfrm>
              <a:off x="6598468" y="2595742"/>
              <a:ext cx="2443932" cy="248184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r>
                <a:rPr lang="en-IN" sz="20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STAR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2AA6F44-B222-0554-2FC9-DE7266024238}"/>
              </a:ext>
            </a:extLst>
          </p:cNvPr>
          <p:cNvGrpSpPr/>
          <p:nvPr/>
        </p:nvGrpSpPr>
        <p:grpSpPr>
          <a:xfrm>
            <a:off x="2327414" y="4387840"/>
            <a:ext cx="2443932" cy="886091"/>
            <a:chOff x="6598468" y="2595742"/>
            <a:chExt cx="2443932" cy="88609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708B9DC-1C2E-695F-5B21-AD732D0DCE64}"/>
                </a:ext>
              </a:extLst>
            </p:cNvPr>
            <p:cNvSpPr/>
            <p:nvPr/>
          </p:nvSpPr>
          <p:spPr>
            <a:xfrm>
              <a:off x="6598468" y="2996952"/>
              <a:ext cx="2443932" cy="484881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r>
                <a:rPr lang="en-IN" sz="1400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0100202-7032-9DB4-C729-376C2CA50E8D}"/>
                </a:ext>
              </a:extLst>
            </p:cNvPr>
            <p:cNvSpPr/>
            <p:nvPr/>
          </p:nvSpPr>
          <p:spPr>
            <a:xfrm>
              <a:off x="6598468" y="2595742"/>
              <a:ext cx="2443932" cy="248184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r>
                <a:rPr lang="en-IN" sz="20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CASH COW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FDF2893-8EC2-E781-46E3-DD92FBB6812D}"/>
              </a:ext>
            </a:extLst>
          </p:cNvPr>
          <p:cNvGrpSpPr/>
          <p:nvPr/>
        </p:nvGrpSpPr>
        <p:grpSpPr>
          <a:xfrm>
            <a:off x="7293551" y="2183747"/>
            <a:ext cx="2443932" cy="886091"/>
            <a:chOff x="6598468" y="2595742"/>
            <a:chExt cx="2443932" cy="88609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17131CB-C44B-0332-61C3-96E574DB27F1}"/>
                </a:ext>
              </a:extLst>
            </p:cNvPr>
            <p:cNvSpPr/>
            <p:nvPr/>
          </p:nvSpPr>
          <p:spPr>
            <a:xfrm>
              <a:off x="6598468" y="2996952"/>
              <a:ext cx="2443932" cy="484881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pPr algn="r"/>
              <a:r>
                <a:rPr lang="en-IN" sz="1400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92B358E-0AD9-3C84-358C-7E9DEBDDF7A7}"/>
                </a:ext>
              </a:extLst>
            </p:cNvPr>
            <p:cNvSpPr/>
            <p:nvPr/>
          </p:nvSpPr>
          <p:spPr>
            <a:xfrm>
              <a:off x="6598468" y="2595742"/>
              <a:ext cx="2443932" cy="248184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r"/>
              <a:r>
                <a:rPr lang="en-IN" sz="20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QUESTION MARK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ACCE9FB-8264-CE63-68BB-88485E899DD1}"/>
              </a:ext>
            </a:extLst>
          </p:cNvPr>
          <p:cNvGrpSpPr/>
          <p:nvPr/>
        </p:nvGrpSpPr>
        <p:grpSpPr>
          <a:xfrm>
            <a:off x="4722425" y="2393219"/>
            <a:ext cx="2746988" cy="2746989"/>
            <a:chOff x="4720918" y="2348879"/>
            <a:chExt cx="2746988" cy="274698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CE98FAB-FA03-AFEA-737D-05C8A05D0DFC}"/>
                </a:ext>
              </a:extLst>
            </p:cNvPr>
            <p:cNvSpPr/>
            <p:nvPr/>
          </p:nvSpPr>
          <p:spPr>
            <a:xfrm>
              <a:off x="4801640" y="2429601"/>
              <a:ext cx="2585544" cy="25855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A163CD-1CA9-930D-8B3D-354CC43C93B5}"/>
                </a:ext>
              </a:extLst>
            </p:cNvPr>
            <p:cNvGrpSpPr/>
            <p:nvPr/>
          </p:nvGrpSpPr>
          <p:grpSpPr>
            <a:xfrm>
              <a:off x="4720918" y="2348879"/>
              <a:ext cx="2746988" cy="2746989"/>
              <a:chOff x="4720918" y="2348879"/>
              <a:chExt cx="2746988" cy="2746989"/>
            </a:xfrm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126DA805-C96B-F1EA-77F5-B5DACE99D4B8}"/>
                  </a:ext>
                </a:extLst>
              </p:cNvPr>
              <p:cNvSpPr/>
              <p:nvPr/>
            </p:nvSpPr>
            <p:spPr>
              <a:xfrm rot="5400000">
                <a:off x="6098260" y="3726631"/>
                <a:ext cx="1365389" cy="1373085"/>
              </a:xfrm>
              <a:custGeom>
                <a:avLst/>
                <a:gdLst>
                  <a:gd name="connsiteX0" fmla="*/ 0 w 1365389"/>
                  <a:gd name="connsiteY0" fmla="*/ 105896 h 1373085"/>
                  <a:gd name="connsiteX1" fmla="*/ 0 w 1365389"/>
                  <a:gd name="connsiteY1" fmla="*/ 0 h 1373085"/>
                  <a:gd name="connsiteX2" fmla="*/ 132328 w 1365389"/>
                  <a:gd name="connsiteY2" fmla="*/ 6682 h 1373085"/>
                  <a:gd name="connsiteX3" fmla="*/ 1365389 w 1365389"/>
                  <a:gd name="connsiteY3" fmla="*/ 1373085 h 1373085"/>
                  <a:gd name="connsiteX4" fmla="*/ 1259493 w 1365389"/>
                  <a:gd name="connsiteY4" fmla="*/ 1373085 h 1373085"/>
                  <a:gd name="connsiteX5" fmla="*/ 121501 w 1365389"/>
                  <a:gd name="connsiteY5" fmla="*/ 112031 h 1373085"/>
                  <a:gd name="connsiteX6" fmla="*/ 0 w 1365389"/>
                  <a:gd name="connsiteY6" fmla="*/ 105896 h 1373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5389" h="1373085">
                    <a:moveTo>
                      <a:pt x="0" y="105896"/>
                    </a:moveTo>
                    <a:lnTo>
                      <a:pt x="0" y="0"/>
                    </a:lnTo>
                    <a:lnTo>
                      <a:pt x="132328" y="6682"/>
                    </a:lnTo>
                    <a:cubicBezTo>
                      <a:pt x="824920" y="77019"/>
                      <a:pt x="1365389" y="661935"/>
                      <a:pt x="1365389" y="1373085"/>
                    </a:cubicBezTo>
                    <a:lnTo>
                      <a:pt x="1259493" y="1373085"/>
                    </a:lnTo>
                    <a:cubicBezTo>
                      <a:pt x="1259493" y="716764"/>
                      <a:pt x="760694" y="176945"/>
                      <a:pt x="121501" y="112031"/>
                    </a:cubicBezTo>
                    <a:lnTo>
                      <a:pt x="0" y="105896"/>
                    </a:lnTo>
                    <a:close/>
                  </a:path>
                </a:pathLst>
              </a:custGeom>
              <a:solidFill>
                <a:schemeClr val="accent4"/>
              </a:solidFill>
              <a:ln w="50800">
                <a:solidFill>
                  <a:schemeClr val="accent4"/>
                </a:solidFill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8BE1554-4BAE-954F-F75D-C90AB3119194}"/>
                  </a:ext>
                </a:extLst>
              </p:cNvPr>
              <p:cNvSpPr/>
              <p:nvPr/>
            </p:nvSpPr>
            <p:spPr>
              <a:xfrm rot="5400000">
                <a:off x="6090359" y="2352932"/>
                <a:ext cx="1381599" cy="1373494"/>
              </a:xfrm>
              <a:custGeom>
                <a:avLst/>
                <a:gdLst>
                  <a:gd name="connsiteX0" fmla="*/ 0 w 1381599"/>
                  <a:gd name="connsiteY0" fmla="*/ 1373494 h 1373494"/>
                  <a:gd name="connsiteX1" fmla="*/ 1373494 w 1381599"/>
                  <a:gd name="connsiteY1" fmla="*/ 0 h 1373494"/>
                  <a:gd name="connsiteX2" fmla="*/ 1381599 w 1381599"/>
                  <a:gd name="connsiteY2" fmla="*/ 409 h 1373494"/>
                  <a:gd name="connsiteX3" fmla="*/ 1381599 w 1381599"/>
                  <a:gd name="connsiteY3" fmla="*/ 106305 h 1373494"/>
                  <a:gd name="connsiteX4" fmla="*/ 1373494 w 1381599"/>
                  <a:gd name="connsiteY4" fmla="*/ 105896 h 1373494"/>
                  <a:gd name="connsiteX5" fmla="*/ 105896 w 1381599"/>
                  <a:gd name="connsiteY5" fmla="*/ 1373494 h 1373494"/>
                  <a:gd name="connsiteX6" fmla="*/ 0 w 1381599"/>
                  <a:gd name="connsiteY6" fmla="*/ 1373494 h 1373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1599" h="1373494">
                    <a:moveTo>
                      <a:pt x="0" y="1373494"/>
                    </a:moveTo>
                    <a:cubicBezTo>
                      <a:pt x="0" y="614934"/>
                      <a:pt x="614934" y="0"/>
                      <a:pt x="1373494" y="0"/>
                    </a:cubicBezTo>
                    <a:lnTo>
                      <a:pt x="1381599" y="409"/>
                    </a:lnTo>
                    <a:lnTo>
                      <a:pt x="1381599" y="106305"/>
                    </a:lnTo>
                    <a:lnTo>
                      <a:pt x="1373494" y="105896"/>
                    </a:lnTo>
                    <a:cubicBezTo>
                      <a:pt x="673419" y="105896"/>
                      <a:pt x="105896" y="673419"/>
                      <a:pt x="105896" y="1373494"/>
                    </a:cubicBezTo>
                    <a:lnTo>
                      <a:pt x="0" y="1373494"/>
                    </a:lnTo>
                    <a:close/>
                  </a:path>
                </a:pathLst>
              </a:custGeom>
              <a:solidFill>
                <a:schemeClr val="accent3"/>
              </a:solidFill>
              <a:ln w="50800">
                <a:solidFill>
                  <a:schemeClr val="accent3"/>
                </a:solidFill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25D847CC-62EE-BBE2-BF74-A005E3021877}"/>
                  </a:ext>
                </a:extLst>
              </p:cNvPr>
              <p:cNvSpPr/>
              <p:nvPr/>
            </p:nvSpPr>
            <p:spPr>
              <a:xfrm rot="5400000">
                <a:off x="4725175" y="3726631"/>
                <a:ext cx="1365389" cy="1373085"/>
              </a:xfrm>
              <a:custGeom>
                <a:avLst/>
                <a:gdLst>
                  <a:gd name="connsiteX0" fmla="*/ 0 w 1365389"/>
                  <a:gd name="connsiteY0" fmla="*/ 1373085 h 1373085"/>
                  <a:gd name="connsiteX1" fmla="*/ 0 w 1365389"/>
                  <a:gd name="connsiteY1" fmla="*/ 1267189 h 1373085"/>
                  <a:gd name="connsiteX2" fmla="*/ 121501 w 1365389"/>
                  <a:gd name="connsiteY2" fmla="*/ 1261054 h 1373085"/>
                  <a:gd name="connsiteX3" fmla="*/ 1259493 w 1365389"/>
                  <a:gd name="connsiteY3" fmla="*/ 0 h 1373085"/>
                  <a:gd name="connsiteX4" fmla="*/ 1365389 w 1365389"/>
                  <a:gd name="connsiteY4" fmla="*/ 0 h 1373085"/>
                  <a:gd name="connsiteX5" fmla="*/ 132328 w 1365389"/>
                  <a:gd name="connsiteY5" fmla="*/ 1366403 h 1373085"/>
                  <a:gd name="connsiteX6" fmla="*/ 0 w 1365389"/>
                  <a:gd name="connsiteY6" fmla="*/ 1373085 h 1373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5389" h="1373085">
                    <a:moveTo>
                      <a:pt x="0" y="1373085"/>
                    </a:moveTo>
                    <a:lnTo>
                      <a:pt x="0" y="1267189"/>
                    </a:lnTo>
                    <a:lnTo>
                      <a:pt x="121501" y="1261054"/>
                    </a:lnTo>
                    <a:cubicBezTo>
                      <a:pt x="760694" y="1196140"/>
                      <a:pt x="1259493" y="656320"/>
                      <a:pt x="1259493" y="0"/>
                    </a:cubicBezTo>
                    <a:lnTo>
                      <a:pt x="1365389" y="0"/>
                    </a:lnTo>
                    <a:cubicBezTo>
                      <a:pt x="1365389" y="711150"/>
                      <a:pt x="824920" y="1296066"/>
                      <a:pt x="132328" y="1366403"/>
                    </a:cubicBezTo>
                    <a:lnTo>
                      <a:pt x="0" y="1373085"/>
                    </a:lnTo>
                    <a:close/>
                  </a:path>
                </a:pathLst>
              </a:custGeom>
              <a:solidFill>
                <a:schemeClr val="accent2"/>
              </a:solidFill>
              <a:ln w="50800">
                <a:solidFill>
                  <a:schemeClr val="accent2"/>
                </a:solidFill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0B59C803-B0E1-70E5-8E07-6057572FEED4}"/>
                  </a:ext>
                </a:extLst>
              </p:cNvPr>
              <p:cNvSpPr/>
              <p:nvPr/>
            </p:nvSpPr>
            <p:spPr>
              <a:xfrm rot="5400000">
                <a:off x="4716865" y="2352932"/>
                <a:ext cx="1381599" cy="1373494"/>
              </a:xfrm>
              <a:custGeom>
                <a:avLst/>
                <a:gdLst>
                  <a:gd name="connsiteX0" fmla="*/ 0 w 1381599"/>
                  <a:gd name="connsiteY0" fmla="*/ 0 h 1373494"/>
                  <a:gd name="connsiteX1" fmla="*/ 105896 w 1381599"/>
                  <a:gd name="connsiteY1" fmla="*/ 0 h 1373494"/>
                  <a:gd name="connsiteX2" fmla="*/ 1373494 w 1381599"/>
                  <a:gd name="connsiteY2" fmla="*/ 1267598 h 1373494"/>
                  <a:gd name="connsiteX3" fmla="*/ 1381599 w 1381599"/>
                  <a:gd name="connsiteY3" fmla="*/ 1267189 h 1373494"/>
                  <a:gd name="connsiteX4" fmla="*/ 1381599 w 1381599"/>
                  <a:gd name="connsiteY4" fmla="*/ 1373085 h 1373494"/>
                  <a:gd name="connsiteX5" fmla="*/ 1373494 w 1381599"/>
                  <a:gd name="connsiteY5" fmla="*/ 1373494 h 1373494"/>
                  <a:gd name="connsiteX6" fmla="*/ 0 w 1381599"/>
                  <a:gd name="connsiteY6" fmla="*/ 0 h 1373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1599" h="1373494">
                    <a:moveTo>
                      <a:pt x="0" y="0"/>
                    </a:moveTo>
                    <a:lnTo>
                      <a:pt x="105896" y="0"/>
                    </a:lnTo>
                    <a:cubicBezTo>
                      <a:pt x="105896" y="700075"/>
                      <a:pt x="673419" y="1267598"/>
                      <a:pt x="1373494" y="1267598"/>
                    </a:cubicBezTo>
                    <a:lnTo>
                      <a:pt x="1381599" y="1267189"/>
                    </a:lnTo>
                    <a:lnTo>
                      <a:pt x="1381599" y="1373085"/>
                    </a:lnTo>
                    <a:lnTo>
                      <a:pt x="1373494" y="1373494"/>
                    </a:lnTo>
                    <a:cubicBezTo>
                      <a:pt x="614934" y="1373494"/>
                      <a:pt x="0" y="758560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50800">
                <a:solidFill>
                  <a:schemeClr val="accent5"/>
                </a:solidFill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Partial Circle 6">
              <a:extLst>
                <a:ext uri="{FF2B5EF4-FFF2-40B4-BE49-F238E27FC236}">
                  <a16:creationId xmlns:a16="http://schemas.microsoft.com/office/drawing/2014/main" id="{7764364D-C23E-7CA5-9D32-6CFF91C25AF0}"/>
                </a:ext>
              </a:extLst>
            </p:cNvPr>
            <p:cNvSpPr/>
            <p:nvPr/>
          </p:nvSpPr>
          <p:spPr>
            <a:xfrm rot="5400000">
              <a:off x="4808335" y="2434422"/>
              <a:ext cx="2585544" cy="2585544"/>
            </a:xfrm>
            <a:prstGeom prst="pie">
              <a:avLst>
                <a:gd name="adj1" fmla="val 16277424"/>
                <a:gd name="adj2" fmla="val 21511945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3D2DFB3-7850-A1EE-1B0B-A0798A7DB980}"/>
              </a:ext>
            </a:extLst>
          </p:cNvPr>
          <p:cNvGrpSpPr/>
          <p:nvPr/>
        </p:nvGrpSpPr>
        <p:grpSpPr>
          <a:xfrm>
            <a:off x="7293551" y="4387840"/>
            <a:ext cx="2443932" cy="886091"/>
            <a:chOff x="6598468" y="2595742"/>
            <a:chExt cx="2443932" cy="88609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0C3B975-9C71-42D2-BA5B-10A6C35ECC7A}"/>
                </a:ext>
              </a:extLst>
            </p:cNvPr>
            <p:cNvSpPr/>
            <p:nvPr/>
          </p:nvSpPr>
          <p:spPr>
            <a:xfrm>
              <a:off x="6598468" y="2996952"/>
              <a:ext cx="2443932" cy="484881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pPr algn="r"/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FD98FA75-B21D-E624-C261-2883F86D1385}"/>
                </a:ext>
              </a:extLst>
            </p:cNvPr>
            <p:cNvSpPr/>
            <p:nvPr/>
          </p:nvSpPr>
          <p:spPr>
            <a:xfrm>
              <a:off x="6598468" y="2595742"/>
              <a:ext cx="2443932" cy="248184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r"/>
              <a:r>
                <a:rPr lang="en-IN" sz="2000" b="1" dirty="0">
                  <a:solidFill>
                    <a:schemeClr val="accent4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DOG</a:t>
              </a:r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E567AAE8-485F-8FFD-FE69-1ECFDF08874A}"/>
              </a:ext>
            </a:extLst>
          </p:cNvPr>
          <p:cNvSpPr/>
          <p:nvPr/>
        </p:nvSpPr>
        <p:spPr>
          <a:xfrm>
            <a:off x="5083293" y="2758966"/>
            <a:ext cx="2015494" cy="2015494"/>
          </a:xfrm>
          <a:prstGeom prst="ellipse">
            <a:avLst/>
          </a:prstGeom>
          <a:gradFill>
            <a:gsLst>
              <a:gs pos="58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  <a:gs pos="2000">
                <a:schemeClr val="bg1"/>
              </a:gs>
            </a:gsLst>
            <a:lin ang="2700000" scaled="1"/>
          </a:gradFill>
          <a:ln w="635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Graphic 67" descr="Star outline">
            <a:extLst>
              <a:ext uri="{FF2B5EF4-FFF2-40B4-BE49-F238E27FC236}">
                <a16:creationId xmlns:a16="http://schemas.microsoft.com/office/drawing/2014/main" id="{5F8171A3-2D2C-9D4F-2265-1E899278DC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627" y="2132856"/>
            <a:ext cx="914400" cy="914400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5D9F18D1-A319-D3D5-A8D8-D2E902BEB966}"/>
              </a:ext>
            </a:extLst>
          </p:cNvPr>
          <p:cNvGrpSpPr/>
          <p:nvPr/>
        </p:nvGrpSpPr>
        <p:grpSpPr>
          <a:xfrm>
            <a:off x="800627" y="4402832"/>
            <a:ext cx="914400" cy="914400"/>
            <a:chOff x="14585372" y="3062976"/>
            <a:chExt cx="914400" cy="914400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BD61DB6-5322-4BA7-AD48-E12817A97A0A}"/>
                </a:ext>
              </a:extLst>
            </p:cNvPr>
            <p:cNvGrpSpPr/>
            <p:nvPr/>
          </p:nvGrpSpPr>
          <p:grpSpPr>
            <a:xfrm>
              <a:off x="14900884" y="3377567"/>
              <a:ext cx="190499" cy="190500"/>
              <a:chOff x="14118492" y="4720190"/>
              <a:chExt cx="190499" cy="190500"/>
            </a:xfrm>
            <a:grpFill/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35FA37B-9B9C-571A-176C-52DE32353DAD}"/>
                  </a:ext>
                </a:extLst>
              </p:cNvPr>
              <p:cNvSpPr/>
              <p:nvPr/>
            </p:nvSpPr>
            <p:spPr>
              <a:xfrm>
                <a:off x="14118492" y="4720190"/>
                <a:ext cx="190499" cy="190500"/>
              </a:xfrm>
              <a:custGeom>
                <a:avLst/>
                <a:gdLst>
                  <a:gd name="connsiteX0" fmla="*/ 95250 w 190499"/>
                  <a:gd name="connsiteY0" fmla="*/ 0 h 190500"/>
                  <a:gd name="connsiteX1" fmla="*/ 0 w 190499"/>
                  <a:gd name="connsiteY1" fmla="*/ 95250 h 190500"/>
                  <a:gd name="connsiteX2" fmla="*/ 95250 w 190499"/>
                  <a:gd name="connsiteY2" fmla="*/ 190500 h 190500"/>
                  <a:gd name="connsiteX3" fmla="*/ 190500 w 190499"/>
                  <a:gd name="connsiteY3" fmla="*/ 95250 h 190500"/>
                  <a:gd name="connsiteX4" fmla="*/ 95250 w 190499"/>
                  <a:gd name="connsiteY4" fmla="*/ 0 h 190500"/>
                  <a:gd name="connsiteX5" fmla="*/ 95250 w 190499"/>
                  <a:gd name="connsiteY5" fmla="*/ 171450 h 190500"/>
                  <a:gd name="connsiteX6" fmla="*/ 19050 w 190499"/>
                  <a:gd name="connsiteY6" fmla="*/ 95250 h 190500"/>
                  <a:gd name="connsiteX7" fmla="*/ 95250 w 190499"/>
                  <a:gd name="connsiteY7" fmla="*/ 19050 h 190500"/>
                  <a:gd name="connsiteX8" fmla="*/ 171450 w 190499"/>
                  <a:gd name="connsiteY8" fmla="*/ 95250 h 190500"/>
                  <a:gd name="connsiteX9" fmla="*/ 95250 w 190499"/>
                  <a:gd name="connsiteY9" fmla="*/ 171498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0499" h="190500">
                    <a:moveTo>
                      <a:pt x="95250" y="0"/>
                    </a:moveTo>
                    <a:cubicBezTo>
                      <a:pt x="42644" y="0"/>
                      <a:pt x="0" y="42644"/>
                      <a:pt x="0" y="95250"/>
                    </a:cubicBezTo>
                    <a:cubicBezTo>
                      <a:pt x="0" y="147855"/>
                      <a:pt x="42644" y="190500"/>
                      <a:pt x="95250" y="190500"/>
                    </a:cubicBezTo>
                    <a:cubicBezTo>
                      <a:pt x="147855" y="190500"/>
                      <a:pt x="190500" y="147855"/>
                      <a:pt x="190500" y="95250"/>
                    </a:cubicBezTo>
                    <a:cubicBezTo>
                      <a:pt x="190500" y="42644"/>
                      <a:pt x="147855" y="0"/>
                      <a:pt x="95250" y="0"/>
                    </a:cubicBezTo>
                    <a:close/>
                    <a:moveTo>
                      <a:pt x="95250" y="171450"/>
                    </a:moveTo>
                    <a:cubicBezTo>
                      <a:pt x="53166" y="171450"/>
                      <a:pt x="19050" y="137334"/>
                      <a:pt x="19050" y="95250"/>
                    </a:cubicBezTo>
                    <a:cubicBezTo>
                      <a:pt x="19050" y="53166"/>
                      <a:pt x="53166" y="19050"/>
                      <a:pt x="95250" y="19050"/>
                    </a:cubicBezTo>
                    <a:cubicBezTo>
                      <a:pt x="137334" y="19050"/>
                      <a:pt x="171450" y="53166"/>
                      <a:pt x="171450" y="95250"/>
                    </a:cubicBezTo>
                    <a:cubicBezTo>
                      <a:pt x="171419" y="137329"/>
                      <a:pt x="137329" y="171440"/>
                      <a:pt x="95250" y="17149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7AE69C45-BE7A-D11E-4086-9565000AE1C1}"/>
                  </a:ext>
                </a:extLst>
              </p:cNvPr>
              <p:cNvSpPr/>
              <p:nvPr/>
            </p:nvSpPr>
            <p:spPr>
              <a:xfrm>
                <a:off x="14206561" y="4762872"/>
                <a:ext cx="57150" cy="57150"/>
              </a:xfrm>
              <a:custGeom>
                <a:avLst/>
                <a:gdLst>
                  <a:gd name="connsiteX0" fmla="*/ 9525 w 57150"/>
                  <a:gd name="connsiteY0" fmla="*/ 0 h 57150"/>
                  <a:gd name="connsiteX1" fmla="*/ 0 w 57150"/>
                  <a:gd name="connsiteY1" fmla="*/ 9525 h 57150"/>
                  <a:gd name="connsiteX2" fmla="*/ 9525 w 57150"/>
                  <a:gd name="connsiteY2" fmla="*/ 19050 h 57150"/>
                  <a:gd name="connsiteX3" fmla="*/ 38100 w 57150"/>
                  <a:gd name="connsiteY3" fmla="*/ 47625 h 57150"/>
                  <a:gd name="connsiteX4" fmla="*/ 47625 w 57150"/>
                  <a:gd name="connsiteY4" fmla="*/ 57150 h 57150"/>
                  <a:gd name="connsiteX5" fmla="*/ 57150 w 57150"/>
                  <a:gd name="connsiteY5" fmla="*/ 47625 h 57150"/>
                  <a:gd name="connsiteX6" fmla="*/ 9525 w 57150"/>
                  <a:gd name="connsiteY6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150" h="57150">
                    <a:moveTo>
                      <a:pt x="9525" y="0"/>
                    </a:moveTo>
                    <a:cubicBezTo>
                      <a:pt x="4264" y="0"/>
                      <a:pt x="0" y="4264"/>
                      <a:pt x="0" y="9525"/>
                    </a:cubicBezTo>
                    <a:cubicBezTo>
                      <a:pt x="0" y="14786"/>
                      <a:pt x="4264" y="19050"/>
                      <a:pt x="9525" y="19050"/>
                    </a:cubicBezTo>
                    <a:cubicBezTo>
                      <a:pt x="25307" y="19050"/>
                      <a:pt x="38100" y="31843"/>
                      <a:pt x="38100" y="47625"/>
                    </a:cubicBezTo>
                    <a:cubicBezTo>
                      <a:pt x="38100" y="52886"/>
                      <a:pt x="42364" y="57150"/>
                      <a:pt x="47625" y="57150"/>
                    </a:cubicBezTo>
                    <a:cubicBezTo>
                      <a:pt x="52886" y="57150"/>
                      <a:pt x="57150" y="52886"/>
                      <a:pt x="57150" y="47625"/>
                    </a:cubicBezTo>
                    <a:cubicBezTo>
                      <a:pt x="57119" y="21335"/>
                      <a:pt x="35815" y="31"/>
                      <a:pt x="9525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72" name="Graphic 71" descr="Cow outline">
              <a:extLst>
                <a:ext uri="{FF2B5EF4-FFF2-40B4-BE49-F238E27FC236}">
                  <a16:creationId xmlns:a16="http://schemas.microsoft.com/office/drawing/2014/main" id="{F6396852-1160-DBE6-EDA4-452327A65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585372" y="3062976"/>
              <a:ext cx="914400" cy="914400"/>
            </a:xfrm>
            <a:prstGeom prst="rect">
              <a:avLst/>
            </a:prstGeom>
          </p:spPr>
        </p:pic>
      </p:grpSp>
      <p:pic>
        <p:nvPicPr>
          <p:cNvPr id="94" name="Graphic 93" descr="Badge Question Mark outline">
            <a:extLst>
              <a:ext uri="{FF2B5EF4-FFF2-40B4-BE49-F238E27FC236}">
                <a16:creationId xmlns:a16="http://schemas.microsoft.com/office/drawing/2014/main" id="{3AC11612-324B-412E-89FB-38F3A00942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0896" y="2132856"/>
            <a:ext cx="914400" cy="914400"/>
          </a:xfrm>
          <a:prstGeom prst="rect">
            <a:avLst/>
          </a:prstGeom>
        </p:spPr>
      </p:pic>
      <p:pic>
        <p:nvPicPr>
          <p:cNvPr id="96" name="Graphic 95" descr="Dog outline">
            <a:extLst>
              <a:ext uri="{FF2B5EF4-FFF2-40B4-BE49-F238E27FC236}">
                <a16:creationId xmlns:a16="http://schemas.microsoft.com/office/drawing/2014/main" id="{C7375FE6-4E30-F3E6-A2E9-D29E9E6FA1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50896" y="4402832"/>
            <a:ext cx="914400" cy="914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9D811D5F-5FE7-EEA7-A15E-11BB2C68CDAA}"/>
              </a:ext>
            </a:extLst>
          </p:cNvPr>
          <p:cNvSpPr txBox="1"/>
          <p:nvPr/>
        </p:nvSpPr>
        <p:spPr>
          <a:xfrm>
            <a:off x="5517998" y="3351215"/>
            <a:ext cx="1146084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3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BCG </a:t>
            </a:r>
          </a:p>
          <a:p>
            <a:pPr algn="ctr"/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Matrix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7759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BC2A6-8469-6FBC-48FE-2139EEFFE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6D1153-69D7-460A-5F22-C1881B45D487}"/>
              </a:ext>
            </a:extLst>
          </p:cNvPr>
          <p:cNvSpPr/>
          <p:nvPr/>
        </p:nvSpPr>
        <p:spPr>
          <a:xfrm flipH="1">
            <a:off x="618067" y="3942524"/>
            <a:ext cx="5024409" cy="1872208"/>
          </a:xfrm>
          <a:prstGeom prst="roundRect">
            <a:avLst>
              <a:gd name="adj" fmla="val 7782"/>
            </a:avLst>
          </a:prstGeom>
          <a:solidFill>
            <a:schemeClr val="accent2">
              <a:lumMod val="20000"/>
              <a:lumOff val="80000"/>
              <a:alpha val="40000"/>
            </a:scheme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D45B171-3388-E919-AFBE-E447AFEBB690}"/>
              </a:ext>
            </a:extLst>
          </p:cNvPr>
          <p:cNvGrpSpPr/>
          <p:nvPr/>
        </p:nvGrpSpPr>
        <p:grpSpPr>
          <a:xfrm>
            <a:off x="6557989" y="1734906"/>
            <a:ext cx="5024409" cy="1872208"/>
            <a:chOff x="6557989" y="1340768"/>
            <a:chExt cx="5024409" cy="1872208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E665746-2900-8D14-0D16-B417D7CC26F6}"/>
                </a:ext>
              </a:extLst>
            </p:cNvPr>
            <p:cNvSpPr/>
            <p:nvPr/>
          </p:nvSpPr>
          <p:spPr>
            <a:xfrm>
              <a:off x="10282951" y="1340768"/>
              <a:ext cx="1299447" cy="1872208"/>
            </a:xfrm>
            <a:custGeom>
              <a:avLst/>
              <a:gdLst>
                <a:gd name="connsiteX0" fmla="*/ 0 w 1299447"/>
                <a:gd name="connsiteY0" fmla="*/ 0 h 1872208"/>
                <a:gd name="connsiteX1" fmla="*/ 1153752 w 1299447"/>
                <a:gd name="connsiteY1" fmla="*/ 0 h 1872208"/>
                <a:gd name="connsiteX2" fmla="*/ 1299447 w 1299447"/>
                <a:gd name="connsiteY2" fmla="*/ 145695 h 1872208"/>
                <a:gd name="connsiteX3" fmla="*/ 1299447 w 1299447"/>
                <a:gd name="connsiteY3" fmla="*/ 1726513 h 1872208"/>
                <a:gd name="connsiteX4" fmla="*/ 1153752 w 1299447"/>
                <a:gd name="connsiteY4" fmla="*/ 1872208 h 1872208"/>
                <a:gd name="connsiteX5" fmla="*/ 0 w 1299447"/>
                <a:gd name="connsiteY5" fmla="*/ 1872208 h 1872208"/>
                <a:gd name="connsiteX6" fmla="*/ 0 w 1299447"/>
                <a:gd name="connsiteY6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9447" h="1872208">
                  <a:moveTo>
                    <a:pt x="0" y="0"/>
                  </a:moveTo>
                  <a:lnTo>
                    <a:pt x="1153752" y="0"/>
                  </a:lnTo>
                  <a:cubicBezTo>
                    <a:pt x="1234217" y="0"/>
                    <a:pt x="1299447" y="65230"/>
                    <a:pt x="1299447" y="145695"/>
                  </a:cubicBezTo>
                  <a:lnTo>
                    <a:pt x="1299447" y="1726513"/>
                  </a:lnTo>
                  <a:cubicBezTo>
                    <a:pt x="1299447" y="1806978"/>
                    <a:pt x="1234217" y="1872208"/>
                    <a:pt x="1153752" y="1872208"/>
                  </a:cubicBezTo>
                  <a:lnTo>
                    <a:pt x="0" y="1872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F7CEF8C0-68A8-10EE-9E28-903FD3A50635}"/>
                </a:ext>
              </a:extLst>
            </p:cNvPr>
            <p:cNvSpPr/>
            <p:nvPr/>
          </p:nvSpPr>
          <p:spPr>
            <a:xfrm>
              <a:off x="6557989" y="1340768"/>
              <a:ext cx="5024409" cy="1872208"/>
            </a:xfrm>
            <a:prstGeom prst="roundRect">
              <a:avLst>
                <a:gd name="adj" fmla="val 7782"/>
              </a:avLst>
            </a:prstGeom>
            <a:noFill/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F90FB0A-1449-54FB-D8B4-D7FDCFD13F89}"/>
              </a:ext>
            </a:extLst>
          </p:cNvPr>
          <p:cNvGrpSpPr/>
          <p:nvPr/>
        </p:nvGrpSpPr>
        <p:grpSpPr>
          <a:xfrm>
            <a:off x="6557989" y="3926313"/>
            <a:ext cx="5024409" cy="1872208"/>
            <a:chOff x="6557989" y="1340768"/>
            <a:chExt cx="5024409" cy="1872208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30FA1CE-25D3-D352-FC08-1DBC395D7909}"/>
                </a:ext>
              </a:extLst>
            </p:cNvPr>
            <p:cNvSpPr/>
            <p:nvPr/>
          </p:nvSpPr>
          <p:spPr>
            <a:xfrm>
              <a:off x="10282951" y="1340768"/>
              <a:ext cx="1299447" cy="1872208"/>
            </a:xfrm>
            <a:custGeom>
              <a:avLst/>
              <a:gdLst>
                <a:gd name="connsiteX0" fmla="*/ 0 w 1299447"/>
                <a:gd name="connsiteY0" fmla="*/ 0 h 1872208"/>
                <a:gd name="connsiteX1" fmla="*/ 1153752 w 1299447"/>
                <a:gd name="connsiteY1" fmla="*/ 0 h 1872208"/>
                <a:gd name="connsiteX2" fmla="*/ 1299447 w 1299447"/>
                <a:gd name="connsiteY2" fmla="*/ 145695 h 1872208"/>
                <a:gd name="connsiteX3" fmla="*/ 1299447 w 1299447"/>
                <a:gd name="connsiteY3" fmla="*/ 1726513 h 1872208"/>
                <a:gd name="connsiteX4" fmla="*/ 1153752 w 1299447"/>
                <a:gd name="connsiteY4" fmla="*/ 1872208 h 1872208"/>
                <a:gd name="connsiteX5" fmla="*/ 0 w 1299447"/>
                <a:gd name="connsiteY5" fmla="*/ 1872208 h 1872208"/>
                <a:gd name="connsiteX6" fmla="*/ 0 w 1299447"/>
                <a:gd name="connsiteY6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9447" h="1872208">
                  <a:moveTo>
                    <a:pt x="0" y="0"/>
                  </a:moveTo>
                  <a:lnTo>
                    <a:pt x="1153752" y="0"/>
                  </a:lnTo>
                  <a:cubicBezTo>
                    <a:pt x="1234217" y="0"/>
                    <a:pt x="1299447" y="65230"/>
                    <a:pt x="1299447" y="145695"/>
                  </a:cubicBezTo>
                  <a:lnTo>
                    <a:pt x="1299447" y="1726513"/>
                  </a:lnTo>
                  <a:cubicBezTo>
                    <a:pt x="1299447" y="1806978"/>
                    <a:pt x="1234217" y="1872208"/>
                    <a:pt x="1153752" y="1872208"/>
                  </a:cubicBezTo>
                  <a:lnTo>
                    <a:pt x="0" y="1872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B77B9160-C277-1E3B-C3B3-E8D656ADC979}"/>
                </a:ext>
              </a:extLst>
            </p:cNvPr>
            <p:cNvSpPr/>
            <p:nvPr/>
          </p:nvSpPr>
          <p:spPr>
            <a:xfrm>
              <a:off x="6557989" y="1340768"/>
              <a:ext cx="5024409" cy="1872208"/>
            </a:xfrm>
            <a:prstGeom prst="roundRect">
              <a:avLst>
                <a:gd name="adj" fmla="val 7782"/>
              </a:avLst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3D0C3EF-E231-A61C-C71C-CA0A2603A700}"/>
              </a:ext>
            </a:extLst>
          </p:cNvPr>
          <p:cNvGrpSpPr/>
          <p:nvPr/>
        </p:nvGrpSpPr>
        <p:grpSpPr>
          <a:xfrm flipH="1">
            <a:off x="609441" y="1734906"/>
            <a:ext cx="5024409" cy="1872208"/>
            <a:chOff x="6557989" y="1340768"/>
            <a:chExt cx="5024409" cy="1872208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C27FE61-BA31-634C-4B3A-7EA9CE18C197}"/>
                </a:ext>
              </a:extLst>
            </p:cNvPr>
            <p:cNvSpPr/>
            <p:nvPr/>
          </p:nvSpPr>
          <p:spPr>
            <a:xfrm>
              <a:off x="10282951" y="1340768"/>
              <a:ext cx="1299447" cy="1872208"/>
            </a:xfrm>
            <a:custGeom>
              <a:avLst/>
              <a:gdLst>
                <a:gd name="connsiteX0" fmla="*/ 0 w 1299447"/>
                <a:gd name="connsiteY0" fmla="*/ 0 h 1872208"/>
                <a:gd name="connsiteX1" fmla="*/ 1153752 w 1299447"/>
                <a:gd name="connsiteY1" fmla="*/ 0 h 1872208"/>
                <a:gd name="connsiteX2" fmla="*/ 1299447 w 1299447"/>
                <a:gd name="connsiteY2" fmla="*/ 145695 h 1872208"/>
                <a:gd name="connsiteX3" fmla="*/ 1299447 w 1299447"/>
                <a:gd name="connsiteY3" fmla="*/ 1726513 h 1872208"/>
                <a:gd name="connsiteX4" fmla="*/ 1153752 w 1299447"/>
                <a:gd name="connsiteY4" fmla="*/ 1872208 h 1872208"/>
                <a:gd name="connsiteX5" fmla="*/ 0 w 1299447"/>
                <a:gd name="connsiteY5" fmla="*/ 1872208 h 1872208"/>
                <a:gd name="connsiteX6" fmla="*/ 0 w 1299447"/>
                <a:gd name="connsiteY6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9447" h="1872208">
                  <a:moveTo>
                    <a:pt x="0" y="0"/>
                  </a:moveTo>
                  <a:lnTo>
                    <a:pt x="1153752" y="0"/>
                  </a:lnTo>
                  <a:cubicBezTo>
                    <a:pt x="1234217" y="0"/>
                    <a:pt x="1299447" y="65230"/>
                    <a:pt x="1299447" y="145695"/>
                  </a:cubicBezTo>
                  <a:lnTo>
                    <a:pt x="1299447" y="1726513"/>
                  </a:lnTo>
                  <a:cubicBezTo>
                    <a:pt x="1299447" y="1806978"/>
                    <a:pt x="1234217" y="1872208"/>
                    <a:pt x="1153752" y="1872208"/>
                  </a:cubicBezTo>
                  <a:lnTo>
                    <a:pt x="0" y="1872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61B25C54-A1A4-E5F8-F7D7-17C60B6A07CD}"/>
                </a:ext>
              </a:extLst>
            </p:cNvPr>
            <p:cNvSpPr/>
            <p:nvPr/>
          </p:nvSpPr>
          <p:spPr>
            <a:xfrm>
              <a:off x="6557989" y="1340768"/>
              <a:ext cx="5024409" cy="1872208"/>
            </a:xfrm>
            <a:prstGeom prst="roundRect">
              <a:avLst>
                <a:gd name="adj" fmla="val 7782"/>
              </a:avLst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1BB92F5-622E-D29B-450C-997165708908}"/>
              </a:ext>
            </a:extLst>
          </p:cNvPr>
          <p:cNvGrpSpPr/>
          <p:nvPr/>
        </p:nvGrpSpPr>
        <p:grpSpPr>
          <a:xfrm flipH="1">
            <a:off x="609441" y="3926313"/>
            <a:ext cx="5024409" cy="1872208"/>
            <a:chOff x="6557989" y="1340768"/>
            <a:chExt cx="5024409" cy="1872208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DEC1D99-4CD4-D75B-E853-A118499A04A8}"/>
                </a:ext>
              </a:extLst>
            </p:cNvPr>
            <p:cNvSpPr/>
            <p:nvPr/>
          </p:nvSpPr>
          <p:spPr>
            <a:xfrm>
              <a:off x="10282951" y="1340768"/>
              <a:ext cx="1299447" cy="1872208"/>
            </a:xfrm>
            <a:custGeom>
              <a:avLst/>
              <a:gdLst>
                <a:gd name="connsiteX0" fmla="*/ 0 w 1299447"/>
                <a:gd name="connsiteY0" fmla="*/ 0 h 1872208"/>
                <a:gd name="connsiteX1" fmla="*/ 1153752 w 1299447"/>
                <a:gd name="connsiteY1" fmla="*/ 0 h 1872208"/>
                <a:gd name="connsiteX2" fmla="*/ 1299447 w 1299447"/>
                <a:gd name="connsiteY2" fmla="*/ 145695 h 1872208"/>
                <a:gd name="connsiteX3" fmla="*/ 1299447 w 1299447"/>
                <a:gd name="connsiteY3" fmla="*/ 1726513 h 1872208"/>
                <a:gd name="connsiteX4" fmla="*/ 1153752 w 1299447"/>
                <a:gd name="connsiteY4" fmla="*/ 1872208 h 1872208"/>
                <a:gd name="connsiteX5" fmla="*/ 0 w 1299447"/>
                <a:gd name="connsiteY5" fmla="*/ 1872208 h 1872208"/>
                <a:gd name="connsiteX6" fmla="*/ 0 w 1299447"/>
                <a:gd name="connsiteY6" fmla="*/ 0 h 1872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9447" h="1872208">
                  <a:moveTo>
                    <a:pt x="0" y="0"/>
                  </a:moveTo>
                  <a:lnTo>
                    <a:pt x="1153752" y="0"/>
                  </a:lnTo>
                  <a:cubicBezTo>
                    <a:pt x="1234217" y="0"/>
                    <a:pt x="1299447" y="65230"/>
                    <a:pt x="1299447" y="145695"/>
                  </a:cubicBezTo>
                  <a:lnTo>
                    <a:pt x="1299447" y="1726513"/>
                  </a:lnTo>
                  <a:cubicBezTo>
                    <a:pt x="1299447" y="1806978"/>
                    <a:pt x="1234217" y="1872208"/>
                    <a:pt x="1153752" y="1872208"/>
                  </a:cubicBezTo>
                  <a:lnTo>
                    <a:pt x="0" y="18722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65323A2-6365-96D9-CA65-ED9C6E9D8212}"/>
                </a:ext>
              </a:extLst>
            </p:cNvPr>
            <p:cNvSpPr/>
            <p:nvPr/>
          </p:nvSpPr>
          <p:spPr>
            <a:xfrm>
              <a:off x="6557989" y="1340768"/>
              <a:ext cx="5024409" cy="1872208"/>
            </a:xfrm>
            <a:prstGeom prst="roundRect">
              <a:avLst>
                <a:gd name="adj" fmla="val 7782"/>
              </a:avLst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55D603-1D4A-89F5-6667-7705D8E6C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BCG Matrix Slide Template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91EDE6A-5E54-AA1E-6AB4-38C9D04ACA2B}"/>
              </a:ext>
            </a:extLst>
          </p:cNvPr>
          <p:cNvGrpSpPr/>
          <p:nvPr/>
        </p:nvGrpSpPr>
        <p:grpSpPr>
          <a:xfrm>
            <a:off x="2327414" y="2183747"/>
            <a:ext cx="2443932" cy="886091"/>
            <a:chOff x="6598468" y="2595742"/>
            <a:chExt cx="2443932" cy="88609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9004219-DB3D-8078-5664-93A58527619A}"/>
                </a:ext>
              </a:extLst>
            </p:cNvPr>
            <p:cNvSpPr/>
            <p:nvPr/>
          </p:nvSpPr>
          <p:spPr>
            <a:xfrm>
              <a:off x="6598468" y="2996952"/>
              <a:ext cx="2443932" cy="484881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r>
                <a:rPr lang="en-IN" sz="1400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D946D8D-B760-66FA-473E-A83D65535AE5}"/>
                </a:ext>
              </a:extLst>
            </p:cNvPr>
            <p:cNvSpPr/>
            <p:nvPr/>
          </p:nvSpPr>
          <p:spPr>
            <a:xfrm>
              <a:off x="6598468" y="2595742"/>
              <a:ext cx="2443932" cy="248184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r>
                <a:rPr lang="en-IN" sz="20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STAR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4EC9E5C-5724-1203-5E36-FF29C9D80C4A}"/>
              </a:ext>
            </a:extLst>
          </p:cNvPr>
          <p:cNvGrpSpPr/>
          <p:nvPr/>
        </p:nvGrpSpPr>
        <p:grpSpPr>
          <a:xfrm>
            <a:off x="2327414" y="4387840"/>
            <a:ext cx="2443932" cy="886091"/>
            <a:chOff x="6598468" y="2595742"/>
            <a:chExt cx="2443932" cy="886091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E5B6DB0-E9B4-F252-63B9-F433B14BC890}"/>
                </a:ext>
              </a:extLst>
            </p:cNvPr>
            <p:cNvSpPr/>
            <p:nvPr/>
          </p:nvSpPr>
          <p:spPr>
            <a:xfrm>
              <a:off x="6598468" y="2996952"/>
              <a:ext cx="2443932" cy="484881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r>
                <a:rPr lang="en-I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1F05E79-4167-DEC3-9505-A6EDE3CF0739}"/>
                </a:ext>
              </a:extLst>
            </p:cNvPr>
            <p:cNvSpPr/>
            <p:nvPr/>
          </p:nvSpPr>
          <p:spPr>
            <a:xfrm>
              <a:off x="6598468" y="2595742"/>
              <a:ext cx="2443932" cy="248184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r>
                <a:rPr lang="en-IN" sz="2000" b="1" dirty="0">
                  <a:solidFill>
                    <a:schemeClr val="accent2"/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CASH COW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BA8AB7C-5130-D3A9-C9E7-165AFF58F648}"/>
              </a:ext>
            </a:extLst>
          </p:cNvPr>
          <p:cNvGrpSpPr/>
          <p:nvPr/>
        </p:nvGrpSpPr>
        <p:grpSpPr>
          <a:xfrm>
            <a:off x="7293551" y="2183747"/>
            <a:ext cx="2443932" cy="886091"/>
            <a:chOff x="6598468" y="2595742"/>
            <a:chExt cx="2443932" cy="88609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217B151-400F-73FA-D351-F4A747E6776F}"/>
                </a:ext>
              </a:extLst>
            </p:cNvPr>
            <p:cNvSpPr/>
            <p:nvPr/>
          </p:nvSpPr>
          <p:spPr>
            <a:xfrm>
              <a:off x="6598468" y="2996952"/>
              <a:ext cx="2443932" cy="484881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pPr algn="r"/>
              <a:r>
                <a:rPr lang="en-IN" sz="1400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44B3E17-D196-390B-1CA1-178414CF1B9F}"/>
                </a:ext>
              </a:extLst>
            </p:cNvPr>
            <p:cNvSpPr/>
            <p:nvPr/>
          </p:nvSpPr>
          <p:spPr>
            <a:xfrm>
              <a:off x="6598468" y="2595742"/>
              <a:ext cx="2443932" cy="248184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r"/>
              <a:r>
                <a:rPr lang="en-IN" sz="20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QUESTION MARK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DD3C647-635D-4B31-E84B-6CE2423853B5}"/>
              </a:ext>
            </a:extLst>
          </p:cNvPr>
          <p:cNvGrpSpPr/>
          <p:nvPr/>
        </p:nvGrpSpPr>
        <p:grpSpPr>
          <a:xfrm>
            <a:off x="7293551" y="4387840"/>
            <a:ext cx="2443932" cy="886091"/>
            <a:chOff x="6598468" y="2595742"/>
            <a:chExt cx="2443932" cy="88609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DFAFAA8-80E3-0385-8C9F-271288AF9BE5}"/>
                </a:ext>
              </a:extLst>
            </p:cNvPr>
            <p:cNvSpPr/>
            <p:nvPr/>
          </p:nvSpPr>
          <p:spPr>
            <a:xfrm>
              <a:off x="6598468" y="2996952"/>
              <a:ext cx="2443932" cy="484881"/>
            </a:xfrm>
            <a:prstGeom prst="rect">
              <a:avLst/>
            </a:prstGeom>
          </p:spPr>
          <p:txBody>
            <a:bodyPr wrap="square" lIns="0" tIns="0" rIns="0" bIns="0" anchor="t">
              <a:noAutofit/>
            </a:bodyPr>
            <a:lstStyle/>
            <a:p>
              <a:pPr algn="r"/>
              <a:r>
                <a:rPr lang="en-IN" sz="1400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This is a sample text. Insert your desired text here.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6432DDE-6EEE-9699-8E0B-D6DEE88F7452}"/>
                </a:ext>
              </a:extLst>
            </p:cNvPr>
            <p:cNvSpPr/>
            <p:nvPr/>
          </p:nvSpPr>
          <p:spPr>
            <a:xfrm>
              <a:off x="6598468" y="2595742"/>
              <a:ext cx="2443932" cy="248184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lstStyle/>
            <a:p>
              <a:pPr algn="r"/>
              <a:r>
                <a:rPr lang="en-IN" sz="2000" b="1" dirty="0">
                  <a:solidFill>
                    <a:schemeClr val="bg1">
                      <a:lumMod val="75000"/>
                    </a:schemeClr>
                  </a:solidFill>
                  <a:latin typeface="Segoe UI" panose="020B0502040204020203" pitchFamily="34" charset="0"/>
                  <a:ea typeface="Open Sans" panose="020B0606030504020204" pitchFamily="34" charset="0"/>
                  <a:cs typeface="Segoe UI" panose="020B0502040204020203" pitchFamily="34" charset="0"/>
                </a:rPr>
                <a:t>DOG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F4823F-F16D-7150-AE51-6C7B94E1C6AE}"/>
              </a:ext>
            </a:extLst>
          </p:cNvPr>
          <p:cNvGrpSpPr/>
          <p:nvPr/>
        </p:nvGrpSpPr>
        <p:grpSpPr>
          <a:xfrm>
            <a:off x="4722425" y="2393219"/>
            <a:ext cx="2746988" cy="2746989"/>
            <a:chOff x="4720918" y="2348879"/>
            <a:chExt cx="2746988" cy="2746989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D1F8637-5456-BA04-E1A0-C43E2ED654EA}"/>
                </a:ext>
              </a:extLst>
            </p:cNvPr>
            <p:cNvSpPr/>
            <p:nvPr/>
          </p:nvSpPr>
          <p:spPr>
            <a:xfrm>
              <a:off x="4801640" y="2429601"/>
              <a:ext cx="2585544" cy="25855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7E095E5-DBE3-F231-0A1B-07B821DBA6CC}"/>
                </a:ext>
              </a:extLst>
            </p:cNvPr>
            <p:cNvGrpSpPr/>
            <p:nvPr/>
          </p:nvGrpSpPr>
          <p:grpSpPr>
            <a:xfrm>
              <a:off x="4720918" y="2348879"/>
              <a:ext cx="2746988" cy="2746989"/>
              <a:chOff x="4720918" y="2348879"/>
              <a:chExt cx="2746988" cy="2746989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FD604DA-A177-7517-2553-1ABCD5348A59}"/>
                  </a:ext>
                </a:extLst>
              </p:cNvPr>
              <p:cNvSpPr/>
              <p:nvPr/>
            </p:nvSpPr>
            <p:spPr>
              <a:xfrm rot="5400000">
                <a:off x="6098260" y="3726631"/>
                <a:ext cx="1365389" cy="1373085"/>
              </a:xfrm>
              <a:custGeom>
                <a:avLst/>
                <a:gdLst>
                  <a:gd name="connsiteX0" fmla="*/ 0 w 1365389"/>
                  <a:gd name="connsiteY0" fmla="*/ 105896 h 1373085"/>
                  <a:gd name="connsiteX1" fmla="*/ 0 w 1365389"/>
                  <a:gd name="connsiteY1" fmla="*/ 0 h 1373085"/>
                  <a:gd name="connsiteX2" fmla="*/ 132328 w 1365389"/>
                  <a:gd name="connsiteY2" fmla="*/ 6682 h 1373085"/>
                  <a:gd name="connsiteX3" fmla="*/ 1365389 w 1365389"/>
                  <a:gd name="connsiteY3" fmla="*/ 1373085 h 1373085"/>
                  <a:gd name="connsiteX4" fmla="*/ 1259493 w 1365389"/>
                  <a:gd name="connsiteY4" fmla="*/ 1373085 h 1373085"/>
                  <a:gd name="connsiteX5" fmla="*/ 121501 w 1365389"/>
                  <a:gd name="connsiteY5" fmla="*/ 112031 h 1373085"/>
                  <a:gd name="connsiteX6" fmla="*/ 0 w 1365389"/>
                  <a:gd name="connsiteY6" fmla="*/ 105896 h 1373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5389" h="1373085">
                    <a:moveTo>
                      <a:pt x="0" y="105896"/>
                    </a:moveTo>
                    <a:lnTo>
                      <a:pt x="0" y="0"/>
                    </a:lnTo>
                    <a:lnTo>
                      <a:pt x="132328" y="6682"/>
                    </a:lnTo>
                    <a:cubicBezTo>
                      <a:pt x="824920" y="77019"/>
                      <a:pt x="1365389" y="661935"/>
                      <a:pt x="1365389" y="1373085"/>
                    </a:cubicBezTo>
                    <a:lnTo>
                      <a:pt x="1259493" y="1373085"/>
                    </a:lnTo>
                    <a:cubicBezTo>
                      <a:pt x="1259493" y="716764"/>
                      <a:pt x="760694" y="176945"/>
                      <a:pt x="121501" y="112031"/>
                    </a:cubicBezTo>
                    <a:lnTo>
                      <a:pt x="0" y="105896"/>
                    </a:lnTo>
                    <a:close/>
                  </a:path>
                </a:pathLst>
              </a:custGeom>
              <a:solidFill>
                <a:schemeClr val="accent4"/>
              </a:solidFill>
              <a:ln w="50800">
                <a:solidFill>
                  <a:schemeClr val="accent4"/>
                </a:solidFill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B7C20AC9-C980-54C5-E408-9E7119BF2BCF}"/>
                  </a:ext>
                </a:extLst>
              </p:cNvPr>
              <p:cNvSpPr/>
              <p:nvPr/>
            </p:nvSpPr>
            <p:spPr>
              <a:xfrm rot="5400000">
                <a:off x="6090359" y="2352932"/>
                <a:ext cx="1381599" cy="1373494"/>
              </a:xfrm>
              <a:custGeom>
                <a:avLst/>
                <a:gdLst>
                  <a:gd name="connsiteX0" fmla="*/ 0 w 1381599"/>
                  <a:gd name="connsiteY0" fmla="*/ 1373494 h 1373494"/>
                  <a:gd name="connsiteX1" fmla="*/ 1373494 w 1381599"/>
                  <a:gd name="connsiteY1" fmla="*/ 0 h 1373494"/>
                  <a:gd name="connsiteX2" fmla="*/ 1381599 w 1381599"/>
                  <a:gd name="connsiteY2" fmla="*/ 409 h 1373494"/>
                  <a:gd name="connsiteX3" fmla="*/ 1381599 w 1381599"/>
                  <a:gd name="connsiteY3" fmla="*/ 106305 h 1373494"/>
                  <a:gd name="connsiteX4" fmla="*/ 1373494 w 1381599"/>
                  <a:gd name="connsiteY4" fmla="*/ 105896 h 1373494"/>
                  <a:gd name="connsiteX5" fmla="*/ 105896 w 1381599"/>
                  <a:gd name="connsiteY5" fmla="*/ 1373494 h 1373494"/>
                  <a:gd name="connsiteX6" fmla="*/ 0 w 1381599"/>
                  <a:gd name="connsiteY6" fmla="*/ 1373494 h 1373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1599" h="1373494">
                    <a:moveTo>
                      <a:pt x="0" y="1373494"/>
                    </a:moveTo>
                    <a:cubicBezTo>
                      <a:pt x="0" y="614934"/>
                      <a:pt x="614934" y="0"/>
                      <a:pt x="1373494" y="0"/>
                    </a:cubicBezTo>
                    <a:lnTo>
                      <a:pt x="1381599" y="409"/>
                    </a:lnTo>
                    <a:lnTo>
                      <a:pt x="1381599" y="106305"/>
                    </a:lnTo>
                    <a:lnTo>
                      <a:pt x="1373494" y="105896"/>
                    </a:lnTo>
                    <a:cubicBezTo>
                      <a:pt x="673419" y="105896"/>
                      <a:pt x="105896" y="673419"/>
                      <a:pt x="105896" y="1373494"/>
                    </a:cubicBezTo>
                    <a:lnTo>
                      <a:pt x="0" y="1373494"/>
                    </a:lnTo>
                    <a:close/>
                  </a:path>
                </a:pathLst>
              </a:custGeom>
              <a:solidFill>
                <a:schemeClr val="accent3"/>
              </a:solidFill>
              <a:ln w="50800">
                <a:solidFill>
                  <a:schemeClr val="accent3"/>
                </a:solidFill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AD07F17-F7FE-4809-230A-C44532DDEBB8}"/>
                  </a:ext>
                </a:extLst>
              </p:cNvPr>
              <p:cNvSpPr/>
              <p:nvPr/>
            </p:nvSpPr>
            <p:spPr>
              <a:xfrm rot="5400000">
                <a:off x="4725175" y="3726631"/>
                <a:ext cx="1365389" cy="1373085"/>
              </a:xfrm>
              <a:custGeom>
                <a:avLst/>
                <a:gdLst>
                  <a:gd name="connsiteX0" fmla="*/ 0 w 1365389"/>
                  <a:gd name="connsiteY0" fmla="*/ 1373085 h 1373085"/>
                  <a:gd name="connsiteX1" fmla="*/ 0 w 1365389"/>
                  <a:gd name="connsiteY1" fmla="*/ 1267189 h 1373085"/>
                  <a:gd name="connsiteX2" fmla="*/ 121501 w 1365389"/>
                  <a:gd name="connsiteY2" fmla="*/ 1261054 h 1373085"/>
                  <a:gd name="connsiteX3" fmla="*/ 1259493 w 1365389"/>
                  <a:gd name="connsiteY3" fmla="*/ 0 h 1373085"/>
                  <a:gd name="connsiteX4" fmla="*/ 1365389 w 1365389"/>
                  <a:gd name="connsiteY4" fmla="*/ 0 h 1373085"/>
                  <a:gd name="connsiteX5" fmla="*/ 132328 w 1365389"/>
                  <a:gd name="connsiteY5" fmla="*/ 1366403 h 1373085"/>
                  <a:gd name="connsiteX6" fmla="*/ 0 w 1365389"/>
                  <a:gd name="connsiteY6" fmla="*/ 1373085 h 1373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5389" h="1373085">
                    <a:moveTo>
                      <a:pt x="0" y="1373085"/>
                    </a:moveTo>
                    <a:lnTo>
                      <a:pt x="0" y="1267189"/>
                    </a:lnTo>
                    <a:lnTo>
                      <a:pt x="121501" y="1261054"/>
                    </a:lnTo>
                    <a:cubicBezTo>
                      <a:pt x="760694" y="1196140"/>
                      <a:pt x="1259493" y="656320"/>
                      <a:pt x="1259493" y="0"/>
                    </a:cubicBezTo>
                    <a:lnTo>
                      <a:pt x="1365389" y="0"/>
                    </a:lnTo>
                    <a:cubicBezTo>
                      <a:pt x="1365389" y="711150"/>
                      <a:pt x="824920" y="1296066"/>
                      <a:pt x="132328" y="1366403"/>
                    </a:cubicBezTo>
                    <a:lnTo>
                      <a:pt x="0" y="1373085"/>
                    </a:lnTo>
                    <a:close/>
                  </a:path>
                </a:pathLst>
              </a:custGeom>
              <a:solidFill>
                <a:schemeClr val="accent2"/>
              </a:solidFill>
              <a:ln w="50800">
                <a:solidFill>
                  <a:schemeClr val="accent2"/>
                </a:solidFill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AC53648A-50A5-1749-F8E1-7667FC38F681}"/>
                  </a:ext>
                </a:extLst>
              </p:cNvPr>
              <p:cNvSpPr/>
              <p:nvPr/>
            </p:nvSpPr>
            <p:spPr>
              <a:xfrm rot="5400000">
                <a:off x="4716865" y="2352932"/>
                <a:ext cx="1381599" cy="1373494"/>
              </a:xfrm>
              <a:custGeom>
                <a:avLst/>
                <a:gdLst>
                  <a:gd name="connsiteX0" fmla="*/ 0 w 1381599"/>
                  <a:gd name="connsiteY0" fmla="*/ 0 h 1373494"/>
                  <a:gd name="connsiteX1" fmla="*/ 105896 w 1381599"/>
                  <a:gd name="connsiteY1" fmla="*/ 0 h 1373494"/>
                  <a:gd name="connsiteX2" fmla="*/ 1373494 w 1381599"/>
                  <a:gd name="connsiteY2" fmla="*/ 1267598 h 1373494"/>
                  <a:gd name="connsiteX3" fmla="*/ 1381599 w 1381599"/>
                  <a:gd name="connsiteY3" fmla="*/ 1267189 h 1373494"/>
                  <a:gd name="connsiteX4" fmla="*/ 1381599 w 1381599"/>
                  <a:gd name="connsiteY4" fmla="*/ 1373085 h 1373494"/>
                  <a:gd name="connsiteX5" fmla="*/ 1373494 w 1381599"/>
                  <a:gd name="connsiteY5" fmla="*/ 1373494 h 1373494"/>
                  <a:gd name="connsiteX6" fmla="*/ 0 w 1381599"/>
                  <a:gd name="connsiteY6" fmla="*/ 0 h 1373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1599" h="1373494">
                    <a:moveTo>
                      <a:pt x="0" y="0"/>
                    </a:moveTo>
                    <a:lnTo>
                      <a:pt x="105896" y="0"/>
                    </a:lnTo>
                    <a:cubicBezTo>
                      <a:pt x="105896" y="700075"/>
                      <a:pt x="673419" y="1267598"/>
                      <a:pt x="1373494" y="1267598"/>
                    </a:cubicBezTo>
                    <a:lnTo>
                      <a:pt x="1381599" y="1267189"/>
                    </a:lnTo>
                    <a:lnTo>
                      <a:pt x="1381599" y="1373085"/>
                    </a:lnTo>
                    <a:lnTo>
                      <a:pt x="1373494" y="1373494"/>
                    </a:lnTo>
                    <a:cubicBezTo>
                      <a:pt x="614934" y="1373494"/>
                      <a:pt x="0" y="758560"/>
                      <a:pt x="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50800">
                <a:solidFill>
                  <a:schemeClr val="accent5"/>
                </a:solidFill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Partial Circle 14">
              <a:extLst>
                <a:ext uri="{FF2B5EF4-FFF2-40B4-BE49-F238E27FC236}">
                  <a16:creationId xmlns:a16="http://schemas.microsoft.com/office/drawing/2014/main" id="{3F48534D-F68F-E0CF-C82F-6D6ADEAA41A6}"/>
                </a:ext>
              </a:extLst>
            </p:cNvPr>
            <p:cNvSpPr/>
            <p:nvPr/>
          </p:nvSpPr>
          <p:spPr>
            <a:xfrm rot="10800000">
              <a:off x="4808335" y="2434422"/>
              <a:ext cx="2585544" cy="2585544"/>
            </a:xfrm>
            <a:prstGeom prst="pie">
              <a:avLst>
                <a:gd name="adj1" fmla="val 16135756"/>
                <a:gd name="adj2" fmla="val 21511945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5" name="Oval 64">
            <a:extLst>
              <a:ext uri="{FF2B5EF4-FFF2-40B4-BE49-F238E27FC236}">
                <a16:creationId xmlns:a16="http://schemas.microsoft.com/office/drawing/2014/main" id="{D2AAB865-EA4A-0725-136E-5B57A0E42F3F}"/>
              </a:ext>
            </a:extLst>
          </p:cNvPr>
          <p:cNvSpPr/>
          <p:nvPr/>
        </p:nvSpPr>
        <p:spPr>
          <a:xfrm>
            <a:off x="5083293" y="2758966"/>
            <a:ext cx="2015494" cy="2015494"/>
          </a:xfrm>
          <a:prstGeom prst="ellipse">
            <a:avLst/>
          </a:prstGeom>
          <a:gradFill>
            <a:gsLst>
              <a:gs pos="58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  <a:gs pos="2000">
                <a:schemeClr val="bg1"/>
              </a:gs>
            </a:gsLst>
            <a:lin ang="2700000" scaled="1"/>
          </a:gra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Graphic 67" descr="Star outline">
            <a:extLst>
              <a:ext uri="{FF2B5EF4-FFF2-40B4-BE49-F238E27FC236}">
                <a16:creationId xmlns:a16="http://schemas.microsoft.com/office/drawing/2014/main" id="{237E6C7D-519B-8DA4-E8CC-1024777DD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627" y="2132856"/>
            <a:ext cx="914400" cy="914400"/>
          </a:xfrm>
          <a:prstGeom prst="rect">
            <a:avLst/>
          </a:prstGeom>
        </p:spPr>
      </p:pic>
      <p:grpSp>
        <p:nvGrpSpPr>
          <p:cNvPr id="92" name="Group 91">
            <a:extLst>
              <a:ext uri="{FF2B5EF4-FFF2-40B4-BE49-F238E27FC236}">
                <a16:creationId xmlns:a16="http://schemas.microsoft.com/office/drawing/2014/main" id="{BCF5EBED-C9BA-56F3-2730-E747BAD68880}"/>
              </a:ext>
            </a:extLst>
          </p:cNvPr>
          <p:cNvGrpSpPr/>
          <p:nvPr/>
        </p:nvGrpSpPr>
        <p:grpSpPr>
          <a:xfrm>
            <a:off x="800627" y="4402832"/>
            <a:ext cx="914400" cy="914400"/>
            <a:chOff x="14585372" y="3062976"/>
            <a:chExt cx="914400" cy="914400"/>
          </a:xfrm>
          <a:solidFill>
            <a:schemeClr val="bg1"/>
          </a:solidFill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07833BAB-6C54-CB44-9471-12691439F86C}"/>
                </a:ext>
              </a:extLst>
            </p:cNvPr>
            <p:cNvGrpSpPr/>
            <p:nvPr/>
          </p:nvGrpSpPr>
          <p:grpSpPr>
            <a:xfrm>
              <a:off x="14900884" y="3377567"/>
              <a:ext cx="190499" cy="190500"/>
              <a:chOff x="14118492" y="4720190"/>
              <a:chExt cx="190499" cy="190500"/>
            </a:xfrm>
            <a:grpFill/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469D938B-D4F0-0E88-DA29-5E161E7607CB}"/>
                  </a:ext>
                </a:extLst>
              </p:cNvPr>
              <p:cNvSpPr/>
              <p:nvPr/>
            </p:nvSpPr>
            <p:spPr>
              <a:xfrm>
                <a:off x="14118492" y="4720190"/>
                <a:ext cx="190499" cy="190500"/>
              </a:xfrm>
              <a:custGeom>
                <a:avLst/>
                <a:gdLst>
                  <a:gd name="connsiteX0" fmla="*/ 95250 w 190499"/>
                  <a:gd name="connsiteY0" fmla="*/ 0 h 190500"/>
                  <a:gd name="connsiteX1" fmla="*/ 0 w 190499"/>
                  <a:gd name="connsiteY1" fmla="*/ 95250 h 190500"/>
                  <a:gd name="connsiteX2" fmla="*/ 95250 w 190499"/>
                  <a:gd name="connsiteY2" fmla="*/ 190500 h 190500"/>
                  <a:gd name="connsiteX3" fmla="*/ 190500 w 190499"/>
                  <a:gd name="connsiteY3" fmla="*/ 95250 h 190500"/>
                  <a:gd name="connsiteX4" fmla="*/ 95250 w 190499"/>
                  <a:gd name="connsiteY4" fmla="*/ 0 h 190500"/>
                  <a:gd name="connsiteX5" fmla="*/ 95250 w 190499"/>
                  <a:gd name="connsiteY5" fmla="*/ 171450 h 190500"/>
                  <a:gd name="connsiteX6" fmla="*/ 19050 w 190499"/>
                  <a:gd name="connsiteY6" fmla="*/ 95250 h 190500"/>
                  <a:gd name="connsiteX7" fmla="*/ 95250 w 190499"/>
                  <a:gd name="connsiteY7" fmla="*/ 19050 h 190500"/>
                  <a:gd name="connsiteX8" fmla="*/ 171450 w 190499"/>
                  <a:gd name="connsiteY8" fmla="*/ 95250 h 190500"/>
                  <a:gd name="connsiteX9" fmla="*/ 95250 w 190499"/>
                  <a:gd name="connsiteY9" fmla="*/ 171498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0499" h="190500">
                    <a:moveTo>
                      <a:pt x="95250" y="0"/>
                    </a:moveTo>
                    <a:cubicBezTo>
                      <a:pt x="42644" y="0"/>
                      <a:pt x="0" y="42644"/>
                      <a:pt x="0" y="95250"/>
                    </a:cubicBezTo>
                    <a:cubicBezTo>
                      <a:pt x="0" y="147855"/>
                      <a:pt x="42644" y="190500"/>
                      <a:pt x="95250" y="190500"/>
                    </a:cubicBezTo>
                    <a:cubicBezTo>
                      <a:pt x="147855" y="190500"/>
                      <a:pt x="190500" y="147855"/>
                      <a:pt x="190500" y="95250"/>
                    </a:cubicBezTo>
                    <a:cubicBezTo>
                      <a:pt x="190500" y="42644"/>
                      <a:pt x="147855" y="0"/>
                      <a:pt x="95250" y="0"/>
                    </a:cubicBezTo>
                    <a:close/>
                    <a:moveTo>
                      <a:pt x="95250" y="171450"/>
                    </a:moveTo>
                    <a:cubicBezTo>
                      <a:pt x="53166" y="171450"/>
                      <a:pt x="19050" y="137334"/>
                      <a:pt x="19050" y="95250"/>
                    </a:cubicBezTo>
                    <a:cubicBezTo>
                      <a:pt x="19050" y="53166"/>
                      <a:pt x="53166" y="19050"/>
                      <a:pt x="95250" y="19050"/>
                    </a:cubicBezTo>
                    <a:cubicBezTo>
                      <a:pt x="137334" y="19050"/>
                      <a:pt x="171450" y="53166"/>
                      <a:pt x="171450" y="95250"/>
                    </a:cubicBezTo>
                    <a:cubicBezTo>
                      <a:pt x="171419" y="137329"/>
                      <a:pt x="137329" y="171440"/>
                      <a:pt x="95250" y="17149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3385A8DB-B1EE-EA3D-25E5-78D04CBBE473}"/>
                  </a:ext>
                </a:extLst>
              </p:cNvPr>
              <p:cNvSpPr/>
              <p:nvPr/>
            </p:nvSpPr>
            <p:spPr>
              <a:xfrm>
                <a:off x="14206561" y="4762872"/>
                <a:ext cx="57150" cy="57150"/>
              </a:xfrm>
              <a:custGeom>
                <a:avLst/>
                <a:gdLst>
                  <a:gd name="connsiteX0" fmla="*/ 9525 w 57150"/>
                  <a:gd name="connsiteY0" fmla="*/ 0 h 57150"/>
                  <a:gd name="connsiteX1" fmla="*/ 0 w 57150"/>
                  <a:gd name="connsiteY1" fmla="*/ 9525 h 57150"/>
                  <a:gd name="connsiteX2" fmla="*/ 9525 w 57150"/>
                  <a:gd name="connsiteY2" fmla="*/ 19050 h 57150"/>
                  <a:gd name="connsiteX3" fmla="*/ 38100 w 57150"/>
                  <a:gd name="connsiteY3" fmla="*/ 47625 h 57150"/>
                  <a:gd name="connsiteX4" fmla="*/ 47625 w 57150"/>
                  <a:gd name="connsiteY4" fmla="*/ 57150 h 57150"/>
                  <a:gd name="connsiteX5" fmla="*/ 57150 w 57150"/>
                  <a:gd name="connsiteY5" fmla="*/ 47625 h 57150"/>
                  <a:gd name="connsiteX6" fmla="*/ 9525 w 57150"/>
                  <a:gd name="connsiteY6" fmla="*/ 0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7150" h="57150">
                    <a:moveTo>
                      <a:pt x="9525" y="0"/>
                    </a:moveTo>
                    <a:cubicBezTo>
                      <a:pt x="4264" y="0"/>
                      <a:pt x="0" y="4264"/>
                      <a:pt x="0" y="9525"/>
                    </a:cubicBezTo>
                    <a:cubicBezTo>
                      <a:pt x="0" y="14786"/>
                      <a:pt x="4264" y="19050"/>
                      <a:pt x="9525" y="19050"/>
                    </a:cubicBezTo>
                    <a:cubicBezTo>
                      <a:pt x="25307" y="19050"/>
                      <a:pt x="38100" y="31843"/>
                      <a:pt x="38100" y="47625"/>
                    </a:cubicBezTo>
                    <a:cubicBezTo>
                      <a:pt x="38100" y="52886"/>
                      <a:pt x="42364" y="57150"/>
                      <a:pt x="47625" y="57150"/>
                    </a:cubicBezTo>
                    <a:cubicBezTo>
                      <a:pt x="52886" y="57150"/>
                      <a:pt x="57150" y="52886"/>
                      <a:pt x="57150" y="47625"/>
                    </a:cubicBezTo>
                    <a:cubicBezTo>
                      <a:pt x="57119" y="21335"/>
                      <a:pt x="35815" y="31"/>
                      <a:pt x="9525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72" name="Graphic 71" descr="Cow outline">
              <a:extLst>
                <a:ext uri="{FF2B5EF4-FFF2-40B4-BE49-F238E27FC236}">
                  <a16:creationId xmlns:a16="http://schemas.microsoft.com/office/drawing/2014/main" id="{29A91798-C19D-F88F-DE36-630166ADA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4585372" y="3062976"/>
              <a:ext cx="914400" cy="914400"/>
            </a:xfrm>
            <a:prstGeom prst="rect">
              <a:avLst/>
            </a:prstGeom>
          </p:spPr>
        </p:pic>
      </p:grpSp>
      <p:pic>
        <p:nvPicPr>
          <p:cNvPr id="94" name="Graphic 93" descr="Badge Question Mark outline">
            <a:extLst>
              <a:ext uri="{FF2B5EF4-FFF2-40B4-BE49-F238E27FC236}">
                <a16:creationId xmlns:a16="http://schemas.microsoft.com/office/drawing/2014/main" id="{86104E8F-3E31-D40C-0DB1-7D7FA2DD51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50896" y="2132856"/>
            <a:ext cx="914400" cy="914400"/>
          </a:xfrm>
          <a:prstGeom prst="rect">
            <a:avLst/>
          </a:prstGeom>
        </p:spPr>
      </p:pic>
      <p:pic>
        <p:nvPicPr>
          <p:cNvPr id="96" name="Graphic 95" descr="Dog outline">
            <a:extLst>
              <a:ext uri="{FF2B5EF4-FFF2-40B4-BE49-F238E27FC236}">
                <a16:creationId xmlns:a16="http://schemas.microsoft.com/office/drawing/2014/main" id="{019666E9-725F-3D42-CC07-E62F6551C1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450896" y="4402832"/>
            <a:ext cx="914400" cy="914400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ED5A22FF-3C6D-A387-4A59-5B4C7DDA5C0F}"/>
              </a:ext>
            </a:extLst>
          </p:cNvPr>
          <p:cNvSpPr txBox="1"/>
          <p:nvPr/>
        </p:nvSpPr>
        <p:spPr>
          <a:xfrm>
            <a:off x="5517998" y="3351215"/>
            <a:ext cx="1146084" cy="83099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36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BCG </a:t>
            </a:r>
          </a:p>
          <a:p>
            <a:pPr algn="ctr"/>
            <a:r>
              <a:rPr lang="en-US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Matrix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10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62" y="2679"/>
            <a:ext cx="12179305" cy="6864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013">
              <a:defRPr/>
            </a:pPr>
            <a:endParaRPr lang="es-UY" sz="23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69969" y="1842732"/>
            <a:ext cx="5585326" cy="136751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013">
              <a:defRPr/>
            </a:pPr>
            <a:endParaRPr lang="es-UY" sz="2398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586" y="4649778"/>
            <a:ext cx="2836865" cy="608965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013">
              <a:defRPr/>
            </a:pPr>
            <a:r>
              <a:rPr lang="en-US" sz="2398" b="1" dirty="0">
                <a:solidFill>
                  <a:prstClr val="white"/>
                </a:solidFill>
                <a:latin typeface="Calibri"/>
              </a:rPr>
              <a:t>SUBSCRIBE NOW</a:t>
            </a:r>
            <a:endParaRPr lang="es-UY" sz="2398" b="1" dirty="0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683" y="764086"/>
            <a:ext cx="2788938" cy="52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4096" y="4034370"/>
            <a:ext cx="1842755" cy="742177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 defTabSz="1218013">
              <a:defRPr/>
            </a:pPr>
            <a:endParaRPr lang="en-US" sz="2398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1957" y="2005279"/>
            <a:ext cx="3621359" cy="8306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218013">
              <a:defRPr/>
            </a:pPr>
            <a:r>
              <a:rPr lang="en-US" sz="1600" dirty="0">
                <a:solidFill>
                  <a:prstClr val="white"/>
                </a:solidFill>
              </a:rPr>
              <a:t>Coupon Code:</a:t>
            </a:r>
          </a:p>
          <a:p>
            <a:pPr defTabSz="1218013">
              <a:defRPr/>
            </a:pPr>
            <a:r>
              <a:rPr lang="en-US" sz="3198" b="1" dirty="0">
                <a:solidFill>
                  <a:prstClr val="white"/>
                </a:solidFill>
              </a:rPr>
              <a:t>FREEBUNDLE15</a:t>
            </a:r>
            <a:endParaRPr lang="es-UY" sz="2398" b="1" dirty="0">
              <a:solidFill>
                <a:prstClr val="white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649" y="1373306"/>
            <a:ext cx="502396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1218013">
              <a:defRPr/>
            </a:pPr>
            <a:r>
              <a:rPr lang="en-US" sz="1600" dirty="0">
                <a:solidFill>
                  <a:prstClr val="white"/>
                </a:solidFill>
              </a:rPr>
              <a:t>Get </a:t>
            </a:r>
            <a:r>
              <a:rPr lang="en-US" sz="1600" b="1" dirty="0">
                <a:solidFill>
                  <a:prstClr val="white"/>
                </a:solidFill>
              </a:rPr>
              <a:t>15% discount</a:t>
            </a:r>
            <a:r>
              <a:rPr lang="en-US" sz="1600" dirty="0">
                <a:solidFill>
                  <a:prstClr val="white"/>
                </a:solidFill>
              </a:rPr>
              <a:t> from regular price</a:t>
            </a:r>
            <a:endParaRPr lang="es-UY" sz="1600" dirty="0">
              <a:solidFill>
                <a:prstClr val="white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612" y="3362338"/>
            <a:ext cx="415203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1218013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3148" y="711197"/>
            <a:ext cx="4320044" cy="3575111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1218013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1218013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1218013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1218013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1218013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013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013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013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013">
                <a:defRPr/>
              </a:pPr>
              <a:endParaRPr lang="en-US" sz="12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 defTabSz="1218013">
                <a:defRPr/>
              </a:pPr>
              <a:r>
                <a:rPr lang="en-US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Your Screenshot</a:t>
              </a:r>
            </a:p>
            <a:p>
              <a:pPr algn="ctr" defTabSz="1218013">
                <a:defRPr/>
              </a:pPr>
              <a:r>
                <a:rPr lang="en-US" sz="1200" dirty="0">
                  <a:solidFill>
                    <a:prstClr val="whit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Here</a:t>
              </a:r>
            </a:p>
            <a:p>
              <a:pPr algn="ctr" defTabSz="1218013">
                <a:defRPr/>
              </a:pPr>
              <a:endParaRPr lang="en-US" sz="12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1218013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1218013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algn="ctr" defTabSz="1218013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7224" y="5341922"/>
            <a:ext cx="2546543" cy="303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013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0000" y="4850172"/>
            <a:ext cx="4716867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28" indent="-169728" defTabSz="1218013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Easy to use</a:t>
            </a:r>
          </a:p>
          <a:p>
            <a:pPr marL="169728" indent="-169728" defTabSz="1218013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Fully customizable</a:t>
            </a:r>
          </a:p>
          <a:p>
            <a:pPr marL="169728" indent="-169728" defTabSz="1218013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Calibri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0003" y="4468203"/>
            <a:ext cx="5910650" cy="369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8013">
              <a:defRPr/>
            </a:pPr>
            <a:r>
              <a:rPr lang="en-US" sz="1798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6121199"/>
            <a:ext cx="12179305" cy="6752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F9890B-9450-4AB8-9040-CF561F82F0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960" y="935881"/>
            <a:ext cx="3847207" cy="2156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79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D9242C"/>
      </a:accent1>
      <a:accent2>
        <a:srgbClr val="3AD0BA"/>
      </a:accent2>
      <a:accent3>
        <a:srgbClr val="FD9343"/>
      </a:accent3>
      <a:accent4>
        <a:srgbClr val="7E64A3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5539</TotalTime>
  <Words>416</Words>
  <Application>Microsoft Office PowerPoint</Application>
  <PresentationFormat>Custom</PresentationFormat>
  <Paragraphs>76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Open Sans</vt:lpstr>
      <vt:lpstr>Segoe UI</vt:lpstr>
      <vt:lpstr>Office Theme</vt:lpstr>
      <vt:lpstr>2_Office Theme</vt:lpstr>
      <vt:lpstr>BCG Matrix Slide Template</vt:lpstr>
      <vt:lpstr>BCG Matrix Slide Template</vt:lpstr>
      <vt:lpstr>BCG Matrix Slide Template</vt:lpstr>
      <vt:lpstr>BCG Matrix Slide Template</vt:lpstr>
      <vt:lpstr>BCG Matrix Slide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BCG Matrix PowerPoint Template</dc:title>
  <dc:creator>Julian</dc:creator>
  <cp:lastModifiedBy>lenovo</cp:lastModifiedBy>
  <cp:revision>118</cp:revision>
  <dcterms:created xsi:type="dcterms:W3CDTF">2013-09-12T13:05:01Z</dcterms:created>
  <dcterms:modified xsi:type="dcterms:W3CDTF">2024-10-17T07:45:28Z</dcterms:modified>
</cp:coreProperties>
</file>