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81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665"/>
    <a:srgbClr val="4BBAB5"/>
    <a:srgbClr val="4DA6C2"/>
    <a:srgbClr val="5682BB"/>
    <a:srgbClr val="6D54B4"/>
    <a:srgbClr val="E7EBF0"/>
    <a:srgbClr val="7E67B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75" d="100"/>
          <a:sy n="75" d="100"/>
        </p:scale>
        <p:origin x="522" y="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8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3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1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9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1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CFC-2FF3-F7EA-8695-62152299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Quadrants with Hexagonal Core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6431A9-2C1F-C52F-5E7B-3C0E2A77C157}"/>
              </a:ext>
            </a:extLst>
          </p:cNvPr>
          <p:cNvSpPr/>
          <p:nvPr/>
        </p:nvSpPr>
        <p:spPr>
          <a:xfrm>
            <a:off x="616617" y="1257040"/>
            <a:ext cx="5399660" cy="2434967"/>
          </a:xfrm>
          <a:custGeom>
            <a:avLst/>
            <a:gdLst>
              <a:gd name="connsiteX0" fmla="*/ 840110 w 5399660"/>
              <a:gd name="connsiteY0" fmla="*/ 0 h 2434967"/>
              <a:gd name="connsiteX1" fmla="*/ 5399660 w 5399660"/>
              <a:gd name="connsiteY1" fmla="*/ 0 h 2434967"/>
              <a:gd name="connsiteX2" fmla="*/ 5399660 w 5399660"/>
              <a:gd name="connsiteY2" fmla="*/ 1320498 h 2434967"/>
              <a:gd name="connsiteX3" fmla="*/ 4793640 w 5399660"/>
              <a:gd name="connsiteY3" fmla="*/ 1320498 h 2434967"/>
              <a:gd name="connsiteX4" fmla="*/ 4150190 w 5399660"/>
              <a:gd name="connsiteY4" fmla="*/ 2434967 h 2434967"/>
              <a:gd name="connsiteX5" fmla="*/ 0 w 5399660"/>
              <a:gd name="connsiteY5" fmla="*/ 2434967 h 2434967"/>
              <a:gd name="connsiteX6" fmla="*/ 0 w 5399660"/>
              <a:gd name="connsiteY6" fmla="*/ 840110 h 2434967"/>
              <a:gd name="connsiteX7" fmla="*/ 84011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840110" y="0"/>
                </a:moveTo>
                <a:lnTo>
                  <a:pt x="5399660" y="0"/>
                </a:lnTo>
                <a:lnTo>
                  <a:pt x="5399660" y="1320498"/>
                </a:lnTo>
                <a:lnTo>
                  <a:pt x="4793640" y="1320498"/>
                </a:lnTo>
                <a:lnTo>
                  <a:pt x="4150190" y="2434967"/>
                </a:lnTo>
                <a:lnTo>
                  <a:pt x="0" y="2434967"/>
                </a:lnTo>
                <a:lnTo>
                  <a:pt x="0" y="840110"/>
                </a:lnTo>
                <a:cubicBezTo>
                  <a:pt x="0" y="376130"/>
                  <a:pt x="376130" y="0"/>
                  <a:pt x="8401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1EE4074-9E46-9448-E10E-FCDD97FECB16}"/>
              </a:ext>
            </a:extLst>
          </p:cNvPr>
          <p:cNvSpPr/>
          <p:nvPr/>
        </p:nvSpPr>
        <p:spPr>
          <a:xfrm>
            <a:off x="6186903" y="1257040"/>
            <a:ext cx="5399658" cy="2434967"/>
          </a:xfrm>
          <a:custGeom>
            <a:avLst/>
            <a:gdLst>
              <a:gd name="connsiteX0" fmla="*/ 0 w 5399658"/>
              <a:gd name="connsiteY0" fmla="*/ 0 h 2434967"/>
              <a:gd name="connsiteX1" fmla="*/ 4559548 w 5399658"/>
              <a:gd name="connsiteY1" fmla="*/ 0 h 2434967"/>
              <a:gd name="connsiteX2" fmla="*/ 5399658 w 5399658"/>
              <a:gd name="connsiteY2" fmla="*/ 840110 h 2434967"/>
              <a:gd name="connsiteX3" fmla="*/ 5399658 w 5399658"/>
              <a:gd name="connsiteY3" fmla="*/ 2434967 h 2434967"/>
              <a:gd name="connsiteX4" fmla="*/ 1249468 w 5399658"/>
              <a:gd name="connsiteY4" fmla="*/ 2434967 h 2434967"/>
              <a:gd name="connsiteX5" fmla="*/ 606018 w 5399658"/>
              <a:gd name="connsiteY5" fmla="*/ 1320498 h 2434967"/>
              <a:gd name="connsiteX6" fmla="*/ 0 w 5399658"/>
              <a:gd name="connsiteY6" fmla="*/ 1320498 h 2434967"/>
              <a:gd name="connsiteX7" fmla="*/ 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0" y="0"/>
                </a:moveTo>
                <a:lnTo>
                  <a:pt x="4559548" y="0"/>
                </a:lnTo>
                <a:cubicBezTo>
                  <a:pt x="5023528" y="0"/>
                  <a:pt x="5399658" y="376130"/>
                  <a:pt x="5399658" y="840110"/>
                </a:cubicBezTo>
                <a:lnTo>
                  <a:pt x="5399658" y="2434967"/>
                </a:lnTo>
                <a:lnTo>
                  <a:pt x="1249468" y="2434967"/>
                </a:lnTo>
                <a:lnTo>
                  <a:pt x="606018" y="1320498"/>
                </a:lnTo>
                <a:lnTo>
                  <a:pt x="0" y="1320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19F868-7F84-CF10-C9ED-465281FBD61B}"/>
              </a:ext>
            </a:extLst>
          </p:cNvPr>
          <p:cNvSpPr/>
          <p:nvPr/>
        </p:nvSpPr>
        <p:spPr>
          <a:xfrm>
            <a:off x="616617" y="3862633"/>
            <a:ext cx="5399660" cy="2434967"/>
          </a:xfrm>
          <a:custGeom>
            <a:avLst/>
            <a:gdLst>
              <a:gd name="connsiteX0" fmla="*/ 0 w 5399660"/>
              <a:gd name="connsiteY0" fmla="*/ 0 h 2434967"/>
              <a:gd name="connsiteX1" fmla="*/ 4152938 w 5399660"/>
              <a:gd name="connsiteY1" fmla="*/ 0 h 2434967"/>
              <a:gd name="connsiteX2" fmla="*/ 4793640 w 5399660"/>
              <a:gd name="connsiteY2" fmla="*/ 1109708 h 2434967"/>
              <a:gd name="connsiteX3" fmla="*/ 5399660 w 5399660"/>
              <a:gd name="connsiteY3" fmla="*/ 1109708 h 2434967"/>
              <a:gd name="connsiteX4" fmla="*/ 5399660 w 5399660"/>
              <a:gd name="connsiteY4" fmla="*/ 2434967 h 2434967"/>
              <a:gd name="connsiteX5" fmla="*/ 840110 w 5399660"/>
              <a:gd name="connsiteY5" fmla="*/ 2434967 h 2434967"/>
              <a:gd name="connsiteX6" fmla="*/ 0 w 5399660"/>
              <a:gd name="connsiteY6" fmla="*/ 1594857 h 2434967"/>
              <a:gd name="connsiteX7" fmla="*/ 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0" y="0"/>
                </a:moveTo>
                <a:lnTo>
                  <a:pt x="4152938" y="0"/>
                </a:lnTo>
                <a:lnTo>
                  <a:pt x="4793640" y="1109708"/>
                </a:lnTo>
                <a:lnTo>
                  <a:pt x="5399660" y="1109708"/>
                </a:lnTo>
                <a:lnTo>
                  <a:pt x="5399660" y="2434967"/>
                </a:lnTo>
                <a:lnTo>
                  <a:pt x="840110" y="2434967"/>
                </a:lnTo>
                <a:cubicBezTo>
                  <a:pt x="376130" y="2434967"/>
                  <a:pt x="0" y="2058837"/>
                  <a:pt x="0" y="15948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4FC08F6-83D6-7161-1F80-DE091138B73D}"/>
              </a:ext>
            </a:extLst>
          </p:cNvPr>
          <p:cNvSpPr/>
          <p:nvPr/>
        </p:nvSpPr>
        <p:spPr>
          <a:xfrm>
            <a:off x="6186903" y="3862633"/>
            <a:ext cx="5399658" cy="2434967"/>
          </a:xfrm>
          <a:custGeom>
            <a:avLst/>
            <a:gdLst>
              <a:gd name="connsiteX0" fmla="*/ 1246720 w 5399658"/>
              <a:gd name="connsiteY0" fmla="*/ 0 h 2434967"/>
              <a:gd name="connsiteX1" fmla="*/ 5399658 w 5399658"/>
              <a:gd name="connsiteY1" fmla="*/ 0 h 2434967"/>
              <a:gd name="connsiteX2" fmla="*/ 5399658 w 5399658"/>
              <a:gd name="connsiteY2" fmla="*/ 1594857 h 2434967"/>
              <a:gd name="connsiteX3" fmla="*/ 4559548 w 5399658"/>
              <a:gd name="connsiteY3" fmla="*/ 2434967 h 2434967"/>
              <a:gd name="connsiteX4" fmla="*/ 0 w 5399658"/>
              <a:gd name="connsiteY4" fmla="*/ 2434967 h 2434967"/>
              <a:gd name="connsiteX5" fmla="*/ 0 w 5399658"/>
              <a:gd name="connsiteY5" fmla="*/ 1109708 h 2434967"/>
              <a:gd name="connsiteX6" fmla="*/ 606018 w 5399658"/>
              <a:gd name="connsiteY6" fmla="*/ 1109708 h 2434967"/>
              <a:gd name="connsiteX7" fmla="*/ 124672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1246720" y="0"/>
                </a:moveTo>
                <a:lnTo>
                  <a:pt x="5399658" y="0"/>
                </a:lnTo>
                <a:lnTo>
                  <a:pt x="5399658" y="1594857"/>
                </a:lnTo>
                <a:cubicBezTo>
                  <a:pt x="5399658" y="2058837"/>
                  <a:pt x="5023528" y="2434967"/>
                  <a:pt x="4559548" y="2434967"/>
                </a:cubicBezTo>
                <a:lnTo>
                  <a:pt x="0" y="2434967"/>
                </a:lnTo>
                <a:lnTo>
                  <a:pt x="0" y="1109708"/>
                </a:lnTo>
                <a:lnTo>
                  <a:pt x="606018" y="1109708"/>
                </a:lnTo>
                <a:lnTo>
                  <a:pt x="12467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81F8D4-4FC5-74BC-ADE5-F852E1C72D58}"/>
              </a:ext>
            </a:extLst>
          </p:cNvPr>
          <p:cNvGrpSpPr/>
          <p:nvPr/>
        </p:nvGrpSpPr>
        <p:grpSpPr>
          <a:xfrm>
            <a:off x="1084608" y="1771986"/>
            <a:ext cx="3092724" cy="1312324"/>
            <a:chOff x="1084608" y="1695784"/>
            <a:chExt cx="3092724" cy="13123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F0A25C-57AD-403B-33AC-98BB7B1F11A7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FEC822-246E-5AEB-746E-792DC2D77143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286C63-18AC-AB12-8C35-934B883CDB54}"/>
              </a:ext>
            </a:extLst>
          </p:cNvPr>
          <p:cNvGrpSpPr/>
          <p:nvPr/>
        </p:nvGrpSpPr>
        <p:grpSpPr>
          <a:xfrm>
            <a:off x="7975265" y="1771986"/>
            <a:ext cx="3092724" cy="1312324"/>
            <a:chOff x="1084608" y="1695784"/>
            <a:chExt cx="3092724" cy="13123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92D4DE-9B09-6C2A-FB6C-B545E46DFAFC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4AEADD9-ECD6-4420-592E-55DB9BBCACC9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F515C8-0DA9-F6E3-451F-7AB2054DEF68}"/>
              </a:ext>
            </a:extLst>
          </p:cNvPr>
          <p:cNvGrpSpPr/>
          <p:nvPr/>
        </p:nvGrpSpPr>
        <p:grpSpPr>
          <a:xfrm>
            <a:off x="1084608" y="4319243"/>
            <a:ext cx="3092724" cy="1312324"/>
            <a:chOff x="1084608" y="1695784"/>
            <a:chExt cx="3092724" cy="13123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5667A2-873C-2336-35C2-C9125F77E940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497DC0-DCD2-DFD7-8049-2CA6FEB470F4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F10527-EA61-781E-6A16-656CDD299E9E}"/>
              </a:ext>
            </a:extLst>
          </p:cNvPr>
          <p:cNvGrpSpPr/>
          <p:nvPr/>
        </p:nvGrpSpPr>
        <p:grpSpPr>
          <a:xfrm>
            <a:off x="7975265" y="4319243"/>
            <a:ext cx="3092724" cy="1312324"/>
            <a:chOff x="1084608" y="1695784"/>
            <a:chExt cx="3092724" cy="13123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A21E13-1695-B569-197D-850074D63275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49C544-DDA7-2C61-C071-333FD7CB94AE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sp>
        <p:nvSpPr>
          <p:cNvPr id="71" name="Graphic 27">
            <a:extLst>
              <a:ext uri="{FF2B5EF4-FFF2-40B4-BE49-F238E27FC236}">
                <a16:creationId xmlns:a16="http://schemas.microsoft.com/office/drawing/2014/main" id="{388A2DC2-74B7-EF24-CE1D-6BE94CD84D85}"/>
              </a:ext>
            </a:extLst>
          </p:cNvPr>
          <p:cNvSpPr/>
          <p:nvPr/>
        </p:nvSpPr>
        <p:spPr>
          <a:xfrm>
            <a:off x="4213560" y="2474523"/>
            <a:ext cx="3431272" cy="2971516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Graphic 27">
            <a:extLst>
              <a:ext uri="{FF2B5EF4-FFF2-40B4-BE49-F238E27FC236}">
                <a16:creationId xmlns:a16="http://schemas.microsoft.com/office/drawing/2014/main" id="{1CC629B9-BF8B-9BFA-19A1-01D026EE7BD5}"/>
              </a:ext>
            </a:extLst>
          </p:cNvPr>
          <p:cNvSpPr/>
          <p:nvPr/>
        </p:nvSpPr>
        <p:spPr>
          <a:xfrm>
            <a:off x="4872483" y="2710520"/>
            <a:ext cx="2458212" cy="2128837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BB0A05-F386-2B50-679E-B264B0ADCF94}"/>
              </a:ext>
            </a:extLst>
          </p:cNvPr>
          <p:cNvCxnSpPr>
            <a:cxnSpLocks/>
          </p:cNvCxnSpPr>
          <p:nvPr/>
        </p:nvCxnSpPr>
        <p:spPr>
          <a:xfrm>
            <a:off x="4964055" y="1253680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8CCF82-3DDF-EBAD-B7F9-69955617B717}"/>
              </a:ext>
            </a:extLst>
          </p:cNvPr>
          <p:cNvCxnSpPr>
            <a:cxnSpLocks/>
          </p:cNvCxnSpPr>
          <p:nvPr/>
        </p:nvCxnSpPr>
        <p:spPr>
          <a:xfrm>
            <a:off x="7228283" y="1253680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7920A58-78CB-3AE4-1D7B-378C134DEFCD}"/>
              </a:ext>
            </a:extLst>
          </p:cNvPr>
          <p:cNvSpPr/>
          <p:nvPr/>
        </p:nvSpPr>
        <p:spPr>
          <a:xfrm>
            <a:off x="4521765" y="1521161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F3006BB-C7A3-AD71-7AEC-1CEE6EEDB206}"/>
              </a:ext>
            </a:extLst>
          </p:cNvPr>
          <p:cNvSpPr/>
          <p:nvPr/>
        </p:nvSpPr>
        <p:spPr>
          <a:xfrm>
            <a:off x="6785993" y="1521161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0238233-D427-EB34-A8AE-944FC68C47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64056" y="6027281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CED8EF-26D6-A417-F58D-AEE67CA3C5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8284" y="6027281"/>
            <a:ext cx="0" cy="2703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463A00-651F-0BF2-53DC-2F37E7B056F4}"/>
              </a:ext>
            </a:extLst>
          </p:cNvPr>
          <p:cNvSpPr/>
          <p:nvPr/>
        </p:nvSpPr>
        <p:spPr>
          <a:xfrm rot="10800000" flipH="1">
            <a:off x="4521766" y="5145538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27911F-80A5-8473-00AC-03D70C23250C}"/>
              </a:ext>
            </a:extLst>
          </p:cNvPr>
          <p:cNvSpPr/>
          <p:nvPr/>
        </p:nvSpPr>
        <p:spPr>
          <a:xfrm rot="10800000" flipH="1">
            <a:off x="6785994" y="5145538"/>
            <a:ext cx="884580" cy="8845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CBE698-4DC5-1BAF-F89F-5ADF3E4CB768}"/>
              </a:ext>
            </a:extLst>
          </p:cNvPr>
          <p:cNvSpPr txBox="1"/>
          <p:nvPr/>
        </p:nvSpPr>
        <p:spPr>
          <a:xfrm>
            <a:off x="5330391" y="3359440"/>
            <a:ext cx="154239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 TEXT HERE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0" name="Graphic 99" descr="Binoculars outline">
            <a:extLst>
              <a:ext uri="{FF2B5EF4-FFF2-40B4-BE49-F238E27FC236}">
                <a16:creationId xmlns:a16="http://schemas.microsoft.com/office/drawing/2014/main" id="{78CB5637-2C43-727B-622E-CB658EEB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46" y="5261519"/>
            <a:ext cx="652618" cy="652618"/>
          </a:xfrm>
          <a:prstGeom prst="rect">
            <a:avLst/>
          </a:prstGeom>
        </p:spPr>
      </p:pic>
      <p:pic>
        <p:nvPicPr>
          <p:cNvPr id="106" name="Graphic 105" descr="Link outline">
            <a:extLst>
              <a:ext uri="{FF2B5EF4-FFF2-40B4-BE49-F238E27FC236}">
                <a16:creationId xmlns:a16="http://schemas.microsoft.com/office/drawing/2014/main" id="{BBDD2D60-5365-8FB6-D3C1-06C2E777D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1974" y="1648451"/>
            <a:ext cx="652618" cy="652618"/>
          </a:xfrm>
          <a:prstGeom prst="rect">
            <a:avLst/>
          </a:prstGeom>
        </p:spPr>
      </p:pic>
      <p:pic>
        <p:nvPicPr>
          <p:cNvPr id="108" name="Graphic 107" descr="Muscular arm outline">
            <a:extLst>
              <a:ext uri="{FF2B5EF4-FFF2-40B4-BE49-F238E27FC236}">
                <a16:creationId xmlns:a16="http://schemas.microsoft.com/office/drawing/2014/main" id="{201DBCF8-8B90-4963-E8E1-F5921078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746" y="1637142"/>
            <a:ext cx="652618" cy="652618"/>
          </a:xfrm>
          <a:prstGeom prst="rect">
            <a:avLst/>
          </a:prstGeom>
        </p:spPr>
      </p:pic>
      <p:pic>
        <p:nvPicPr>
          <p:cNvPr id="110" name="Graphic 109" descr="Warning outline">
            <a:extLst>
              <a:ext uri="{FF2B5EF4-FFF2-40B4-BE49-F238E27FC236}">
                <a16:creationId xmlns:a16="http://schemas.microsoft.com/office/drawing/2014/main" id="{45A83E55-BCBC-E39D-B63E-3D96C50E8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974" y="5261519"/>
            <a:ext cx="652618" cy="6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09462-CDE1-6AFD-EC11-631DF1496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CB9B-C9D8-5D77-B25F-E02B79DB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4 Quadrants with Hexagonal Core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13B6B9B-D7A9-E281-7ECA-F14A8F67E484}"/>
              </a:ext>
            </a:extLst>
          </p:cNvPr>
          <p:cNvSpPr/>
          <p:nvPr/>
        </p:nvSpPr>
        <p:spPr>
          <a:xfrm>
            <a:off x="616617" y="1257040"/>
            <a:ext cx="5399660" cy="2434967"/>
          </a:xfrm>
          <a:custGeom>
            <a:avLst/>
            <a:gdLst>
              <a:gd name="connsiteX0" fmla="*/ 840110 w 5399660"/>
              <a:gd name="connsiteY0" fmla="*/ 0 h 2434967"/>
              <a:gd name="connsiteX1" fmla="*/ 5399660 w 5399660"/>
              <a:gd name="connsiteY1" fmla="*/ 0 h 2434967"/>
              <a:gd name="connsiteX2" fmla="*/ 5399660 w 5399660"/>
              <a:gd name="connsiteY2" fmla="*/ 1320498 h 2434967"/>
              <a:gd name="connsiteX3" fmla="*/ 4793640 w 5399660"/>
              <a:gd name="connsiteY3" fmla="*/ 1320498 h 2434967"/>
              <a:gd name="connsiteX4" fmla="*/ 4150190 w 5399660"/>
              <a:gd name="connsiteY4" fmla="*/ 2434967 h 2434967"/>
              <a:gd name="connsiteX5" fmla="*/ 0 w 5399660"/>
              <a:gd name="connsiteY5" fmla="*/ 2434967 h 2434967"/>
              <a:gd name="connsiteX6" fmla="*/ 0 w 5399660"/>
              <a:gd name="connsiteY6" fmla="*/ 840110 h 2434967"/>
              <a:gd name="connsiteX7" fmla="*/ 84011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840110" y="0"/>
                </a:moveTo>
                <a:lnTo>
                  <a:pt x="5399660" y="0"/>
                </a:lnTo>
                <a:lnTo>
                  <a:pt x="5399660" y="1320498"/>
                </a:lnTo>
                <a:lnTo>
                  <a:pt x="4793640" y="1320498"/>
                </a:lnTo>
                <a:lnTo>
                  <a:pt x="4150190" y="2434967"/>
                </a:lnTo>
                <a:lnTo>
                  <a:pt x="0" y="2434967"/>
                </a:lnTo>
                <a:lnTo>
                  <a:pt x="0" y="840110"/>
                </a:lnTo>
                <a:cubicBezTo>
                  <a:pt x="0" y="376130"/>
                  <a:pt x="376130" y="0"/>
                  <a:pt x="8401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09ABCFF-0719-4AD0-FAED-7787DA280447}"/>
              </a:ext>
            </a:extLst>
          </p:cNvPr>
          <p:cNvSpPr/>
          <p:nvPr/>
        </p:nvSpPr>
        <p:spPr>
          <a:xfrm>
            <a:off x="6186903" y="1257040"/>
            <a:ext cx="5399658" cy="2434967"/>
          </a:xfrm>
          <a:custGeom>
            <a:avLst/>
            <a:gdLst>
              <a:gd name="connsiteX0" fmla="*/ 0 w 5399658"/>
              <a:gd name="connsiteY0" fmla="*/ 0 h 2434967"/>
              <a:gd name="connsiteX1" fmla="*/ 4559548 w 5399658"/>
              <a:gd name="connsiteY1" fmla="*/ 0 h 2434967"/>
              <a:gd name="connsiteX2" fmla="*/ 5399658 w 5399658"/>
              <a:gd name="connsiteY2" fmla="*/ 840110 h 2434967"/>
              <a:gd name="connsiteX3" fmla="*/ 5399658 w 5399658"/>
              <a:gd name="connsiteY3" fmla="*/ 2434967 h 2434967"/>
              <a:gd name="connsiteX4" fmla="*/ 1249468 w 5399658"/>
              <a:gd name="connsiteY4" fmla="*/ 2434967 h 2434967"/>
              <a:gd name="connsiteX5" fmla="*/ 606018 w 5399658"/>
              <a:gd name="connsiteY5" fmla="*/ 1320498 h 2434967"/>
              <a:gd name="connsiteX6" fmla="*/ 0 w 5399658"/>
              <a:gd name="connsiteY6" fmla="*/ 1320498 h 2434967"/>
              <a:gd name="connsiteX7" fmla="*/ 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0" y="0"/>
                </a:moveTo>
                <a:lnTo>
                  <a:pt x="4559548" y="0"/>
                </a:lnTo>
                <a:cubicBezTo>
                  <a:pt x="5023528" y="0"/>
                  <a:pt x="5399658" y="376130"/>
                  <a:pt x="5399658" y="840110"/>
                </a:cubicBezTo>
                <a:lnTo>
                  <a:pt x="5399658" y="2434967"/>
                </a:lnTo>
                <a:lnTo>
                  <a:pt x="1249468" y="2434967"/>
                </a:lnTo>
                <a:lnTo>
                  <a:pt x="606018" y="1320498"/>
                </a:lnTo>
                <a:lnTo>
                  <a:pt x="0" y="1320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2EBBFD-BB20-9B13-4DA3-6CE0CB35A105}"/>
              </a:ext>
            </a:extLst>
          </p:cNvPr>
          <p:cNvSpPr/>
          <p:nvPr/>
        </p:nvSpPr>
        <p:spPr>
          <a:xfrm>
            <a:off x="616617" y="3862633"/>
            <a:ext cx="5399660" cy="2434967"/>
          </a:xfrm>
          <a:custGeom>
            <a:avLst/>
            <a:gdLst>
              <a:gd name="connsiteX0" fmla="*/ 0 w 5399660"/>
              <a:gd name="connsiteY0" fmla="*/ 0 h 2434967"/>
              <a:gd name="connsiteX1" fmla="*/ 4152938 w 5399660"/>
              <a:gd name="connsiteY1" fmla="*/ 0 h 2434967"/>
              <a:gd name="connsiteX2" fmla="*/ 4793640 w 5399660"/>
              <a:gd name="connsiteY2" fmla="*/ 1109708 h 2434967"/>
              <a:gd name="connsiteX3" fmla="*/ 5399660 w 5399660"/>
              <a:gd name="connsiteY3" fmla="*/ 1109708 h 2434967"/>
              <a:gd name="connsiteX4" fmla="*/ 5399660 w 5399660"/>
              <a:gd name="connsiteY4" fmla="*/ 2434967 h 2434967"/>
              <a:gd name="connsiteX5" fmla="*/ 840110 w 5399660"/>
              <a:gd name="connsiteY5" fmla="*/ 2434967 h 2434967"/>
              <a:gd name="connsiteX6" fmla="*/ 0 w 5399660"/>
              <a:gd name="connsiteY6" fmla="*/ 1594857 h 2434967"/>
              <a:gd name="connsiteX7" fmla="*/ 0 w 5399660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60" h="2434967">
                <a:moveTo>
                  <a:pt x="0" y="0"/>
                </a:moveTo>
                <a:lnTo>
                  <a:pt x="4152938" y="0"/>
                </a:lnTo>
                <a:lnTo>
                  <a:pt x="4793640" y="1109708"/>
                </a:lnTo>
                <a:lnTo>
                  <a:pt x="5399660" y="1109708"/>
                </a:lnTo>
                <a:lnTo>
                  <a:pt x="5399660" y="2434967"/>
                </a:lnTo>
                <a:lnTo>
                  <a:pt x="840110" y="2434967"/>
                </a:lnTo>
                <a:cubicBezTo>
                  <a:pt x="376130" y="2434967"/>
                  <a:pt x="0" y="2058837"/>
                  <a:pt x="0" y="15948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704849-E77B-C4A3-1B1C-0290ADE1FC00}"/>
              </a:ext>
            </a:extLst>
          </p:cNvPr>
          <p:cNvSpPr/>
          <p:nvPr/>
        </p:nvSpPr>
        <p:spPr>
          <a:xfrm>
            <a:off x="6186903" y="3862633"/>
            <a:ext cx="5399658" cy="2434967"/>
          </a:xfrm>
          <a:custGeom>
            <a:avLst/>
            <a:gdLst>
              <a:gd name="connsiteX0" fmla="*/ 1246720 w 5399658"/>
              <a:gd name="connsiteY0" fmla="*/ 0 h 2434967"/>
              <a:gd name="connsiteX1" fmla="*/ 5399658 w 5399658"/>
              <a:gd name="connsiteY1" fmla="*/ 0 h 2434967"/>
              <a:gd name="connsiteX2" fmla="*/ 5399658 w 5399658"/>
              <a:gd name="connsiteY2" fmla="*/ 1594857 h 2434967"/>
              <a:gd name="connsiteX3" fmla="*/ 4559548 w 5399658"/>
              <a:gd name="connsiteY3" fmla="*/ 2434967 h 2434967"/>
              <a:gd name="connsiteX4" fmla="*/ 0 w 5399658"/>
              <a:gd name="connsiteY4" fmla="*/ 2434967 h 2434967"/>
              <a:gd name="connsiteX5" fmla="*/ 0 w 5399658"/>
              <a:gd name="connsiteY5" fmla="*/ 1109708 h 2434967"/>
              <a:gd name="connsiteX6" fmla="*/ 606018 w 5399658"/>
              <a:gd name="connsiteY6" fmla="*/ 1109708 h 2434967"/>
              <a:gd name="connsiteX7" fmla="*/ 1246720 w 5399658"/>
              <a:gd name="connsiteY7" fmla="*/ 0 h 24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9658" h="2434967">
                <a:moveTo>
                  <a:pt x="1246720" y="0"/>
                </a:moveTo>
                <a:lnTo>
                  <a:pt x="5399658" y="0"/>
                </a:lnTo>
                <a:lnTo>
                  <a:pt x="5399658" y="1594857"/>
                </a:lnTo>
                <a:cubicBezTo>
                  <a:pt x="5399658" y="2058837"/>
                  <a:pt x="5023528" y="2434967"/>
                  <a:pt x="4559548" y="2434967"/>
                </a:cubicBezTo>
                <a:lnTo>
                  <a:pt x="0" y="2434967"/>
                </a:lnTo>
                <a:lnTo>
                  <a:pt x="0" y="1109708"/>
                </a:lnTo>
                <a:lnTo>
                  <a:pt x="606018" y="1109708"/>
                </a:lnTo>
                <a:lnTo>
                  <a:pt x="124672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934DE3-32EB-ABA6-E6B4-C3E1CC6630C6}"/>
              </a:ext>
            </a:extLst>
          </p:cNvPr>
          <p:cNvGrpSpPr/>
          <p:nvPr/>
        </p:nvGrpSpPr>
        <p:grpSpPr>
          <a:xfrm>
            <a:off x="1084608" y="1771986"/>
            <a:ext cx="3092724" cy="1312324"/>
            <a:chOff x="1084608" y="1695784"/>
            <a:chExt cx="3092724" cy="13123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2D780E-1259-8516-0361-BA526C0DF2C6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120B4D-1BEC-515D-2CF3-2989423617C4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B25685-5B78-382D-D61F-EB77E9DDA09D}"/>
              </a:ext>
            </a:extLst>
          </p:cNvPr>
          <p:cNvGrpSpPr/>
          <p:nvPr/>
        </p:nvGrpSpPr>
        <p:grpSpPr>
          <a:xfrm>
            <a:off x="7975265" y="1771986"/>
            <a:ext cx="3092724" cy="1312324"/>
            <a:chOff x="1084608" y="1695784"/>
            <a:chExt cx="3092724" cy="13123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718221-F27E-A2F3-A5AD-B3551DD539DA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F29AF6-076E-356E-59D0-042894EA61C8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E62299-99DE-4132-04A8-1EADABE038A5}"/>
              </a:ext>
            </a:extLst>
          </p:cNvPr>
          <p:cNvGrpSpPr/>
          <p:nvPr/>
        </p:nvGrpSpPr>
        <p:grpSpPr>
          <a:xfrm>
            <a:off x="1084608" y="4319243"/>
            <a:ext cx="3092724" cy="1312324"/>
            <a:chOff x="1084608" y="1695784"/>
            <a:chExt cx="3092724" cy="13123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652D2D-10C8-1610-24FA-50576B471957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B45D62-0CCD-91A8-733E-6E203FA7A506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8C4518-478B-541D-ADD7-66707546D344}"/>
              </a:ext>
            </a:extLst>
          </p:cNvPr>
          <p:cNvGrpSpPr/>
          <p:nvPr/>
        </p:nvGrpSpPr>
        <p:grpSpPr>
          <a:xfrm>
            <a:off x="7975265" y="4319243"/>
            <a:ext cx="3092724" cy="1312324"/>
            <a:chOff x="1084608" y="1695784"/>
            <a:chExt cx="3092724" cy="13123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36CF4-DBC7-F10D-A6AC-E02741A77B61}"/>
                </a:ext>
              </a:extLst>
            </p:cNvPr>
            <p:cNvSpPr txBox="1"/>
            <p:nvPr/>
          </p:nvSpPr>
          <p:spPr>
            <a:xfrm flipH="1">
              <a:off x="1084608" y="2100400"/>
              <a:ext cx="3080992" cy="9077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sample text. Insert your desired text here. Insert your desired text here. 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1029DD-BBF4-2AB4-53FD-7DDB3615CCBA}"/>
                </a:ext>
              </a:extLst>
            </p:cNvPr>
            <p:cNvSpPr txBox="1"/>
            <p:nvPr/>
          </p:nvSpPr>
          <p:spPr>
            <a:xfrm flipH="1">
              <a:off x="1084608" y="1695784"/>
              <a:ext cx="3092724" cy="278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EDIT TEXT HERE</a:t>
              </a:r>
            </a:p>
          </p:txBody>
        </p:sp>
      </p:grpSp>
      <p:sp>
        <p:nvSpPr>
          <p:cNvPr id="71" name="Graphic 27">
            <a:extLst>
              <a:ext uri="{FF2B5EF4-FFF2-40B4-BE49-F238E27FC236}">
                <a16:creationId xmlns:a16="http://schemas.microsoft.com/office/drawing/2014/main" id="{ABD6D77C-2207-9547-7B53-48E8EEEDD3FB}"/>
              </a:ext>
            </a:extLst>
          </p:cNvPr>
          <p:cNvSpPr/>
          <p:nvPr/>
        </p:nvSpPr>
        <p:spPr>
          <a:xfrm>
            <a:off x="4213560" y="2474523"/>
            <a:ext cx="3431272" cy="2971516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Graphic 27">
            <a:extLst>
              <a:ext uri="{FF2B5EF4-FFF2-40B4-BE49-F238E27FC236}">
                <a16:creationId xmlns:a16="http://schemas.microsoft.com/office/drawing/2014/main" id="{614FCEB0-19F6-21C1-E030-7DDF9ECEF2EF}"/>
              </a:ext>
            </a:extLst>
          </p:cNvPr>
          <p:cNvSpPr/>
          <p:nvPr/>
        </p:nvSpPr>
        <p:spPr>
          <a:xfrm>
            <a:off x="4872483" y="2710520"/>
            <a:ext cx="2458212" cy="2128837"/>
          </a:xfrm>
          <a:custGeom>
            <a:avLst/>
            <a:gdLst>
              <a:gd name="connsiteX0" fmla="*/ 1843659 w 2458212"/>
              <a:gd name="connsiteY0" fmla="*/ 0 h 2128837"/>
              <a:gd name="connsiteX1" fmla="*/ 614553 w 2458212"/>
              <a:gd name="connsiteY1" fmla="*/ 0 h 2128837"/>
              <a:gd name="connsiteX2" fmla="*/ 0 w 2458212"/>
              <a:gd name="connsiteY2" fmla="*/ 1064419 h 2128837"/>
              <a:gd name="connsiteX3" fmla="*/ 614553 w 2458212"/>
              <a:gd name="connsiteY3" fmla="*/ 2128838 h 2128837"/>
              <a:gd name="connsiteX4" fmla="*/ 1843659 w 2458212"/>
              <a:gd name="connsiteY4" fmla="*/ 2128838 h 2128837"/>
              <a:gd name="connsiteX5" fmla="*/ 2458212 w 2458212"/>
              <a:gd name="connsiteY5" fmla="*/ 1064419 h 2128837"/>
              <a:gd name="connsiteX6" fmla="*/ 1843659 w 2458212"/>
              <a:gd name="connsiteY6" fmla="*/ 0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212" h="2128837">
                <a:moveTo>
                  <a:pt x="1843659" y="0"/>
                </a:moveTo>
                <a:lnTo>
                  <a:pt x="614553" y="0"/>
                </a:lnTo>
                <a:lnTo>
                  <a:pt x="0" y="1064419"/>
                </a:lnTo>
                <a:lnTo>
                  <a:pt x="614553" y="2128838"/>
                </a:lnTo>
                <a:lnTo>
                  <a:pt x="1843659" y="2128838"/>
                </a:lnTo>
                <a:lnTo>
                  <a:pt x="2458212" y="1064419"/>
                </a:lnTo>
                <a:lnTo>
                  <a:pt x="184365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A18D0-06B2-81C8-9866-3DCAD55C3C2C}"/>
              </a:ext>
            </a:extLst>
          </p:cNvPr>
          <p:cNvCxnSpPr>
            <a:cxnSpLocks/>
          </p:cNvCxnSpPr>
          <p:nvPr/>
        </p:nvCxnSpPr>
        <p:spPr>
          <a:xfrm>
            <a:off x="4964055" y="1253680"/>
            <a:ext cx="0" cy="2703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6E17CF-AB45-6701-8E35-BBD974061FEA}"/>
              </a:ext>
            </a:extLst>
          </p:cNvPr>
          <p:cNvCxnSpPr>
            <a:cxnSpLocks/>
          </p:cNvCxnSpPr>
          <p:nvPr/>
        </p:nvCxnSpPr>
        <p:spPr>
          <a:xfrm>
            <a:off x="7228283" y="1253680"/>
            <a:ext cx="0" cy="2703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60CB4E8-FE38-2DFE-1E9E-ADDE5F7D91BD}"/>
              </a:ext>
            </a:extLst>
          </p:cNvPr>
          <p:cNvSpPr/>
          <p:nvPr/>
        </p:nvSpPr>
        <p:spPr>
          <a:xfrm>
            <a:off x="4521765" y="1521161"/>
            <a:ext cx="884580" cy="88458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FF1E45-9D44-E000-3929-4543554B85C6}"/>
              </a:ext>
            </a:extLst>
          </p:cNvPr>
          <p:cNvSpPr/>
          <p:nvPr/>
        </p:nvSpPr>
        <p:spPr>
          <a:xfrm>
            <a:off x="6785993" y="1521161"/>
            <a:ext cx="884580" cy="88458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ACB8AD4-2363-BDBB-DF6F-1ADDA73E4A4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64056" y="6027281"/>
            <a:ext cx="0" cy="2703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91372C-1167-7D33-2EE7-B424D82B870C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8284" y="6027281"/>
            <a:ext cx="0" cy="2703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16B1FC1-4688-BF1F-1986-3474420F2E4F}"/>
              </a:ext>
            </a:extLst>
          </p:cNvPr>
          <p:cNvSpPr/>
          <p:nvPr/>
        </p:nvSpPr>
        <p:spPr>
          <a:xfrm rot="10800000" flipH="1">
            <a:off x="4521766" y="5145538"/>
            <a:ext cx="884580" cy="88458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7B55CC4-3A0A-DA84-9AE0-356F51E537E1}"/>
              </a:ext>
            </a:extLst>
          </p:cNvPr>
          <p:cNvSpPr/>
          <p:nvPr/>
        </p:nvSpPr>
        <p:spPr>
          <a:xfrm rot="10800000" flipH="1">
            <a:off x="6785994" y="5145538"/>
            <a:ext cx="884580" cy="88458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0" name="Graphic 99" descr="Binoculars outline">
            <a:extLst>
              <a:ext uri="{FF2B5EF4-FFF2-40B4-BE49-F238E27FC236}">
                <a16:creationId xmlns:a16="http://schemas.microsoft.com/office/drawing/2014/main" id="{0C37D4E1-829E-F069-B4D0-DC972EE8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46" y="5261519"/>
            <a:ext cx="652618" cy="652618"/>
          </a:xfrm>
          <a:prstGeom prst="rect">
            <a:avLst/>
          </a:prstGeom>
        </p:spPr>
      </p:pic>
      <p:pic>
        <p:nvPicPr>
          <p:cNvPr id="106" name="Graphic 105" descr="Link outline">
            <a:extLst>
              <a:ext uri="{FF2B5EF4-FFF2-40B4-BE49-F238E27FC236}">
                <a16:creationId xmlns:a16="http://schemas.microsoft.com/office/drawing/2014/main" id="{D1D90A65-0386-C3DE-3ADF-12A6F5C4D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1974" y="1648451"/>
            <a:ext cx="652618" cy="652618"/>
          </a:xfrm>
          <a:prstGeom prst="rect">
            <a:avLst/>
          </a:prstGeom>
        </p:spPr>
      </p:pic>
      <p:pic>
        <p:nvPicPr>
          <p:cNvPr id="108" name="Graphic 107" descr="Muscular arm outline">
            <a:extLst>
              <a:ext uri="{FF2B5EF4-FFF2-40B4-BE49-F238E27FC236}">
                <a16:creationId xmlns:a16="http://schemas.microsoft.com/office/drawing/2014/main" id="{23BE0735-D1D5-F8C1-4490-24B15F9EC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746" y="1637142"/>
            <a:ext cx="652618" cy="652618"/>
          </a:xfrm>
          <a:prstGeom prst="rect">
            <a:avLst/>
          </a:prstGeom>
        </p:spPr>
      </p:pic>
      <p:pic>
        <p:nvPicPr>
          <p:cNvPr id="110" name="Graphic 109" descr="Warning outline">
            <a:extLst>
              <a:ext uri="{FF2B5EF4-FFF2-40B4-BE49-F238E27FC236}">
                <a16:creationId xmlns:a16="http://schemas.microsoft.com/office/drawing/2014/main" id="{D6EBA084-F183-8387-4502-E72DD4CBF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974" y="5261519"/>
            <a:ext cx="652618" cy="652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61316-3B5D-557D-4452-9518A2E5BEE3}"/>
              </a:ext>
            </a:extLst>
          </p:cNvPr>
          <p:cNvSpPr txBox="1"/>
          <p:nvPr/>
        </p:nvSpPr>
        <p:spPr>
          <a:xfrm>
            <a:off x="5330391" y="3359440"/>
            <a:ext cx="154239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 TEXT 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8013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013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013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37EB7-1143-4F55-8AFA-E6ED05619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646" y="943900"/>
            <a:ext cx="3798732" cy="21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344151"/>
      </a:accent1>
      <a:accent2>
        <a:srgbClr val="6D54B4"/>
      </a:accent2>
      <a:accent3>
        <a:srgbClr val="5682BB"/>
      </a:accent3>
      <a:accent4>
        <a:srgbClr val="4DA6C2"/>
      </a:accent4>
      <a:accent5>
        <a:srgbClr val="4BBAB5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304</Words>
  <Application>Microsoft Office PowerPoint</Application>
  <PresentationFormat>Custom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Black</vt:lpstr>
      <vt:lpstr>Segoe UI Light</vt:lpstr>
      <vt:lpstr>Office Theme</vt:lpstr>
      <vt:lpstr>2_Office Theme</vt:lpstr>
      <vt:lpstr>4 Quadrants with Hexagonal Core Slide Template</vt:lpstr>
      <vt:lpstr>4 Quadrants with Hexagonal Core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SWOT Analysis PowerPoint Template</dc:title>
  <dc:creator>Julian</dc:creator>
  <cp:lastModifiedBy>lenovo</cp:lastModifiedBy>
  <cp:revision>111</cp:revision>
  <dcterms:created xsi:type="dcterms:W3CDTF">2013-09-12T13:05:01Z</dcterms:created>
  <dcterms:modified xsi:type="dcterms:W3CDTF">2024-12-29T18:04:22Z</dcterms:modified>
</cp:coreProperties>
</file>