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1"/>
  </p:notesMasterIdLst>
  <p:sldIdLst>
    <p:sldId id="281" r:id="rId3"/>
    <p:sldId id="282" r:id="rId4"/>
    <p:sldId id="283" r:id="rId5"/>
    <p:sldId id="284" r:id="rId6"/>
    <p:sldId id="285" r:id="rId7"/>
    <p:sldId id="287" r:id="rId8"/>
    <p:sldId id="290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B8"/>
    <a:srgbClr val="7F9FF9"/>
    <a:srgbClr val="668CFE"/>
    <a:srgbClr val="5822B8"/>
    <a:srgbClr val="7F49D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5" d="100"/>
          <a:sy n="85" d="100"/>
        </p:scale>
        <p:origin x="16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7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9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8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3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0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4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91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8.svg"/><Relationship Id="rId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71CFE-633C-F415-79F6-66CEC06DD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E4F-1446-7E30-910A-52407416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anchor="t"/>
          <a:lstStyle/>
          <a:p>
            <a:r>
              <a:rPr lang="en-US" dirty="0"/>
              <a:t>5-Step Horizontal Process Diagram Slide Template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2573DB1-1B70-A660-757D-CAFD66D33352}"/>
              </a:ext>
            </a:extLst>
          </p:cNvPr>
          <p:cNvSpPr/>
          <p:nvPr/>
        </p:nvSpPr>
        <p:spPr>
          <a:xfrm>
            <a:off x="7166417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053E48-BDCA-EF15-611F-477EA4B93515}"/>
              </a:ext>
            </a:extLst>
          </p:cNvPr>
          <p:cNvGrpSpPr/>
          <p:nvPr/>
        </p:nvGrpSpPr>
        <p:grpSpPr>
          <a:xfrm>
            <a:off x="6915332" y="2922109"/>
            <a:ext cx="2148853" cy="2111746"/>
            <a:chOff x="6915332" y="2922109"/>
            <a:chExt cx="2148853" cy="21117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468C0-9E32-254B-6045-2C2AC000D3C4}"/>
                </a:ext>
              </a:extLst>
            </p:cNvPr>
            <p:cNvSpPr/>
            <p:nvPr/>
          </p:nvSpPr>
          <p:spPr>
            <a:xfrm>
              <a:off x="6915332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1398B-86A3-B88F-930E-89FEEEF99BFC}"/>
                </a:ext>
              </a:extLst>
            </p:cNvPr>
            <p:cNvSpPr/>
            <p:nvPr/>
          </p:nvSpPr>
          <p:spPr>
            <a:xfrm>
              <a:off x="7364819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2ECA0A-635B-18B3-3ACC-C78AB141A3F2}"/>
                </a:ext>
              </a:extLst>
            </p:cNvPr>
            <p:cNvSpPr txBox="1"/>
            <p:nvPr/>
          </p:nvSpPr>
          <p:spPr>
            <a:xfrm>
              <a:off x="779475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04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674248-B23A-C3FF-7E14-0497BB6524CF}"/>
              </a:ext>
            </a:extLst>
          </p:cNvPr>
          <p:cNvSpPr txBox="1"/>
          <p:nvPr/>
        </p:nvSpPr>
        <p:spPr>
          <a:xfrm>
            <a:off x="7346294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F65B5-183D-B0C2-9DB1-20F617EE5228}"/>
              </a:ext>
            </a:extLst>
          </p:cNvPr>
          <p:cNvSpPr txBox="1"/>
          <p:nvPr/>
        </p:nvSpPr>
        <p:spPr>
          <a:xfrm>
            <a:off x="7369642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11" name="Graphic 10" descr="Advertising with solid fill">
            <a:extLst>
              <a:ext uri="{FF2B5EF4-FFF2-40B4-BE49-F238E27FC236}">
                <a16:creationId xmlns:a16="http://schemas.microsoft.com/office/drawing/2014/main" id="{2BAEC67E-340C-DB73-4A85-86855829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47" y="1993453"/>
            <a:ext cx="579311" cy="57931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704273-6294-D352-F3E8-1E1A4C0D5945}"/>
              </a:ext>
            </a:extLst>
          </p:cNvPr>
          <p:cNvSpPr/>
          <p:nvPr/>
        </p:nvSpPr>
        <p:spPr>
          <a:xfrm>
            <a:off x="2940462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35FFAD-E253-5AC3-A959-C7F26DC103E0}"/>
              </a:ext>
            </a:extLst>
          </p:cNvPr>
          <p:cNvGrpSpPr/>
          <p:nvPr/>
        </p:nvGrpSpPr>
        <p:grpSpPr>
          <a:xfrm>
            <a:off x="2689377" y="2922109"/>
            <a:ext cx="2148853" cy="2111746"/>
            <a:chOff x="2689377" y="2922109"/>
            <a:chExt cx="2148853" cy="21117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64FADE-1CC6-8D8A-4267-F8BDD33B4806}"/>
                </a:ext>
              </a:extLst>
            </p:cNvPr>
            <p:cNvSpPr/>
            <p:nvPr/>
          </p:nvSpPr>
          <p:spPr>
            <a:xfrm>
              <a:off x="2689377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B3C97F-F919-4A4F-E8B9-826A005F93D2}"/>
                </a:ext>
              </a:extLst>
            </p:cNvPr>
            <p:cNvSpPr/>
            <p:nvPr/>
          </p:nvSpPr>
          <p:spPr>
            <a:xfrm>
              <a:off x="3138864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6AC604-78C1-7C08-870B-88973647E436}"/>
                </a:ext>
              </a:extLst>
            </p:cNvPr>
            <p:cNvSpPr txBox="1"/>
            <p:nvPr/>
          </p:nvSpPr>
          <p:spPr>
            <a:xfrm>
              <a:off x="353334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3E3F89-E216-DC4B-9A1F-0F1620686333}"/>
              </a:ext>
            </a:extLst>
          </p:cNvPr>
          <p:cNvSpPr txBox="1"/>
          <p:nvPr/>
        </p:nvSpPr>
        <p:spPr>
          <a:xfrm>
            <a:off x="3116805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D7C5C-A13B-4ECC-3300-685182A4AF58}"/>
              </a:ext>
            </a:extLst>
          </p:cNvPr>
          <p:cNvSpPr txBox="1"/>
          <p:nvPr/>
        </p:nvSpPr>
        <p:spPr>
          <a:xfrm>
            <a:off x="3143688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19" name="Graphic 18" descr="Boardroom with solid fill">
            <a:extLst>
              <a:ext uri="{FF2B5EF4-FFF2-40B4-BE49-F238E27FC236}">
                <a16:creationId xmlns:a16="http://schemas.microsoft.com/office/drawing/2014/main" id="{05C0ACF9-2260-0E72-DEAA-3E2FEAA49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8892" y="2005256"/>
            <a:ext cx="579311" cy="5793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2C1B75-C407-5D1C-D333-F178E3DB2638}"/>
              </a:ext>
            </a:extLst>
          </p:cNvPr>
          <p:cNvSpPr/>
          <p:nvPr/>
        </p:nvSpPr>
        <p:spPr>
          <a:xfrm>
            <a:off x="9266862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614DDC-82C5-4106-0244-460322CCFB06}"/>
              </a:ext>
            </a:extLst>
          </p:cNvPr>
          <p:cNvGrpSpPr/>
          <p:nvPr/>
        </p:nvGrpSpPr>
        <p:grpSpPr>
          <a:xfrm>
            <a:off x="9028309" y="2922109"/>
            <a:ext cx="2136320" cy="2111746"/>
            <a:chOff x="9028309" y="2922109"/>
            <a:chExt cx="2136320" cy="211174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2D4C73-E663-D0D8-4524-71447759A30F}"/>
                </a:ext>
              </a:extLst>
            </p:cNvPr>
            <p:cNvSpPr/>
            <p:nvPr/>
          </p:nvSpPr>
          <p:spPr>
            <a:xfrm>
              <a:off x="9028309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B9B191-CB8B-EE25-B64F-934BD982D32A}"/>
                </a:ext>
              </a:extLst>
            </p:cNvPr>
            <p:cNvSpPr/>
            <p:nvPr/>
          </p:nvSpPr>
          <p:spPr>
            <a:xfrm>
              <a:off x="9465263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B2F018-7E63-01E3-BD8A-E2C659162879}"/>
                </a:ext>
              </a:extLst>
            </p:cNvPr>
            <p:cNvSpPr txBox="1"/>
            <p:nvPr/>
          </p:nvSpPr>
          <p:spPr>
            <a:xfrm>
              <a:off x="9876325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05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E165CEC-F01E-6E5D-6D9D-59F69F56B279}"/>
              </a:ext>
            </a:extLst>
          </p:cNvPr>
          <p:cNvSpPr txBox="1"/>
          <p:nvPr/>
        </p:nvSpPr>
        <p:spPr>
          <a:xfrm>
            <a:off x="9470087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3E7F8-C73E-7E22-F600-FF59C1B3D6E8}"/>
              </a:ext>
            </a:extLst>
          </p:cNvPr>
          <p:cNvSpPr txBox="1"/>
          <p:nvPr/>
        </p:nvSpPr>
        <p:spPr>
          <a:xfrm>
            <a:off x="9474074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28" name="Graphic 27" descr="Diamond with solid fill">
            <a:extLst>
              <a:ext uri="{FF2B5EF4-FFF2-40B4-BE49-F238E27FC236}">
                <a16:creationId xmlns:a16="http://schemas.microsoft.com/office/drawing/2014/main" id="{DCE239F4-FD00-6CD8-C67D-8AD173327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5292" y="4966203"/>
            <a:ext cx="579311" cy="579311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976046F-1E5B-DD0B-71C9-9ECC664CBED1}"/>
              </a:ext>
            </a:extLst>
          </p:cNvPr>
          <p:cNvSpPr/>
          <p:nvPr/>
        </p:nvSpPr>
        <p:spPr>
          <a:xfrm>
            <a:off x="827485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44121A-1817-2194-1A25-ED5DB36D1575}"/>
              </a:ext>
            </a:extLst>
          </p:cNvPr>
          <p:cNvGrpSpPr/>
          <p:nvPr/>
        </p:nvGrpSpPr>
        <p:grpSpPr>
          <a:xfrm>
            <a:off x="576401" y="2922109"/>
            <a:ext cx="2148853" cy="2111746"/>
            <a:chOff x="576401" y="2922109"/>
            <a:chExt cx="2148853" cy="211174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4148AE-10D7-2191-C023-14DA7B6CE524}"/>
                </a:ext>
              </a:extLst>
            </p:cNvPr>
            <p:cNvSpPr/>
            <p:nvPr/>
          </p:nvSpPr>
          <p:spPr>
            <a:xfrm>
              <a:off x="576401" y="2973557"/>
              <a:ext cx="2060302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0A8352-6888-9D41-82C9-B3C15FE737C9}"/>
                </a:ext>
              </a:extLst>
            </p:cNvPr>
            <p:cNvSpPr/>
            <p:nvPr/>
          </p:nvSpPr>
          <p:spPr>
            <a:xfrm>
              <a:off x="1025888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871D3-8C62-E5D5-5E05-937A6C7712BE}"/>
                </a:ext>
              </a:extLst>
            </p:cNvPr>
            <p:cNvSpPr txBox="1"/>
            <p:nvPr/>
          </p:nvSpPr>
          <p:spPr>
            <a:xfrm>
              <a:off x="143339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F51E74-7AE8-7126-7C34-C7B46B14E0ED}"/>
              </a:ext>
            </a:extLst>
          </p:cNvPr>
          <p:cNvSpPr txBox="1"/>
          <p:nvPr/>
        </p:nvSpPr>
        <p:spPr>
          <a:xfrm>
            <a:off x="1030710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3BBA0-E1AE-E696-7A65-CD5704CB8137}"/>
              </a:ext>
            </a:extLst>
          </p:cNvPr>
          <p:cNvSpPr txBox="1"/>
          <p:nvPr/>
        </p:nvSpPr>
        <p:spPr>
          <a:xfrm>
            <a:off x="951819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36" name="Graphic 35" descr="Door Open with solid fill">
            <a:extLst>
              <a:ext uri="{FF2B5EF4-FFF2-40B4-BE49-F238E27FC236}">
                <a16:creationId xmlns:a16="http://schemas.microsoft.com/office/drawing/2014/main" id="{3B746B0F-756B-A2BB-C96A-C95C6F229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5915" y="4966203"/>
            <a:ext cx="579311" cy="579311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128FDA-8946-BC79-1F2D-3FFDA2460782}"/>
              </a:ext>
            </a:extLst>
          </p:cNvPr>
          <p:cNvSpPr/>
          <p:nvPr/>
        </p:nvSpPr>
        <p:spPr>
          <a:xfrm>
            <a:off x="5053440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AE5E95-FEE3-133A-8F3C-DD054660C205}"/>
              </a:ext>
            </a:extLst>
          </p:cNvPr>
          <p:cNvGrpSpPr/>
          <p:nvPr/>
        </p:nvGrpSpPr>
        <p:grpSpPr>
          <a:xfrm>
            <a:off x="4802354" y="2922109"/>
            <a:ext cx="2148854" cy="2111746"/>
            <a:chOff x="4802354" y="2922109"/>
            <a:chExt cx="2148854" cy="211174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161DDA-DCB1-AFBA-5CD6-CC5393AC4382}"/>
                </a:ext>
              </a:extLst>
            </p:cNvPr>
            <p:cNvSpPr/>
            <p:nvPr/>
          </p:nvSpPr>
          <p:spPr>
            <a:xfrm>
              <a:off x="4802354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DD032C-748D-1DB1-2044-DCB250382944}"/>
                </a:ext>
              </a:extLst>
            </p:cNvPr>
            <p:cNvSpPr/>
            <p:nvPr/>
          </p:nvSpPr>
          <p:spPr>
            <a:xfrm>
              <a:off x="5251842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CA35B8-6579-488B-9D8C-6D58A5891365}"/>
                </a:ext>
              </a:extLst>
            </p:cNvPr>
            <p:cNvSpPr txBox="1"/>
            <p:nvPr/>
          </p:nvSpPr>
          <p:spPr>
            <a:xfrm>
              <a:off x="569480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03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D9BAD68-7E1B-1C73-E83B-F1071918831E}"/>
              </a:ext>
            </a:extLst>
          </p:cNvPr>
          <p:cNvSpPr txBox="1"/>
          <p:nvPr/>
        </p:nvSpPr>
        <p:spPr>
          <a:xfrm>
            <a:off x="5256665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ECB9C9-A864-0076-E641-3B4716A76332}"/>
              </a:ext>
            </a:extLst>
          </p:cNvPr>
          <p:cNvSpPr txBox="1"/>
          <p:nvPr/>
        </p:nvSpPr>
        <p:spPr>
          <a:xfrm>
            <a:off x="5181307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44" name="Graphic 43" descr="Users with solid fill">
            <a:extLst>
              <a:ext uri="{FF2B5EF4-FFF2-40B4-BE49-F238E27FC236}">
                <a16:creationId xmlns:a16="http://schemas.microsoft.com/office/drawing/2014/main" id="{862E1A01-065B-BA20-A167-0834302D2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1870" y="4966203"/>
            <a:ext cx="579311" cy="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71CFE-633C-F415-79F6-66CEC06DD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E4F-1446-7E30-910A-52407416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anchor="t"/>
          <a:lstStyle/>
          <a:p>
            <a:r>
              <a:rPr lang="en-US" dirty="0"/>
              <a:t>5-Step Horizontal Process Diagram Slide Template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2573DB1-1B70-A660-757D-CAFD66D33352}"/>
              </a:ext>
            </a:extLst>
          </p:cNvPr>
          <p:cNvSpPr/>
          <p:nvPr/>
        </p:nvSpPr>
        <p:spPr>
          <a:xfrm>
            <a:off x="7166417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468C0-9E32-254B-6045-2C2AC000D3C4}"/>
              </a:ext>
            </a:extLst>
          </p:cNvPr>
          <p:cNvSpPr/>
          <p:nvPr/>
        </p:nvSpPr>
        <p:spPr>
          <a:xfrm>
            <a:off x="6915332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1398B-86A3-B88F-930E-89FEEEF99BFC}"/>
              </a:ext>
            </a:extLst>
          </p:cNvPr>
          <p:cNvSpPr/>
          <p:nvPr/>
        </p:nvSpPr>
        <p:spPr>
          <a:xfrm>
            <a:off x="7364819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ECA0A-635B-18B3-3ACC-C78AB141A3F2}"/>
              </a:ext>
            </a:extLst>
          </p:cNvPr>
          <p:cNvSpPr txBox="1"/>
          <p:nvPr/>
        </p:nvSpPr>
        <p:spPr>
          <a:xfrm>
            <a:off x="7794751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74248-B23A-C3FF-7E14-0497BB6524CF}"/>
              </a:ext>
            </a:extLst>
          </p:cNvPr>
          <p:cNvSpPr txBox="1"/>
          <p:nvPr/>
        </p:nvSpPr>
        <p:spPr>
          <a:xfrm>
            <a:off x="7346294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F65B5-183D-B0C2-9DB1-20F617EE5228}"/>
              </a:ext>
            </a:extLst>
          </p:cNvPr>
          <p:cNvSpPr txBox="1"/>
          <p:nvPr/>
        </p:nvSpPr>
        <p:spPr>
          <a:xfrm>
            <a:off x="7369642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pic>
        <p:nvPicPr>
          <p:cNvPr id="11" name="Graphic 10" descr="Advertising with solid fill">
            <a:extLst>
              <a:ext uri="{FF2B5EF4-FFF2-40B4-BE49-F238E27FC236}">
                <a16:creationId xmlns:a16="http://schemas.microsoft.com/office/drawing/2014/main" id="{2BAEC67E-340C-DB73-4A85-86855829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47" y="1993453"/>
            <a:ext cx="579311" cy="57931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704273-6294-D352-F3E8-1E1A4C0D5945}"/>
              </a:ext>
            </a:extLst>
          </p:cNvPr>
          <p:cNvSpPr/>
          <p:nvPr/>
        </p:nvSpPr>
        <p:spPr>
          <a:xfrm>
            <a:off x="2940462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64FADE-1CC6-8D8A-4267-F8BDD33B4806}"/>
              </a:ext>
            </a:extLst>
          </p:cNvPr>
          <p:cNvSpPr/>
          <p:nvPr/>
        </p:nvSpPr>
        <p:spPr>
          <a:xfrm>
            <a:off x="2689377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B3C97F-F919-4A4F-E8B9-826A005F93D2}"/>
              </a:ext>
            </a:extLst>
          </p:cNvPr>
          <p:cNvSpPr/>
          <p:nvPr/>
        </p:nvSpPr>
        <p:spPr>
          <a:xfrm>
            <a:off x="3138864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AC604-78C1-7C08-870B-88973647E436}"/>
              </a:ext>
            </a:extLst>
          </p:cNvPr>
          <p:cNvSpPr txBox="1"/>
          <p:nvPr/>
        </p:nvSpPr>
        <p:spPr>
          <a:xfrm>
            <a:off x="3533344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02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E3F89-E216-DC4B-9A1F-0F1620686333}"/>
              </a:ext>
            </a:extLst>
          </p:cNvPr>
          <p:cNvSpPr txBox="1"/>
          <p:nvPr/>
        </p:nvSpPr>
        <p:spPr>
          <a:xfrm>
            <a:off x="3116805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D7C5C-A13B-4ECC-3300-685182A4AF58}"/>
              </a:ext>
            </a:extLst>
          </p:cNvPr>
          <p:cNvSpPr txBox="1"/>
          <p:nvPr/>
        </p:nvSpPr>
        <p:spPr>
          <a:xfrm>
            <a:off x="3143688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pic>
        <p:nvPicPr>
          <p:cNvPr id="19" name="Graphic 18" descr="Boardroom with solid fill">
            <a:extLst>
              <a:ext uri="{FF2B5EF4-FFF2-40B4-BE49-F238E27FC236}">
                <a16:creationId xmlns:a16="http://schemas.microsoft.com/office/drawing/2014/main" id="{05C0ACF9-2260-0E72-DEAA-3E2FEAA49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8892" y="2005256"/>
            <a:ext cx="579311" cy="5793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2C1B75-C407-5D1C-D333-F178E3DB2638}"/>
              </a:ext>
            </a:extLst>
          </p:cNvPr>
          <p:cNvSpPr/>
          <p:nvPr/>
        </p:nvSpPr>
        <p:spPr>
          <a:xfrm>
            <a:off x="9266862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2D4C73-E663-D0D8-4524-71447759A30F}"/>
              </a:ext>
            </a:extLst>
          </p:cNvPr>
          <p:cNvSpPr/>
          <p:nvPr/>
        </p:nvSpPr>
        <p:spPr>
          <a:xfrm>
            <a:off x="9028309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B9B191-CB8B-EE25-B64F-934BD982D32A}"/>
              </a:ext>
            </a:extLst>
          </p:cNvPr>
          <p:cNvSpPr/>
          <p:nvPr/>
        </p:nvSpPr>
        <p:spPr>
          <a:xfrm>
            <a:off x="9465263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2F018-7E63-01E3-BD8A-E2C659162879}"/>
              </a:ext>
            </a:extLst>
          </p:cNvPr>
          <p:cNvSpPr txBox="1"/>
          <p:nvPr/>
        </p:nvSpPr>
        <p:spPr>
          <a:xfrm>
            <a:off x="9876325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05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65CEC-F01E-6E5D-6D9D-59F69F56B279}"/>
              </a:ext>
            </a:extLst>
          </p:cNvPr>
          <p:cNvSpPr txBox="1"/>
          <p:nvPr/>
        </p:nvSpPr>
        <p:spPr>
          <a:xfrm>
            <a:off x="9470087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3E7F8-C73E-7E22-F600-FF59C1B3D6E8}"/>
              </a:ext>
            </a:extLst>
          </p:cNvPr>
          <p:cNvSpPr txBox="1"/>
          <p:nvPr/>
        </p:nvSpPr>
        <p:spPr>
          <a:xfrm>
            <a:off x="9474074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28" name="Graphic 27" descr="Diamond with solid fill">
            <a:extLst>
              <a:ext uri="{FF2B5EF4-FFF2-40B4-BE49-F238E27FC236}">
                <a16:creationId xmlns:a16="http://schemas.microsoft.com/office/drawing/2014/main" id="{DCE239F4-FD00-6CD8-C67D-8AD173327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5292" y="4966203"/>
            <a:ext cx="579311" cy="579311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128FDA-8946-BC79-1F2D-3FFDA2460782}"/>
              </a:ext>
            </a:extLst>
          </p:cNvPr>
          <p:cNvSpPr/>
          <p:nvPr/>
        </p:nvSpPr>
        <p:spPr>
          <a:xfrm>
            <a:off x="5053440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161DDA-DCB1-AFBA-5CD6-CC5393AC4382}"/>
              </a:ext>
            </a:extLst>
          </p:cNvPr>
          <p:cNvSpPr/>
          <p:nvPr/>
        </p:nvSpPr>
        <p:spPr>
          <a:xfrm>
            <a:off x="4802354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DD032C-748D-1DB1-2044-DCB250382944}"/>
              </a:ext>
            </a:extLst>
          </p:cNvPr>
          <p:cNvSpPr/>
          <p:nvPr/>
        </p:nvSpPr>
        <p:spPr>
          <a:xfrm>
            <a:off x="5251842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CA35B8-6579-488B-9D8C-6D58A5891365}"/>
              </a:ext>
            </a:extLst>
          </p:cNvPr>
          <p:cNvSpPr txBox="1"/>
          <p:nvPr/>
        </p:nvSpPr>
        <p:spPr>
          <a:xfrm>
            <a:off x="5694801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9BAD68-7E1B-1C73-E83B-F1071918831E}"/>
              </a:ext>
            </a:extLst>
          </p:cNvPr>
          <p:cNvSpPr txBox="1"/>
          <p:nvPr/>
        </p:nvSpPr>
        <p:spPr>
          <a:xfrm>
            <a:off x="5256665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ECB9C9-A864-0076-E641-3B4716A76332}"/>
              </a:ext>
            </a:extLst>
          </p:cNvPr>
          <p:cNvSpPr txBox="1"/>
          <p:nvPr/>
        </p:nvSpPr>
        <p:spPr>
          <a:xfrm>
            <a:off x="5181307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44" name="Graphic 43" descr="Users with solid fill">
            <a:extLst>
              <a:ext uri="{FF2B5EF4-FFF2-40B4-BE49-F238E27FC236}">
                <a16:creationId xmlns:a16="http://schemas.microsoft.com/office/drawing/2014/main" id="{862E1A01-065B-BA20-A167-0834302D2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1870" y="4966203"/>
            <a:ext cx="579311" cy="57931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7246B6C-02A8-C14D-0D42-30E5416CBCE4}"/>
              </a:ext>
            </a:extLst>
          </p:cNvPr>
          <p:cNvSpPr/>
          <p:nvPr/>
        </p:nvSpPr>
        <p:spPr>
          <a:xfrm>
            <a:off x="827485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430EC-1778-59A2-73AD-0D86F317107F}"/>
              </a:ext>
            </a:extLst>
          </p:cNvPr>
          <p:cNvGrpSpPr/>
          <p:nvPr/>
        </p:nvGrpSpPr>
        <p:grpSpPr>
          <a:xfrm>
            <a:off x="576401" y="2922109"/>
            <a:ext cx="2148853" cy="2111746"/>
            <a:chOff x="576401" y="2922109"/>
            <a:chExt cx="2148853" cy="21117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AE87C7-B3AA-C66C-5443-DEE5D240C243}"/>
                </a:ext>
              </a:extLst>
            </p:cNvPr>
            <p:cNvSpPr/>
            <p:nvPr/>
          </p:nvSpPr>
          <p:spPr>
            <a:xfrm>
              <a:off x="576401" y="2973557"/>
              <a:ext cx="2060302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3D9B0C-9B6A-D75B-CD08-3BD54EE22A18}"/>
                </a:ext>
              </a:extLst>
            </p:cNvPr>
            <p:cNvSpPr/>
            <p:nvPr/>
          </p:nvSpPr>
          <p:spPr>
            <a:xfrm>
              <a:off x="1025888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05C505-85CE-907F-E42E-5C17AE30A5CF}"/>
                </a:ext>
              </a:extLst>
            </p:cNvPr>
            <p:cNvSpPr txBox="1"/>
            <p:nvPr/>
          </p:nvSpPr>
          <p:spPr>
            <a:xfrm>
              <a:off x="143339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D0FA27F-3F7A-2913-3770-DBB3A39529BA}"/>
              </a:ext>
            </a:extLst>
          </p:cNvPr>
          <p:cNvSpPr txBox="1"/>
          <p:nvPr/>
        </p:nvSpPr>
        <p:spPr>
          <a:xfrm>
            <a:off x="1030710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BBE34-C351-3907-A303-F966BB60F4F0}"/>
              </a:ext>
            </a:extLst>
          </p:cNvPr>
          <p:cNvSpPr txBox="1"/>
          <p:nvPr/>
        </p:nvSpPr>
        <p:spPr>
          <a:xfrm>
            <a:off x="951819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50" name="Graphic 49" descr="Door Open with solid fill">
            <a:extLst>
              <a:ext uri="{FF2B5EF4-FFF2-40B4-BE49-F238E27FC236}">
                <a16:creationId xmlns:a16="http://schemas.microsoft.com/office/drawing/2014/main" id="{E6B10A17-6A1F-ED96-46FE-41913C85D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5915" y="4966203"/>
            <a:ext cx="579311" cy="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EAE5-D54A-2256-0068-CC0CBCFF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1E91-3EEC-32CA-1EEA-56775EE1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anchor="t"/>
          <a:lstStyle/>
          <a:p>
            <a:r>
              <a:rPr lang="en-US" dirty="0"/>
              <a:t>5-Step Horizontal Process Diagram Slide Template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0064F8-D808-E791-B554-949FDE8CAE83}"/>
              </a:ext>
            </a:extLst>
          </p:cNvPr>
          <p:cNvSpPr/>
          <p:nvPr/>
        </p:nvSpPr>
        <p:spPr>
          <a:xfrm>
            <a:off x="7166417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A7E47A-3EB1-44A1-E1FB-2E42291A08DB}"/>
              </a:ext>
            </a:extLst>
          </p:cNvPr>
          <p:cNvSpPr/>
          <p:nvPr/>
        </p:nvSpPr>
        <p:spPr>
          <a:xfrm>
            <a:off x="6915332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9A6EA1-DC23-A3B6-D9A4-28915DCAA9ED}"/>
              </a:ext>
            </a:extLst>
          </p:cNvPr>
          <p:cNvSpPr/>
          <p:nvPr/>
        </p:nvSpPr>
        <p:spPr>
          <a:xfrm>
            <a:off x="7364819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272C1-B642-2F45-DB83-DE0471CC945A}"/>
              </a:ext>
            </a:extLst>
          </p:cNvPr>
          <p:cNvSpPr txBox="1"/>
          <p:nvPr/>
        </p:nvSpPr>
        <p:spPr>
          <a:xfrm>
            <a:off x="7794751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ED4C4-A697-F365-C2F5-75D0F0AD5D15}"/>
              </a:ext>
            </a:extLst>
          </p:cNvPr>
          <p:cNvSpPr txBox="1"/>
          <p:nvPr/>
        </p:nvSpPr>
        <p:spPr>
          <a:xfrm>
            <a:off x="7346294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0798B-B433-CBCD-C364-C6003630D680}"/>
              </a:ext>
            </a:extLst>
          </p:cNvPr>
          <p:cNvSpPr txBox="1"/>
          <p:nvPr/>
        </p:nvSpPr>
        <p:spPr>
          <a:xfrm>
            <a:off x="7369642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pic>
        <p:nvPicPr>
          <p:cNvPr id="11" name="Graphic 10" descr="Advertising with solid fill">
            <a:extLst>
              <a:ext uri="{FF2B5EF4-FFF2-40B4-BE49-F238E27FC236}">
                <a16:creationId xmlns:a16="http://schemas.microsoft.com/office/drawing/2014/main" id="{7915C7B9-B46F-5626-297E-0D6F8DB3E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47" y="1993453"/>
            <a:ext cx="579311" cy="5793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A2593BD-E19D-3F4A-D5ED-6092B840EDB6}"/>
              </a:ext>
            </a:extLst>
          </p:cNvPr>
          <p:cNvSpPr/>
          <p:nvPr/>
        </p:nvSpPr>
        <p:spPr>
          <a:xfrm>
            <a:off x="9266862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530ADA-2766-5FFB-671E-2B4C5B198837}"/>
              </a:ext>
            </a:extLst>
          </p:cNvPr>
          <p:cNvSpPr/>
          <p:nvPr/>
        </p:nvSpPr>
        <p:spPr>
          <a:xfrm>
            <a:off x="9028309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0DA08E-24BB-A317-A8F8-58B4BFEAC0B0}"/>
              </a:ext>
            </a:extLst>
          </p:cNvPr>
          <p:cNvSpPr/>
          <p:nvPr/>
        </p:nvSpPr>
        <p:spPr>
          <a:xfrm>
            <a:off x="9465263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0A68D-DB85-62EF-DAF7-6F42CDA049F1}"/>
              </a:ext>
            </a:extLst>
          </p:cNvPr>
          <p:cNvSpPr txBox="1"/>
          <p:nvPr/>
        </p:nvSpPr>
        <p:spPr>
          <a:xfrm>
            <a:off x="9876325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05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CA4E5-81AC-7138-6824-13DD7CC496E2}"/>
              </a:ext>
            </a:extLst>
          </p:cNvPr>
          <p:cNvSpPr txBox="1"/>
          <p:nvPr/>
        </p:nvSpPr>
        <p:spPr>
          <a:xfrm>
            <a:off x="9470087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4C3FA-C1F2-5A87-2BD2-46C231AC3F99}"/>
              </a:ext>
            </a:extLst>
          </p:cNvPr>
          <p:cNvSpPr txBox="1"/>
          <p:nvPr/>
        </p:nvSpPr>
        <p:spPr>
          <a:xfrm>
            <a:off x="9474074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28" name="Graphic 27" descr="Diamond with solid fill">
            <a:extLst>
              <a:ext uri="{FF2B5EF4-FFF2-40B4-BE49-F238E27FC236}">
                <a16:creationId xmlns:a16="http://schemas.microsoft.com/office/drawing/2014/main" id="{1359FE6D-BD23-8E96-60D5-84838007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5292" y="4966203"/>
            <a:ext cx="579311" cy="579311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16327A9-EA04-8BEF-731F-A6DF542A3FA8}"/>
              </a:ext>
            </a:extLst>
          </p:cNvPr>
          <p:cNvSpPr/>
          <p:nvPr/>
        </p:nvSpPr>
        <p:spPr>
          <a:xfrm>
            <a:off x="5053440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7434F0-62A7-299C-E85F-B723EC5B55B8}"/>
              </a:ext>
            </a:extLst>
          </p:cNvPr>
          <p:cNvSpPr/>
          <p:nvPr/>
        </p:nvSpPr>
        <p:spPr>
          <a:xfrm>
            <a:off x="4802354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D32ABC-3C65-B313-B4F3-8255344014C2}"/>
              </a:ext>
            </a:extLst>
          </p:cNvPr>
          <p:cNvSpPr/>
          <p:nvPr/>
        </p:nvSpPr>
        <p:spPr>
          <a:xfrm>
            <a:off x="5251842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6A4B47-20F0-58F2-921E-0477D05E02B3}"/>
              </a:ext>
            </a:extLst>
          </p:cNvPr>
          <p:cNvSpPr txBox="1"/>
          <p:nvPr/>
        </p:nvSpPr>
        <p:spPr>
          <a:xfrm>
            <a:off x="5694801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AFB714-03ED-233D-E463-FE351CA1F552}"/>
              </a:ext>
            </a:extLst>
          </p:cNvPr>
          <p:cNvSpPr txBox="1"/>
          <p:nvPr/>
        </p:nvSpPr>
        <p:spPr>
          <a:xfrm>
            <a:off x="5256665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D81179-A240-E412-1EFC-6DD4C2F83614}"/>
              </a:ext>
            </a:extLst>
          </p:cNvPr>
          <p:cNvSpPr txBox="1"/>
          <p:nvPr/>
        </p:nvSpPr>
        <p:spPr>
          <a:xfrm>
            <a:off x="5181307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44" name="Graphic 43" descr="Users with solid fill">
            <a:extLst>
              <a:ext uri="{FF2B5EF4-FFF2-40B4-BE49-F238E27FC236}">
                <a16:creationId xmlns:a16="http://schemas.microsoft.com/office/drawing/2014/main" id="{4FFF8E1E-1B52-8B8A-BA44-889BC0370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1870" y="4966203"/>
            <a:ext cx="579311" cy="57931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FD3A568-386C-4E1A-5DEB-1A428559C295}"/>
              </a:ext>
            </a:extLst>
          </p:cNvPr>
          <p:cNvSpPr/>
          <p:nvPr/>
        </p:nvSpPr>
        <p:spPr>
          <a:xfrm>
            <a:off x="2940462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4ABAE1-0C79-53E1-893A-D4766BAEF504}"/>
              </a:ext>
            </a:extLst>
          </p:cNvPr>
          <p:cNvGrpSpPr/>
          <p:nvPr/>
        </p:nvGrpSpPr>
        <p:grpSpPr>
          <a:xfrm>
            <a:off x="2689377" y="2922109"/>
            <a:ext cx="2148853" cy="2111746"/>
            <a:chOff x="2689377" y="2922109"/>
            <a:chExt cx="2148853" cy="21117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C40E47-57A8-B2BF-AD61-911FDA4D373C}"/>
                </a:ext>
              </a:extLst>
            </p:cNvPr>
            <p:cNvSpPr/>
            <p:nvPr/>
          </p:nvSpPr>
          <p:spPr>
            <a:xfrm>
              <a:off x="2689377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0C4839-99B7-DD13-3254-FEEBEC1B85F6}"/>
                </a:ext>
              </a:extLst>
            </p:cNvPr>
            <p:cNvSpPr/>
            <p:nvPr/>
          </p:nvSpPr>
          <p:spPr>
            <a:xfrm>
              <a:off x="3138864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095D8-5D39-532F-42FE-35C2D7AC6DC2}"/>
                </a:ext>
              </a:extLst>
            </p:cNvPr>
            <p:cNvSpPr txBox="1"/>
            <p:nvPr/>
          </p:nvSpPr>
          <p:spPr>
            <a:xfrm>
              <a:off x="353334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6AE6235-0ADA-E767-A8E3-516EEC4AF4AF}"/>
              </a:ext>
            </a:extLst>
          </p:cNvPr>
          <p:cNvSpPr txBox="1"/>
          <p:nvPr/>
        </p:nvSpPr>
        <p:spPr>
          <a:xfrm>
            <a:off x="3116805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2E668C-BDF2-D857-AC50-F5BD32253197}"/>
              </a:ext>
            </a:extLst>
          </p:cNvPr>
          <p:cNvSpPr txBox="1"/>
          <p:nvPr/>
        </p:nvSpPr>
        <p:spPr>
          <a:xfrm>
            <a:off x="3143688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45" name="Graphic 44" descr="Boardroom with solid fill">
            <a:extLst>
              <a:ext uri="{FF2B5EF4-FFF2-40B4-BE49-F238E27FC236}">
                <a16:creationId xmlns:a16="http://schemas.microsoft.com/office/drawing/2014/main" id="{EE7B0F09-4050-D2C4-9A4C-93E59A210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8892" y="2005256"/>
            <a:ext cx="579311" cy="579311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2681225-A65D-1A25-0CD1-163774332AAE}"/>
              </a:ext>
            </a:extLst>
          </p:cNvPr>
          <p:cNvSpPr/>
          <p:nvPr/>
        </p:nvSpPr>
        <p:spPr>
          <a:xfrm>
            <a:off x="827485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AD7231-1658-F69E-7D88-5E5939BB0A86}"/>
              </a:ext>
            </a:extLst>
          </p:cNvPr>
          <p:cNvGrpSpPr/>
          <p:nvPr/>
        </p:nvGrpSpPr>
        <p:grpSpPr>
          <a:xfrm>
            <a:off x="576401" y="2922109"/>
            <a:ext cx="2148853" cy="2111746"/>
            <a:chOff x="576401" y="2922109"/>
            <a:chExt cx="2148853" cy="2111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34D98B-56D7-5C9C-35C0-F7FA5B078407}"/>
                </a:ext>
              </a:extLst>
            </p:cNvPr>
            <p:cNvSpPr/>
            <p:nvPr/>
          </p:nvSpPr>
          <p:spPr>
            <a:xfrm>
              <a:off x="576401" y="2973557"/>
              <a:ext cx="2060302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564A454-7D7F-5589-4034-694E8DAB828D}"/>
                </a:ext>
              </a:extLst>
            </p:cNvPr>
            <p:cNvSpPr/>
            <p:nvPr/>
          </p:nvSpPr>
          <p:spPr>
            <a:xfrm>
              <a:off x="1025888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EFBD8C-355B-AABC-B8C4-2568A39E57D4}"/>
                </a:ext>
              </a:extLst>
            </p:cNvPr>
            <p:cNvSpPr txBox="1"/>
            <p:nvPr/>
          </p:nvSpPr>
          <p:spPr>
            <a:xfrm>
              <a:off x="143339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07D6E35-598B-1371-488F-F03F9DB3E2CD}"/>
              </a:ext>
            </a:extLst>
          </p:cNvPr>
          <p:cNvSpPr txBox="1"/>
          <p:nvPr/>
        </p:nvSpPr>
        <p:spPr>
          <a:xfrm>
            <a:off x="1030710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38EEA7-34C2-CF7D-7189-E7B145B64D2D}"/>
              </a:ext>
            </a:extLst>
          </p:cNvPr>
          <p:cNvSpPr txBox="1"/>
          <p:nvPr/>
        </p:nvSpPr>
        <p:spPr>
          <a:xfrm>
            <a:off x="951819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53" name="Graphic 52" descr="Door Open with solid fill">
            <a:extLst>
              <a:ext uri="{FF2B5EF4-FFF2-40B4-BE49-F238E27FC236}">
                <a16:creationId xmlns:a16="http://schemas.microsoft.com/office/drawing/2014/main" id="{D1A45555-527E-D4B1-725F-0AE47BD4B0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5915" y="4966203"/>
            <a:ext cx="579311" cy="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FE3D-0AFC-C152-6FF2-001D1E25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E36F-AAEA-2248-14EC-C718512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anchor="t"/>
          <a:lstStyle/>
          <a:p>
            <a:r>
              <a:rPr lang="en-US" dirty="0"/>
              <a:t>5-Step Horizontal Process Diagram Slide Template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94238E8-B532-41CE-5202-4511CD0CA3AC}"/>
              </a:ext>
            </a:extLst>
          </p:cNvPr>
          <p:cNvSpPr/>
          <p:nvPr/>
        </p:nvSpPr>
        <p:spPr>
          <a:xfrm>
            <a:off x="7166417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5E1A47-52E5-9480-8430-2D7C2FE16438}"/>
              </a:ext>
            </a:extLst>
          </p:cNvPr>
          <p:cNvSpPr/>
          <p:nvPr/>
        </p:nvSpPr>
        <p:spPr>
          <a:xfrm>
            <a:off x="6915332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678F4C-90D3-39FB-6129-132683BC7302}"/>
              </a:ext>
            </a:extLst>
          </p:cNvPr>
          <p:cNvSpPr/>
          <p:nvPr/>
        </p:nvSpPr>
        <p:spPr>
          <a:xfrm>
            <a:off x="7364819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44E09-9176-B4E9-6644-89D8438F4FF0}"/>
              </a:ext>
            </a:extLst>
          </p:cNvPr>
          <p:cNvSpPr txBox="1"/>
          <p:nvPr/>
        </p:nvSpPr>
        <p:spPr>
          <a:xfrm>
            <a:off x="7794751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494A6-99B0-685C-5838-EAC6F907AC6C}"/>
              </a:ext>
            </a:extLst>
          </p:cNvPr>
          <p:cNvSpPr txBox="1"/>
          <p:nvPr/>
        </p:nvSpPr>
        <p:spPr>
          <a:xfrm>
            <a:off x="7346294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71D03-D0B0-FD3E-DC8F-7D960599027C}"/>
              </a:ext>
            </a:extLst>
          </p:cNvPr>
          <p:cNvSpPr txBox="1"/>
          <p:nvPr/>
        </p:nvSpPr>
        <p:spPr>
          <a:xfrm>
            <a:off x="7369642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pic>
        <p:nvPicPr>
          <p:cNvPr id="11" name="Graphic 10" descr="Advertising with solid fill">
            <a:extLst>
              <a:ext uri="{FF2B5EF4-FFF2-40B4-BE49-F238E27FC236}">
                <a16:creationId xmlns:a16="http://schemas.microsoft.com/office/drawing/2014/main" id="{415F3920-153C-DC86-DA45-6753E5E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47" y="1993453"/>
            <a:ext cx="579311" cy="5793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FB684-BC85-242D-BD42-4986FAE6B8F0}"/>
              </a:ext>
            </a:extLst>
          </p:cNvPr>
          <p:cNvSpPr/>
          <p:nvPr/>
        </p:nvSpPr>
        <p:spPr>
          <a:xfrm>
            <a:off x="9266862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41F83-B9B0-68F3-5165-832C3C5197D3}"/>
              </a:ext>
            </a:extLst>
          </p:cNvPr>
          <p:cNvSpPr/>
          <p:nvPr/>
        </p:nvSpPr>
        <p:spPr>
          <a:xfrm>
            <a:off x="9028309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7B70C-3662-21BD-4399-CDA6CBFC523E}"/>
              </a:ext>
            </a:extLst>
          </p:cNvPr>
          <p:cNvSpPr/>
          <p:nvPr/>
        </p:nvSpPr>
        <p:spPr>
          <a:xfrm>
            <a:off x="9465263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796F7-8CD1-C508-49F9-3FD2258CA646}"/>
              </a:ext>
            </a:extLst>
          </p:cNvPr>
          <p:cNvSpPr txBox="1"/>
          <p:nvPr/>
        </p:nvSpPr>
        <p:spPr>
          <a:xfrm>
            <a:off x="9876325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05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F35B26-834D-FFCB-DCED-4E5E36F44FF9}"/>
              </a:ext>
            </a:extLst>
          </p:cNvPr>
          <p:cNvSpPr txBox="1"/>
          <p:nvPr/>
        </p:nvSpPr>
        <p:spPr>
          <a:xfrm>
            <a:off x="9470087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034EE7-B1DC-0957-1962-934D8EB06EF5}"/>
              </a:ext>
            </a:extLst>
          </p:cNvPr>
          <p:cNvSpPr txBox="1"/>
          <p:nvPr/>
        </p:nvSpPr>
        <p:spPr>
          <a:xfrm>
            <a:off x="9474074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28" name="Graphic 27" descr="Diamond with solid fill">
            <a:extLst>
              <a:ext uri="{FF2B5EF4-FFF2-40B4-BE49-F238E27FC236}">
                <a16:creationId xmlns:a16="http://schemas.microsoft.com/office/drawing/2014/main" id="{FEAA8B2A-8932-E673-49E4-083923598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5292" y="4966203"/>
            <a:ext cx="579311" cy="57931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806B65-E1B7-B02E-04B0-7B96855B00C9}"/>
              </a:ext>
            </a:extLst>
          </p:cNvPr>
          <p:cNvSpPr/>
          <p:nvPr/>
        </p:nvSpPr>
        <p:spPr>
          <a:xfrm>
            <a:off x="2940462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28579-6D08-3F81-AC50-7CF081BA1534}"/>
              </a:ext>
            </a:extLst>
          </p:cNvPr>
          <p:cNvGrpSpPr/>
          <p:nvPr/>
        </p:nvGrpSpPr>
        <p:grpSpPr>
          <a:xfrm>
            <a:off x="2689377" y="2922109"/>
            <a:ext cx="2148853" cy="2111746"/>
            <a:chOff x="2689377" y="2922109"/>
            <a:chExt cx="2148853" cy="21117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4ABCE1-C2B1-0F7F-70FA-65ECDD9D718A}"/>
                </a:ext>
              </a:extLst>
            </p:cNvPr>
            <p:cNvSpPr/>
            <p:nvPr/>
          </p:nvSpPr>
          <p:spPr>
            <a:xfrm>
              <a:off x="2689377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374B2B-6A15-34ED-1B0B-5C2978AD5EF9}"/>
                </a:ext>
              </a:extLst>
            </p:cNvPr>
            <p:cNvSpPr/>
            <p:nvPr/>
          </p:nvSpPr>
          <p:spPr>
            <a:xfrm>
              <a:off x="3138864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337E76-C7DC-E46D-9670-04F2DD7C96BE}"/>
                </a:ext>
              </a:extLst>
            </p:cNvPr>
            <p:cNvSpPr txBox="1"/>
            <p:nvPr/>
          </p:nvSpPr>
          <p:spPr>
            <a:xfrm>
              <a:off x="353334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56691E7-6164-CFE4-75AC-EC39A81B1281}"/>
              </a:ext>
            </a:extLst>
          </p:cNvPr>
          <p:cNvSpPr txBox="1"/>
          <p:nvPr/>
        </p:nvSpPr>
        <p:spPr>
          <a:xfrm>
            <a:off x="3116805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980495-182B-E68D-B4DA-B9B53DB6621A}"/>
              </a:ext>
            </a:extLst>
          </p:cNvPr>
          <p:cNvSpPr txBox="1"/>
          <p:nvPr/>
        </p:nvSpPr>
        <p:spPr>
          <a:xfrm>
            <a:off x="3143688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45" name="Graphic 44" descr="Boardroom with solid fill">
            <a:extLst>
              <a:ext uri="{FF2B5EF4-FFF2-40B4-BE49-F238E27FC236}">
                <a16:creationId xmlns:a16="http://schemas.microsoft.com/office/drawing/2014/main" id="{B3FCAD8C-9431-B301-E17E-6C8718A55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8892" y="2005256"/>
            <a:ext cx="579311" cy="579311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3BD5B8-D5F0-931E-929A-649EB03E87A4}"/>
              </a:ext>
            </a:extLst>
          </p:cNvPr>
          <p:cNvSpPr/>
          <p:nvPr/>
        </p:nvSpPr>
        <p:spPr>
          <a:xfrm>
            <a:off x="827485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372D59-DFF2-0593-6336-74B79239A7FF}"/>
              </a:ext>
            </a:extLst>
          </p:cNvPr>
          <p:cNvGrpSpPr/>
          <p:nvPr/>
        </p:nvGrpSpPr>
        <p:grpSpPr>
          <a:xfrm>
            <a:off x="576401" y="2922109"/>
            <a:ext cx="2148853" cy="2111746"/>
            <a:chOff x="576401" y="2922109"/>
            <a:chExt cx="2148853" cy="2111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ACDBE58-E61D-2E2C-57AE-2BFF01D74DA4}"/>
                </a:ext>
              </a:extLst>
            </p:cNvPr>
            <p:cNvSpPr/>
            <p:nvPr/>
          </p:nvSpPr>
          <p:spPr>
            <a:xfrm>
              <a:off x="576401" y="2973557"/>
              <a:ext cx="2060302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F76B45-2AC9-9C92-3BE3-C71FA9287DD6}"/>
                </a:ext>
              </a:extLst>
            </p:cNvPr>
            <p:cNvSpPr/>
            <p:nvPr/>
          </p:nvSpPr>
          <p:spPr>
            <a:xfrm>
              <a:off x="1025888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E90661-3A2A-3E41-A475-A2B5FDFADE54}"/>
                </a:ext>
              </a:extLst>
            </p:cNvPr>
            <p:cNvSpPr txBox="1"/>
            <p:nvPr/>
          </p:nvSpPr>
          <p:spPr>
            <a:xfrm>
              <a:off x="143339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0E2E6A-DA6A-B665-6EFA-6A4A474ED9B1}"/>
              </a:ext>
            </a:extLst>
          </p:cNvPr>
          <p:cNvSpPr txBox="1"/>
          <p:nvPr/>
        </p:nvSpPr>
        <p:spPr>
          <a:xfrm>
            <a:off x="1030710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E1414E-7BFC-18F1-ADF2-3FAD8C58E6CA}"/>
              </a:ext>
            </a:extLst>
          </p:cNvPr>
          <p:cNvSpPr txBox="1"/>
          <p:nvPr/>
        </p:nvSpPr>
        <p:spPr>
          <a:xfrm>
            <a:off x="951819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53" name="Graphic 52" descr="Door Open with solid fill">
            <a:extLst>
              <a:ext uri="{FF2B5EF4-FFF2-40B4-BE49-F238E27FC236}">
                <a16:creationId xmlns:a16="http://schemas.microsoft.com/office/drawing/2014/main" id="{F8196DBA-40C2-4224-8869-1A697E48D7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5915" y="4966203"/>
            <a:ext cx="579311" cy="579311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E499E98-36B1-33D3-34BB-89BEB441F920}"/>
              </a:ext>
            </a:extLst>
          </p:cNvPr>
          <p:cNvSpPr/>
          <p:nvPr/>
        </p:nvSpPr>
        <p:spPr>
          <a:xfrm>
            <a:off x="5053440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46E0C2-9BC8-BA9B-3807-935AFCD4364F}"/>
              </a:ext>
            </a:extLst>
          </p:cNvPr>
          <p:cNvGrpSpPr/>
          <p:nvPr/>
        </p:nvGrpSpPr>
        <p:grpSpPr>
          <a:xfrm>
            <a:off x="4802354" y="2922109"/>
            <a:ext cx="2148854" cy="2111746"/>
            <a:chOff x="4802354" y="2922109"/>
            <a:chExt cx="2148854" cy="211174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3E12911-5723-7122-8446-3300CEF473E9}"/>
                </a:ext>
              </a:extLst>
            </p:cNvPr>
            <p:cNvSpPr/>
            <p:nvPr/>
          </p:nvSpPr>
          <p:spPr>
            <a:xfrm>
              <a:off x="4802354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5FF51CD-2B57-FEE3-0C27-3EB60C95C94B}"/>
                </a:ext>
              </a:extLst>
            </p:cNvPr>
            <p:cNvSpPr/>
            <p:nvPr/>
          </p:nvSpPr>
          <p:spPr>
            <a:xfrm>
              <a:off x="5251842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F55929-E7C9-0513-596B-57BD06FF1330}"/>
                </a:ext>
              </a:extLst>
            </p:cNvPr>
            <p:cNvSpPr txBox="1"/>
            <p:nvPr/>
          </p:nvSpPr>
          <p:spPr>
            <a:xfrm>
              <a:off x="569480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03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724E161-1E4A-355C-FDF2-D5AFEB8299DE}"/>
              </a:ext>
            </a:extLst>
          </p:cNvPr>
          <p:cNvSpPr txBox="1"/>
          <p:nvPr/>
        </p:nvSpPr>
        <p:spPr>
          <a:xfrm>
            <a:off x="5256665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E6B849-9D67-B2BE-82DC-9BE3E95DA685}"/>
              </a:ext>
            </a:extLst>
          </p:cNvPr>
          <p:cNvSpPr txBox="1"/>
          <p:nvPr/>
        </p:nvSpPr>
        <p:spPr>
          <a:xfrm>
            <a:off x="5181307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61" name="Graphic 60" descr="Users with solid fill">
            <a:extLst>
              <a:ext uri="{FF2B5EF4-FFF2-40B4-BE49-F238E27FC236}">
                <a16:creationId xmlns:a16="http://schemas.microsoft.com/office/drawing/2014/main" id="{09C46920-D24D-8CEE-70BE-C0BBCAF14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1870" y="4966203"/>
            <a:ext cx="579311" cy="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3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97738-DEE3-6657-9E94-C41B2B3F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8424-99FB-5D06-96A8-0E968B5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anchor="t"/>
          <a:lstStyle/>
          <a:p>
            <a:r>
              <a:rPr lang="en-US" dirty="0"/>
              <a:t>5-Step Horizontal Process Diagram Slide Template</a:t>
            </a:r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E0EC8F-1489-F3B6-0C54-1034AEF018D4}"/>
              </a:ext>
            </a:extLst>
          </p:cNvPr>
          <p:cNvSpPr/>
          <p:nvPr/>
        </p:nvSpPr>
        <p:spPr>
          <a:xfrm>
            <a:off x="9266862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01DFBE-DC3D-48D1-BA97-05287F5A12CF}"/>
              </a:ext>
            </a:extLst>
          </p:cNvPr>
          <p:cNvSpPr/>
          <p:nvPr/>
        </p:nvSpPr>
        <p:spPr>
          <a:xfrm>
            <a:off x="9028309" y="2973557"/>
            <a:ext cx="2060303" cy="2060298"/>
          </a:xfrm>
          <a:prstGeom prst="ellipse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74E58F-BF07-DF98-93A5-5942D20D038E}"/>
              </a:ext>
            </a:extLst>
          </p:cNvPr>
          <p:cNvSpPr/>
          <p:nvPr/>
        </p:nvSpPr>
        <p:spPr>
          <a:xfrm>
            <a:off x="9465263" y="2922109"/>
            <a:ext cx="1699366" cy="169936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DA589-AA1C-7E3F-D68F-F0F4D1D6CEF4}"/>
              </a:ext>
            </a:extLst>
          </p:cNvPr>
          <p:cNvSpPr txBox="1"/>
          <p:nvPr/>
        </p:nvSpPr>
        <p:spPr>
          <a:xfrm>
            <a:off x="9876325" y="3377775"/>
            <a:ext cx="884352" cy="7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05</a:t>
            </a:r>
            <a:endParaRPr lang="en-IN" sz="4000" dirty="0">
              <a:solidFill>
                <a:schemeClr val="bg1"/>
              </a:solidFill>
              <a:effectLst>
                <a:outerShdw blurRad="101600" dist="88900" dir="8100000" algn="tr" rotWithShape="0">
                  <a:prstClr val="black">
                    <a:alpha val="46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B3BE3-2232-E17E-3950-FA5D5E0A2B53}"/>
              </a:ext>
            </a:extLst>
          </p:cNvPr>
          <p:cNvSpPr txBox="1"/>
          <p:nvPr/>
        </p:nvSpPr>
        <p:spPr>
          <a:xfrm>
            <a:off x="9470087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5B028-DB6F-E650-E5FE-1A7138ACE00C}"/>
              </a:ext>
            </a:extLst>
          </p:cNvPr>
          <p:cNvSpPr txBox="1"/>
          <p:nvPr/>
        </p:nvSpPr>
        <p:spPr>
          <a:xfrm>
            <a:off x="9474074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28" name="Graphic 27" descr="Diamond with solid fill">
            <a:extLst>
              <a:ext uri="{FF2B5EF4-FFF2-40B4-BE49-F238E27FC236}">
                <a16:creationId xmlns:a16="http://schemas.microsoft.com/office/drawing/2014/main" id="{433B8AF3-66FE-5976-F657-20DE8ECB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5292" y="4966203"/>
            <a:ext cx="579311" cy="57931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5566D5-0BA3-207A-27B5-DA0C0ADACCC2}"/>
              </a:ext>
            </a:extLst>
          </p:cNvPr>
          <p:cNvSpPr/>
          <p:nvPr/>
        </p:nvSpPr>
        <p:spPr>
          <a:xfrm>
            <a:off x="7166417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BE9DF-B88B-C99B-A254-DE52703F9C88}"/>
              </a:ext>
            </a:extLst>
          </p:cNvPr>
          <p:cNvGrpSpPr/>
          <p:nvPr/>
        </p:nvGrpSpPr>
        <p:grpSpPr>
          <a:xfrm>
            <a:off x="6915332" y="2922109"/>
            <a:ext cx="2148853" cy="2111746"/>
            <a:chOff x="6915332" y="2922109"/>
            <a:chExt cx="2148853" cy="21117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D56542-99C4-4BE8-0EC8-3B1717CB2B34}"/>
                </a:ext>
              </a:extLst>
            </p:cNvPr>
            <p:cNvSpPr/>
            <p:nvPr/>
          </p:nvSpPr>
          <p:spPr>
            <a:xfrm>
              <a:off x="6915332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21F44F-7B5B-6613-D1BA-3B55225B82B5}"/>
                </a:ext>
              </a:extLst>
            </p:cNvPr>
            <p:cNvSpPr/>
            <p:nvPr/>
          </p:nvSpPr>
          <p:spPr>
            <a:xfrm>
              <a:off x="7364819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9D807-2BF0-C69D-1532-57A9D4B7C194}"/>
                </a:ext>
              </a:extLst>
            </p:cNvPr>
            <p:cNvSpPr txBox="1"/>
            <p:nvPr/>
          </p:nvSpPr>
          <p:spPr>
            <a:xfrm>
              <a:off x="779475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04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D81466A-832E-ADE8-7AA0-36D5815EF4F9}"/>
              </a:ext>
            </a:extLst>
          </p:cNvPr>
          <p:cNvSpPr txBox="1"/>
          <p:nvPr/>
        </p:nvSpPr>
        <p:spPr>
          <a:xfrm>
            <a:off x="7346294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7815B1-11AB-8B08-E0E0-EA5090A380AF}"/>
              </a:ext>
            </a:extLst>
          </p:cNvPr>
          <p:cNvSpPr txBox="1"/>
          <p:nvPr/>
        </p:nvSpPr>
        <p:spPr>
          <a:xfrm>
            <a:off x="7369642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45" name="Graphic 44" descr="Advertising with solid fill">
            <a:extLst>
              <a:ext uri="{FF2B5EF4-FFF2-40B4-BE49-F238E27FC236}">
                <a16:creationId xmlns:a16="http://schemas.microsoft.com/office/drawing/2014/main" id="{6784FB67-5E7D-9B01-3F44-421D46CC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847" y="1993453"/>
            <a:ext cx="579311" cy="579311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7E5385-80FE-C950-8ED6-496FEBAB9D7A}"/>
              </a:ext>
            </a:extLst>
          </p:cNvPr>
          <p:cNvSpPr/>
          <p:nvPr/>
        </p:nvSpPr>
        <p:spPr>
          <a:xfrm>
            <a:off x="2940462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3D3501-6A68-4BC4-E1B7-A3DDDE152CDB}"/>
              </a:ext>
            </a:extLst>
          </p:cNvPr>
          <p:cNvGrpSpPr/>
          <p:nvPr/>
        </p:nvGrpSpPr>
        <p:grpSpPr>
          <a:xfrm>
            <a:off x="2689377" y="2922109"/>
            <a:ext cx="2148853" cy="2111746"/>
            <a:chOff x="2689377" y="2922109"/>
            <a:chExt cx="2148853" cy="2111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B445F69-D24C-5790-958F-07FE7178F878}"/>
                </a:ext>
              </a:extLst>
            </p:cNvPr>
            <p:cNvSpPr/>
            <p:nvPr/>
          </p:nvSpPr>
          <p:spPr>
            <a:xfrm>
              <a:off x="2689377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CA9F4A-51CE-84E0-B0A9-450C8436A970}"/>
                </a:ext>
              </a:extLst>
            </p:cNvPr>
            <p:cNvSpPr/>
            <p:nvPr/>
          </p:nvSpPr>
          <p:spPr>
            <a:xfrm>
              <a:off x="3138864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F0EB09-1761-5178-A7F8-864429EE7A33}"/>
                </a:ext>
              </a:extLst>
            </p:cNvPr>
            <p:cNvSpPr txBox="1"/>
            <p:nvPr/>
          </p:nvSpPr>
          <p:spPr>
            <a:xfrm>
              <a:off x="353334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D093A0D-A8B0-13F7-159F-945C218E7FBC}"/>
              </a:ext>
            </a:extLst>
          </p:cNvPr>
          <p:cNvSpPr txBox="1"/>
          <p:nvPr/>
        </p:nvSpPr>
        <p:spPr>
          <a:xfrm>
            <a:off x="3116805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1C50B-A5E1-12BF-6D5A-C977ACA403A8}"/>
              </a:ext>
            </a:extLst>
          </p:cNvPr>
          <p:cNvSpPr txBox="1"/>
          <p:nvPr/>
        </p:nvSpPr>
        <p:spPr>
          <a:xfrm>
            <a:off x="3143688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53" name="Graphic 52" descr="Boardroom with solid fill">
            <a:extLst>
              <a:ext uri="{FF2B5EF4-FFF2-40B4-BE49-F238E27FC236}">
                <a16:creationId xmlns:a16="http://schemas.microsoft.com/office/drawing/2014/main" id="{6EC4E3EE-AED6-7EFB-7F38-0A349F2FB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8892" y="2005256"/>
            <a:ext cx="579311" cy="579311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044C317-ACF3-A209-4441-282964418233}"/>
              </a:ext>
            </a:extLst>
          </p:cNvPr>
          <p:cNvSpPr/>
          <p:nvPr/>
        </p:nvSpPr>
        <p:spPr>
          <a:xfrm>
            <a:off x="827485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0B67AB-D1CA-34C0-F32C-D19493E09727}"/>
              </a:ext>
            </a:extLst>
          </p:cNvPr>
          <p:cNvGrpSpPr/>
          <p:nvPr/>
        </p:nvGrpSpPr>
        <p:grpSpPr>
          <a:xfrm>
            <a:off x="576401" y="2922109"/>
            <a:ext cx="2148853" cy="2111746"/>
            <a:chOff x="576401" y="2922109"/>
            <a:chExt cx="2148853" cy="211174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A93094-28B6-6670-1F5A-38C39EE39515}"/>
                </a:ext>
              </a:extLst>
            </p:cNvPr>
            <p:cNvSpPr/>
            <p:nvPr/>
          </p:nvSpPr>
          <p:spPr>
            <a:xfrm>
              <a:off x="576401" y="2973557"/>
              <a:ext cx="2060302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BB8B18-12A4-2441-D733-080405095125}"/>
                </a:ext>
              </a:extLst>
            </p:cNvPr>
            <p:cNvSpPr/>
            <p:nvPr/>
          </p:nvSpPr>
          <p:spPr>
            <a:xfrm>
              <a:off x="1025888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92FFBB-25C7-2546-6BE3-C4BA778891DF}"/>
                </a:ext>
              </a:extLst>
            </p:cNvPr>
            <p:cNvSpPr txBox="1"/>
            <p:nvPr/>
          </p:nvSpPr>
          <p:spPr>
            <a:xfrm>
              <a:off x="143339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74CFE19-693F-1506-594C-5EE4677BC0AC}"/>
              </a:ext>
            </a:extLst>
          </p:cNvPr>
          <p:cNvSpPr txBox="1"/>
          <p:nvPr/>
        </p:nvSpPr>
        <p:spPr>
          <a:xfrm>
            <a:off x="1030710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3F463D-ABFA-50B5-5676-246ECCE957BA}"/>
              </a:ext>
            </a:extLst>
          </p:cNvPr>
          <p:cNvSpPr txBox="1"/>
          <p:nvPr/>
        </p:nvSpPr>
        <p:spPr>
          <a:xfrm>
            <a:off x="951819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61" name="Graphic 60" descr="Door Open with solid fill">
            <a:extLst>
              <a:ext uri="{FF2B5EF4-FFF2-40B4-BE49-F238E27FC236}">
                <a16:creationId xmlns:a16="http://schemas.microsoft.com/office/drawing/2014/main" id="{1C632F8C-1691-6D21-EDE8-2EE44389B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5915" y="4966203"/>
            <a:ext cx="579311" cy="579311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7EBACAA-E2E2-345E-D845-93F301FEA0E6}"/>
              </a:ext>
            </a:extLst>
          </p:cNvPr>
          <p:cNvSpPr/>
          <p:nvPr/>
        </p:nvSpPr>
        <p:spPr>
          <a:xfrm>
            <a:off x="5053440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F891D-84CE-365A-FDB7-AF8805EE5E80}"/>
              </a:ext>
            </a:extLst>
          </p:cNvPr>
          <p:cNvGrpSpPr/>
          <p:nvPr/>
        </p:nvGrpSpPr>
        <p:grpSpPr>
          <a:xfrm>
            <a:off x="4802354" y="2922109"/>
            <a:ext cx="2148854" cy="2111746"/>
            <a:chOff x="4802354" y="2922109"/>
            <a:chExt cx="2148854" cy="211174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895E1DC-1C68-0315-A052-AF48B36AB34D}"/>
                </a:ext>
              </a:extLst>
            </p:cNvPr>
            <p:cNvSpPr/>
            <p:nvPr/>
          </p:nvSpPr>
          <p:spPr>
            <a:xfrm>
              <a:off x="4802354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288EC3-AA4C-80F5-4C2D-6040E8E1C3C5}"/>
                </a:ext>
              </a:extLst>
            </p:cNvPr>
            <p:cNvSpPr/>
            <p:nvPr/>
          </p:nvSpPr>
          <p:spPr>
            <a:xfrm>
              <a:off x="5251842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272E35-1018-F73F-BA21-BD50FA8F0164}"/>
                </a:ext>
              </a:extLst>
            </p:cNvPr>
            <p:cNvSpPr txBox="1"/>
            <p:nvPr/>
          </p:nvSpPr>
          <p:spPr>
            <a:xfrm>
              <a:off x="569480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03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C94ADBF-3DE3-4CCB-B7F4-6C004A8479E7}"/>
              </a:ext>
            </a:extLst>
          </p:cNvPr>
          <p:cNvSpPr txBox="1"/>
          <p:nvPr/>
        </p:nvSpPr>
        <p:spPr>
          <a:xfrm>
            <a:off x="5256665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D2F6E6-021D-41F7-92FA-EC38473AFDD7}"/>
              </a:ext>
            </a:extLst>
          </p:cNvPr>
          <p:cNvSpPr txBox="1"/>
          <p:nvPr/>
        </p:nvSpPr>
        <p:spPr>
          <a:xfrm>
            <a:off x="5181307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69" name="Graphic 68" descr="Users with solid fill">
            <a:extLst>
              <a:ext uri="{FF2B5EF4-FFF2-40B4-BE49-F238E27FC236}">
                <a16:creationId xmlns:a16="http://schemas.microsoft.com/office/drawing/2014/main" id="{7F9BD0B1-5534-EABE-E7B5-580195296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1870" y="4966203"/>
            <a:ext cx="579311" cy="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2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0FBE2-C954-D719-6207-03028D96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C8B6-32A0-5EB1-DF1E-BFD92C1E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anchor="t"/>
          <a:lstStyle/>
          <a:p>
            <a:r>
              <a:rPr lang="en-US" dirty="0"/>
              <a:t>5-Step Horizontal Process Diagram Slide Template</a:t>
            </a:r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0000BF-5C5F-4442-DB2E-DFA57247008E}"/>
              </a:ext>
            </a:extLst>
          </p:cNvPr>
          <p:cNvSpPr/>
          <p:nvPr/>
        </p:nvSpPr>
        <p:spPr>
          <a:xfrm>
            <a:off x="7166417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DDA364-22A7-F632-89A7-A6FE1EEB9241}"/>
              </a:ext>
            </a:extLst>
          </p:cNvPr>
          <p:cNvGrpSpPr/>
          <p:nvPr/>
        </p:nvGrpSpPr>
        <p:grpSpPr>
          <a:xfrm>
            <a:off x="6915332" y="2922109"/>
            <a:ext cx="2148853" cy="2111746"/>
            <a:chOff x="6915332" y="2922109"/>
            <a:chExt cx="2148853" cy="21117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08A17C-B50F-175C-9415-CF888E117C78}"/>
                </a:ext>
              </a:extLst>
            </p:cNvPr>
            <p:cNvSpPr/>
            <p:nvPr/>
          </p:nvSpPr>
          <p:spPr>
            <a:xfrm>
              <a:off x="6915332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85752A-DCBA-0DFE-DABE-1DAFC8646475}"/>
                </a:ext>
              </a:extLst>
            </p:cNvPr>
            <p:cNvSpPr/>
            <p:nvPr/>
          </p:nvSpPr>
          <p:spPr>
            <a:xfrm>
              <a:off x="7364819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086588-5401-D03D-C961-4632B6018F6B}"/>
                </a:ext>
              </a:extLst>
            </p:cNvPr>
            <p:cNvSpPr txBox="1"/>
            <p:nvPr/>
          </p:nvSpPr>
          <p:spPr>
            <a:xfrm>
              <a:off x="779475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04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B981893-CDD6-80A2-F6BB-CA92DAD179B9}"/>
              </a:ext>
            </a:extLst>
          </p:cNvPr>
          <p:cNvSpPr txBox="1"/>
          <p:nvPr/>
        </p:nvSpPr>
        <p:spPr>
          <a:xfrm>
            <a:off x="7346294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0D5E6-88A7-1B9A-4D06-82FA3497D470}"/>
              </a:ext>
            </a:extLst>
          </p:cNvPr>
          <p:cNvSpPr txBox="1"/>
          <p:nvPr/>
        </p:nvSpPr>
        <p:spPr>
          <a:xfrm>
            <a:off x="7369642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11" name="Graphic 10" descr="Advertising with solid fill">
            <a:extLst>
              <a:ext uri="{FF2B5EF4-FFF2-40B4-BE49-F238E27FC236}">
                <a16:creationId xmlns:a16="http://schemas.microsoft.com/office/drawing/2014/main" id="{AAB7665B-3FD9-6E12-531A-845F1F887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47" y="1993453"/>
            <a:ext cx="579311" cy="57931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61E5F6-D82B-52DA-C8AC-D12A6948C364}"/>
              </a:ext>
            </a:extLst>
          </p:cNvPr>
          <p:cNvSpPr/>
          <p:nvPr/>
        </p:nvSpPr>
        <p:spPr>
          <a:xfrm>
            <a:off x="2940462" y="1162254"/>
            <a:ext cx="2096171" cy="2442957"/>
          </a:xfrm>
          <a:custGeom>
            <a:avLst/>
            <a:gdLst>
              <a:gd name="connsiteX0" fmla="*/ 218985 w 2011069"/>
              <a:gd name="connsiteY0" fmla="*/ 0 h 2343776"/>
              <a:gd name="connsiteX1" fmla="*/ 1792084 w 2011069"/>
              <a:gd name="connsiteY1" fmla="*/ 0 h 2343776"/>
              <a:gd name="connsiteX2" fmla="*/ 2011069 w 2011069"/>
              <a:gd name="connsiteY2" fmla="*/ 218985 h 2343776"/>
              <a:gd name="connsiteX3" fmla="*/ 2011069 w 2011069"/>
              <a:gd name="connsiteY3" fmla="*/ 2343770 h 2343776"/>
              <a:gd name="connsiteX4" fmla="*/ 2004110 w 2011069"/>
              <a:gd name="connsiteY4" fmla="*/ 2298173 h 2343776"/>
              <a:gd name="connsiteX5" fmla="*/ 1005535 w 2011069"/>
              <a:gd name="connsiteY5" fmla="*/ 1484312 h 2343776"/>
              <a:gd name="connsiteX6" fmla="*/ 6960 w 2011069"/>
              <a:gd name="connsiteY6" fmla="*/ 2298173 h 2343776"/>
              <a:gd name="connsiteX7" fmla="*/ 0 w 2011069"/>
              <a:gd name="connsiteY7" fmla="*/ 2343776 h 2343776"/>
              <a:gd name="connsiteX8" fmla="*/ 0 w 2011069"/>
              <a:gd name="connsiteY8" fmla="*/ 218985 h 2343776"/>
              <a:gd name="connsiteX9" fmla="*/ 218985 w 2011069"/>
              <a:gd name="connsiteY9" fmla="*/ 0 h 234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6">
                <a:moveTo>
                  <a:pt x="218985" y="0"/>
                </a:moveTo>
                <a:lnTo>
                  <a:pt x="1792084" y="0"/>
                </a:lnTo>
                <a:cubicBezTo>
                  <a:pt x="1913026" y="0"/>
                  <a:pt x="2011069" y="98043"/>
                  <a:pt x="2011069" y="218985"/>
                </a:cubicBezTo>
                <a:lnTo>
                  <a:pt x="2011069" y="2343770"/>
                </a:lnTo>
                <a:lnTo>
                  <a:pt x="2004110" y="2298173"/>
                </a:lnTo>
                <a:cubicBezTo>
                  <a:pt x="1909065" y="1833704"/>
                  <a:pt x="1498102" y="1484312"/>
                  <a:pt x="1005535" y="1484312"/>
                </a:cubicBezTo>
                <a:cubicBezTo>
                  <a:pt x="512968" y="1484312"/>
                  <a:pt x="102005" y="1833704"/>
                  <a:pt x="6960" y="2298173"/>
                </a:cubicBezTo>
                <a:lnTo>
                  <a:pt x="0" y="2343776"/>
                </a:lnTo>
                <a:lnTo>
                  <a:pt x="0" y="218985"/>
                </a:lnTo>
                <a:cubicBezTo>
                  <a:pt x="0" y="98043"/>
                  <a:pt x="98043" y="0"/>
                  <a:pt x="2189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9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C869F2-0C80-4EB9-4C23-B0EA1A0CAE03}"/>
              </a:ext>
            </a:extLst>
          </p:cNvPr>
          <p:cNvGrpSpPr/>
          <p:nvPr/>
        </p:nvGrpSpPr>
        <p:grpSpPr>
          <a:xfrm>
            <a:off x="2689377" y="2922109"/>
            <a:ext cx="2148853" cy="2111746"/>
            <a:chOff x="2689377" y="2922109"/>
            <a:chExt cx="2148853" cy="21117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A3DDBC-FB3E-004B-3F21-3EE6A71CDFA2}"/>
                </a:ext>
              </a:extLst>
            </p:cNvPr>
            <p:cNvSpPr/>
            <p:nvPr/>
          </p:nvSpPr>
          <p:spPr>
            <a:xfrm>
              <a:off x="2689377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3FE772-E794-D7EF-D4BE-327E38BED230}"/>
                </a:ext>
              </a:extLst>
            </p:cNvPr>
            <p:cNvSpPr/>
            <p:nvPr/>
          </p:nvSpPr>
          <p:spPr>
            <a:xfrm>
              <a:off x="3138864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A005CE-5627-AED2-7F44-4537F8B539F7}"/>
                </a:ext>
              </a:extLst>
            </p:cNvPr>
            <p:cNvSpPr txBox="1"/>
            <p:nvPr/>
          </p:nvSpPr>
          <p:spPr>
            <a:xfrm>
              <a:off x="353334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02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2814021-EED5-9930-E4B3-12BFDE03BA68}"/>
              </a:ext>
            </a:extLst>
          </p:cNvPr>
          <p:cNvSpPr txBox="1"/>
          <p:nvPr/>
        </p:nvSpPr>
        <p:spPr>
          <a:xfrm>
            <a:off x="3116805" y="4997857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84B5B-7644-CE42-8B70-CCE8629A6155}"/>
              </a:ext>
            </a:extLst>
          </p:cNvPr>
          <p:cNvSpPr txBox="1"/>
          <p:nvPr/>
        </p:nvSpPr>
        <p:spPr>
          <a:xfrm>
            <a:off x="3143688" y="1305423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19" name="Graphic 18" descr="Boardroom with solid fill">
            <a:extLst>
              <a:ext uri="{FF2B5EF4-FFF2-40B4-BE49-F238E27FC236}">
                <a16:creationId xmlns:a16="http://schemas.microsoft.com/office/drawing/2014/main" id="{CD0A46A7-440D-581C-6456-84FC3A6F8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8892" y="2005256"/>
            <a:ext cx="579311" cy="5793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9364E6-7AED-89F3-54EC-30948945FE2F}"/>
              </a:ext>
            </a:extLst>
          </p:cNvPr>
          <p:cNvSpPr/>
          <p:nvPr/>
        </p:nvSpPr>
        <p:spPr>
          <a:xfrm>
            <a:off x="9266862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77C44F-3840-9ABB-CE2F-4F640C657987}"/>
              </a:ext>
            </a:extLst>
          </p:cNvPr>
          <p:cNvGrpSpPr/>
          <p:nvPr/>
        </p:nvGrpSpPr>
        <p:grpSpPr>
          <a:xfrm>
            <a:off x="9028309" y="2922109"/>
            <a:ext cx="2136320" cy="2111746"/>
            <a:chOff x="9028309" y="2922109"/>
            <a:chExt cx="2136320" cy="211174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59DE1C-059B-4E1D-57D0-DB4384817ED3}"/>
                </a:ext>
              </a:extLst>
            </p:cNvPr>
            <p:cNvSpPr/>
            <p:nvPr/>
          </p:nvSpPr>
          <p:spPr>
            <a:xfrm>
              <a:off x="9028309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F1FA50-D73E-B912-99D8-194257A03FDC}"/>
                </a:ext>
              </a:extLst>
            </p:cNvPr>
            <p:cNvSpPr/>
            <p:nvPr/>
          </p:nvSpPr>
          <p:spPr>
            <a:xfrm>
              <a:off x="9465263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D0D088-26F2-7686-5177-868DC7CFA379}"/>
                </a:ext>
              </a:extLst>
            </p:cNvPr>
            <p:cNvSpPr txBox="1"/>
            <p:nvPr/>
          </p:nvSpPr>
          <p:spPr>
            <a:xfrm>
              <a:off x="9876325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05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C4C7D0-859F-F8A5-316F-16546EED3F6E}"/>
              </a:ext>
            </a:extLst>
          </p:cNvPr>
          <p:cNvSpPr txBox="1"/>
          <p:nvPr/>
        </p:nvSpPr>
        <p:spPr>
          <a:xfrm>
            <a:off x="9470087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896C8-D686-6255-A84A-66BFEE38D759}"/>
              </a:ext>
            </a:extLst>
          </p:cNvPr>
          <p:cNvSpPr txBox="1"/>
          <p:nvPr/>
        </p:nvSpPr>
        <p:spPr>
          <a:xfrm>
            <a:off x="9474074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28" name="Graphic 27" descr="Diamond with solid fill">
            <a:extLst>
              <a:ext uri="{FF2B5EF4-FFF2-40B4-BE49-F238E27FC236}">
                <a16:creationId xmlns:a16="http://schemas.microsoft.com/office/drawing/2014/main" id="{1BF45B8D-6629-5EA2-65F5-3077D61EA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5292" y="4966203"/>
            <a:ext cx="579311" cy="579311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0745B5-7488-CD3A-AA8B-A8F540B398F9}"/>
              </a:ext>
            </a:extLst>
          </p:cNvPr>
          <p:cNvSpPr/>
          <p:nvPr/>
        </p:nvSpPr>
        <p:spPr>
          <a:xfrm>
            <a:off x="827485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31AFC8-E69F-B45D-F733-5E1435C99AFC}"/>
              </a:ext>
            </a:extLst>
          </p:cNvPr>
          <p:cNvGrpSpPr/>
          <p:nvPr/>
        </p:nvGrpSpPr>
        <p:grpSpPr>
          <a:xfrm>
            <a:off x="576401" y="2922109"/>
            <a:ext cx="2148853" cy="2111746"/>
            <a:chOff x="576401" y="2922109"/>
            <a:chExt cx="2148853" cy="211174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CF6505-1104-3CB3-6E32-C55F158D24EB}"/>
                </a:ext>
              </a:extLst>
            </p:cNvPr>
            <p:cNvSpPr/>
            <p:nvPr/>
          </p:nvSpPr>
          <p:spPr>
            <a:xfrm>
              <a:off x="576401" y="2973557"/>
              <a:ext cx="2060302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BEC886-6ECA-42DF-AB83-873047A10BA4}"/>
                </a:ext>
              </a:extLst>
            </p:cNvPr>
            <p:cNvSpPr/>
            <p:nvPr/>
          </p:nvSpPr>
          <p:spPr>
            <a:xfrm>
              <a:off x="1025888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C130E0-B10D-A271-9923-36512BB9B742}"/>
                </a:ext>
              </a:extLst>
            </p:cNvPr>
            <p:cNvSpPr txBox="1"/>
            <p:nvPr/>
          </p:nvSpPr>
          <p:spPr>
            <a:xfrm>
              <a:off x="1433394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01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2BCC3DC-0135-5FDB-D7DB-AA27376C92B7}"/>
              </a:ext>
            </a:extLst>
          </p:cNvPr>
          <p:cNvSpPr txBox="1"/>
          <p:nvPr/>
        </p:nvSpPr>
        <p:spPr>
          <a:xfrm>
            <a:off x="1030710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293CC-FFC5-6793-7BA1-CC93CC2E29C6}"/>
              </a:ext>
            </a:extLst>
          </p:cNvPr>
          <p:cNvSpPr txBox="1"/>
          <p:nvPr/>
        </p:nvSpPr>
        <p:spPr>
          <a:xfrm>
            <a:off x="951819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36" name="Graphic 35" descr="Door Open with solid fill">
            <a:extLst>
              <a:ext uri="{FF2B5EF4-FFF2-40B4-BE49-F238E27FC236}">
                <a16:creationId xmlns:a16="http://schemas.microsoft.com/office/drawing/2014/main" id="{388E5076-3CF5-5C44-79CD-BCAEB7250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5915" y="4966203"/>
            <a:ext cx="579311" cy="579311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3C16B9D-5FA9-E3FB-0547-C30CF45395B9}"/>
              </a:ext>
            </a:extLst>
          </p:cNvPr>
          <p:cNvSpPr/>
          <p:nvPr/>
        </p:nvSpPr>
        <p:spPr>
          <a:xfrm>
            <a:off x="5053440" y="3938373"/>
            <a:ext cx="2096171" cy="2442955"/>
          </a:xfrm>
          <a:custGeom>
            <a:avLst/>
            <a:gdLst>
              <a:gd name="connsiteX0" fmla="*/ 0 w 2011069"/>
              <a:gd name="connsiteY0" fmla="*/ 0 h 2343774"/>
              <a:gd name="connsiteX1" fmla="*/ 6960 w 2011069"/>
              <a:gd name="connsiteY1" fmla="*/ 45603 h 2343774"/>
              <a:gd name="connsiteX2" fmla="*/ 1005535 w 2011069"/>
              <a:gd name="connsiteY2" fmla="*/ 859464 h 2343774"/>
              <a:gd name="connsiteX3" fmla="*/ 2004110 w 2011069"/>
              <a:gd name="connsiteY3" fmla="*/ 45603 h 2343774"/>
              <a:gd name="connsiteX4" fmla="*/ 2011069 w 2011069"/>
              <a:gd name="connsiteY4" fmla="*/ 6 h 2343774"/>
              <a:gd name="connsiteX5" fmla="*/ 2011069 w 2011069"/>
              <a:gd name="connsiteY5" fmla="*/ 2124789 h 2343774"/>
              <a:gd name="connsiteX6" fmla="*/ 1792084 w 2011069"/>
              <a:gd name="connsiteY6" fmla="*/ 2343774 h 2343774"/>
              <a:gd name="connsiteX7" fmla="*/ 218985 w 2011069"/>
              <a:gd name="connsiteY7" fmla="*/ 2343774 h 2343774"/>
              <a:gd name="connsiteX8" fmla="*/ 0 w 2011069"/>
              <a:gd name="connsiteY8" fmla="*/ 2124789 h 2343774"/>
              <a:gd name="connsiteX9" fmla="*/ 0 w 2011069"/>
              <a:gd name="connsiteY9" fmla="*/ 0 h 234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069" h="2343774">
                <a:moveTo>
                  <a:pt x="0" y="0"/>
                </a:moveTo>
                <a:lnTo>
                  <a:pt x="6960" y="45603"/>
                </a:lnTo>
                <a:cubicBezTo>
                  <a:pt x="102005" y="510073"/>
                  <a:pt x="512968" y="859464"/>
                  <a:pt x="1005535" y="859464"/>
                </a:cubicBezTo>
                <a:cubicBezTo>
                  <a:pt x="1498102" y="859464"/>
                  <a:pt x="1909065" y="510073"/>
                  <a:pt x="2004110" y="45603"/>
                </a:cubicBezTo>
                <a:lnTo>
                  <a:pt x="2011069" y="6"/>
                </a:lnTo>
                <a:lnTo>
                  <a:pt x="2011069" y="2124789"/>
                </a:lnTo>
                <a:cubicBezTo>
                  <a:pt x="2011069" y="2245731"/>
                  <a:pt x="1913026" y="2343774"/>
                  <a:pt x="1792084" y="2343774"/>
                </a:cubicBezTo>
                <a:lnTo>
                  <a:pt x="218985" y="2343774"/>
                </a:lnTo>
                <a:cubicBezTo>
                  <a:pt x="98043" y="2343774"/>
                  <a:pt x="0" y="2245731"/>
                  <a:pt x="0" y="212478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55A2-03C6-99E5-7593-4343C9BF90F4}"/>
              </a:ext>
            </a:extLst>
          </p:cNvPr>
          <p:cNvGrpSpPr/>
          <p:nvPr/>
        </p:nvGrpSpPr>
        <p:grpSpPr>
          <a:xfrm>
            <a:off x="4802354" y="2922109"/>
            <a:ext cx="2148854" cy="2111746"/>
            <a:chOff x="4802354" y="2922109"/>
            <a:chExt cx="2148854" cy="211174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02AD50-727B-05B5-D5F8-B3C86EAF12D6}"/>
                </a:ext>
              </a:extLst>
            </p:cNvPr>
            <p:cNvSpPr/>
            <p:nvPr/>
          </p:nvSpPr>
          <p:spPr>
            <a:xfrm>
              <a:off x="4802354" y="2973557"/>
              <a:ext cx="2060303" cy="2060298"/>
            </a:xfrm>
            <a:prstGeom prst="ellipse">
              <a:avLst/>
            </a:pr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1BB9EB-7161-254E-6A4F-4736947BC4ED}"/>
                </a:ext>
              </a:extLst>
            </p:cNvPr>
            <p:cNvSpPr/>
            <p:nvPr/>
          </p:nvSpPr>
          <p:spPr>
            <a:xfrm>
              <a:off x="5251842" y="2922109"/>
              <a:ext cx="1699366" cy="16993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2E5B87-AA0C-7F9D-749D-0F2B52FE543F}"/>
                </a:ext>
              </a:extLst>
            </p:cNvPr>
            <p:cNvSpPr txBox="1"/>
            <p:nvPr/>
          </p:nvSpPr>
          <p:spPr>
            <a:xfrm>
              <a:off x="5694801" y="3377775"/>
              <a:ext cx="884352" cy="7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101600" dist="88900" dir="8100000" algn="tr" rotWithShape="0">
                      <a:prstClr val="black">
                        <a:alpha val="46000"/>
                      </a:prst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03</a:t>
              </a:r>
              <a:endParaRPr lang="en-IN" sz="4000" dirty="0">
                <a:solidFill>
                  <a:schemeClr val="bg1"/>
                </a:solidFill>
                <a:effectLst>
                  <a:outerShdw blurRad="101600" dist="88900" dir="8100000" algn="tr" rotWithShape="0">
                    <a:prstClr val="black">
                      <a:alpha val="46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3B784D7-B2CE-0C91-8956-89D7616244FB}"/>
              </a:ext>
            </a:extLst>
          </p:cNvPr>
          <p:cNvSpPr txBox="1"/>
          <p:nvPr/>
        </p:nvSpPr>
        <p:spPr>
          <a:xfrm>
            <a:off x="5256665" y="5570609"/>
            <a:ext cx="1689720" cy="5747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Sample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2989A-39B7-7244-C5AF-45ECE35FFD28}"/>
              </a:ext>
            </a:extLst>
          </p:cNvPr>
          <p:cNvSpPr txBox="1"/>
          <p:nvPr/>
        </p:nvSpPr>
        <p:spPr>
          <a:xfrm>
            <a:off x="5181307" y="1552582"/>
            <a:ext cx="1681747" cy="109333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pic>
        <p:nvPicPr>
          <p:cNvPr id="44" name="Graphic 43" descr="Users with solid fill">
            <a:extLst>
              <a:ext uri="{FF2B5EF4-FFF2-40B4-BE49-F238E27FC236}">
                <a16:creationId xmlns:a16="http://schemas.microsoft.com/office/drawing/2014/main" id="{10E2FC54-6F9C-CA8F-DBEB-5D8C726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1870" y="4966203"/>
            <a:ext cx="579311" cy="5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4BC143-D3B2-4930-A252-87779F184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648" y="914010"/>
            <a:ext cx="3799721" cy="21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5532</TotalTime>
  <Words>602</Words>
  <Application>Microsoft Office PowerPoint</Application>
  <PresentationFormat>Custom</PresentationFormat>
  <Paragraphs>147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5-Step Horizontal Process Diagram Slide Template</vt:lpstr>
      <vt:lpstr>5-Step Horizontal Process Diagram Slide Template</vt:lpstr>
      <vt:lpstr>5-Step Horizontal Process Diagram Slide Template</vt:lpstr>
      <vt:lpstr>5-Step Horizontal Process Diagram Slide Template</vt:lpstr>
      <vt:lpstr>5-Step Horizontal Process Diagram Slide Template</vt:lpstr>
      <vt:lpstr>5-Step Horizontal Process Diagram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5-Step Horizontal Circles Process Diagram</dc:title>
  <dc:creator>Julian</dc:creator>
  <cp:lastModifiedBy>lenovo</cp:lastModifiedBy>
  <cp:revision>109</cp:revision>
  <dcterms:created xsi:type="dcterms:W3CDTF">2013-09-12T13:05:01Z</dcterms:created>
  <dcterms:modified xsi:type="dcterms:W3CDTF">2025-01-16T19:58:17Z</dcterms:modified>
</cp:coreProperties>
</file>