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6"/>
  </p:notesMasterIdLst>
  <p:sldIdLst>
    <p:sldId id="276" r:id="rId3"/>
    <p:sldId id="290" r:id="rId4"/>
    <p:sldId id="268" r:id="rId5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24"/>
  </p:normalViewPr>
  <p:slideViewPr>
    <p:cSldViewPr>
      <p:cViewPr varScale="1">
        <p:scale>
          <a:sx n="82" d="100"/>
          <a:sy n="82" d="100"/>
        </p:scale>
        <p:origin x="720" y="6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40" tIns="45671" rIns="91340" bIns="45671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9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8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6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4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3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2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1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06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973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32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88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7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6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5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42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31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1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0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1277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596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5"/>
            <a:ext cx="10360501" cy="1362075"/>
          </a:xfrm>
        </p:spPr>
        <p:txBody>
          <a:bodyPr anchor="t"/>
          <a:lstStyle>
            <a:lvl1pPr algn="l">
              <a:defRPr sz="5295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8854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7709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656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541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426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312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1976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082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814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4799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7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8854" indent="0">
              <a:buNone/>
              <a:defRPr sz="2698" b="1"/>
            </a:lvl2pPr>
            <a:lvl3pPr marL="1217709" indent="0">
              <a:buNone/>
              <a:defRPr sz="2398" b="1"/>
            </a:lvl3pPr>
            <a:lvl4pPr marL="1826562" indent="0">
              <a:buNone/>
              <a:defRPr sz="2098" b="1"/>
            </a:lvl4pPr>
            <a:lvl5pPr marL="2435415" indent="0">
              <a:buNone/>
              <a:defRPr sz="2098" b="1"/>
            </a:lvl5pPr>
            <a:lvl6pPr marL="3044269" indent="0">
              <a:buNone/>
              <a:defRPr sz="2098" b="1"/>
            </a:lvl6pPr>
            <a:lvl7pPr marL="3653122" indent="0">
              <a:buNone/>
              <a:defRPr sz="2098" b="1"/>
            </a:lvl7pPr>
            <a:lvl8pPr marL="4261976" indent="0">
              <a:buNone/>
              <a:defRPr sz="2098" b="1"/>
            </a:lvl8pPr>
            <a:lvl9pPr marL="4870829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7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8854" indent="0">
              <a:buNone/>
              <a:defRPr sz="2698" b="1"/>
            </a:lvl2pPr>
            <a:lvl3pPr marL="1217709" indent="0">
              <a:buNone/>
              <a:defRPr sz="2398" b="1"/>
            </a:lvl3pPr>
            <a:lvl4pPr marL="1826562" indent="0">
              <a:buNone/>
              <a:defRPr sz="2098" b="1"/>
            </a:lvl4pPr>
            <a:lvl5pPr marL="2435415" indent="0">
              <a:buNone/>
              <a:defRPr sz="2098" b="1"/>
            </a:lvl5pPr>
            <a:lvl6pPr marL="3044269" indent="0">
              <a:buNone/>
              <a:defRPr sz="2098" b="1"/>
            </a:lvl6pPr>
            <a:lvl7pPr marL="3653122" indent="0">
              <a:buNone/>
              <a:defRPr sz="2098" b="1"/>
            </a:lvl7pPr>
            <a:lvl8pPr marL="4261976" indent="0">
              <a:buNone/>
              <a:defRPr sz="2098" b="1"/>
            </a:lvl8pPr>
            <a:lvl9pPr marL="4870829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261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4563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550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7" y="273053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8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7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8854" indent="0">
              <a:buNone/>
              <a:defRPr sz="1600"/>
            </a:lvl2pPr>
            <a:lvl3pPr marL="1217709" indent="0">
              <a:buNone/>
              <a:defRPr sz="1300"/>
            </a:lvl3pPr>
            <a:lvl4pPr marL="1826562" indent="0">
              <a:buNone/>
              <a:defRPr sz="1200"/>
            </a:lvl4pPr>
            <a:lvl5pPr marL="2435415" indent="0">
              <a:buNone/>
              <a:defRPr sz="1200"/>
            </a:lvl5pPr>
            <a:lvl6pPr marL="3044269" indent="0">
              <a:buNone/>
              <a:defRPr sz="1200"/>
            </a:lvl6pPr>
            <a:lvl7pPr marL="3653122" indent="0">
              <a:buNone/>
              <a:defRPr sz="1200"/>
            </a:lvl7pPr>
            <a:lvl8pPr marL="4261976" indent="0">
              <a:buNone/>
              <a:defRPr sz="1200"/>
            </a:lvl8pPr>
            <a:lvl9pPr marL="48708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3946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5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8854" indent="0">
              <a:buNone/>
              <a:defRPr sz="3698"/>
            </a:lvl2pPr>
            <a:lvl3pPr marL="1217709" indent="0">
              <a:buNone/>
              <a:defRPr sz="3198"/>
            </a:lvl3pPr>
            <a:lvl4pPr marL="1826562" indent="0">
              <a:buNone/>
              <a:defRPr sz="2698"/>
            </a:lvl4pPr>
            <a:lvl5pPr marL="2435415" indent="0">
              <a:buNone/>
              <a:defRPr sz="2698"/>
            </a:lvl5pPr>
            <a:lvl6pPr marL="3044269" indent="0">
              <a:buNone/>
              <a:defRPr sz="2698"/>
            </a:lvl6pPr>
            <a:lvl7pPr marL="3653122" indent="0">
              <a:buNone/>
              <a:defRPr sz="2698"/>
            </a:lvl7pPr>
            <a:lvl8pPr marL="4261976" indent="0">
              <a:buNone/>
              <a:defRPr sz="2698"/>
            </a:lvl8pPr>
            <a:lvl9pPr marL="4870829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5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8854" indent="0">
              <a:buNone/>
              <a:defRPr sz="1600"/>
            </a:lvl2pPr>
            <a:lvl3pPr marL="1217709" indent="0">
              <a:buNone/>
              <a:defRPr sz="1300"/>
            </a:lvl3pPr>
            <a:lvl4pPr marL="1826562" indent="0">
              <a:buNone/>
              <a:defRPr sz="1200"/>
            </a:lvl4pPr>
            <a:lvl5pPr marL="2435415" indent="0">
              <a:buNone/>
              <a:defRPr sz="1200"/>
            </a:lvl5pPr>
            <a:lvl6pPr marL="3044269" indent="0">
              <a:buNone/>
              <a:defRPr sz="1200"/>
            </a:lvl6pPr>
            <a:lvl7pPr marL="3653122" indent="0">
              <a:buNone/>
              <a:defRPr sz="1200"/>
            </a:lvl7pPr>
            <a:lvl8pPr marL="4261976" indent="0">
              <a:buNone/>
              <a:defRPr sz="1200"/>
            </a:lvl8pPr>
            <a:lvl9pPr marL="4870829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3035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422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4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4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228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40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257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5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6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3/7/2025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6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6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06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7709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640" indent="-456640" algn="l" defTabSz="1217709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387" indent="-380532" algn="l" defTabSz="1217709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134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0990" indent="-304428" algn="l" defTabSz="1217709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39842" indent="-304428" algn="l" defTabSz="1217709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48695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7549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6402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5257" indent="-304428" algn="l" defTabSz="1217709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8854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7709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6562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5415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4269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3122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1976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0829" algn="l" defTabSz="1217709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8A72-81AF-B226-473C-C454DF83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dirty="0"/>
              <a:t>8-Item Circular Infographic Slide Template</a:t>
            </a:r>
            <a:endParaRPr lang="en-IN" dirty="0"/>
          </a:p>
        </p:txBody>
      </p:sp>
      <p:sp>
        <p:nvSpPr>
          <p:cNvPr id="119" name="Freeform: Shape 118">
            <a:extLst>
              <a:ext uri="{FF2B5EF4-FFF2-40B4-BE49-F238E27FC236}">
                <a16:creationId xmlns:a16="http://schemas.microsoft.com/office/drawing/2014/main" id="{7384557F-FA61-A7F8-97A8-8072EF45E20C}"/>
              </a:ext>
            </a:extLst>
          </p:cNvPr>
          <p:cNvSpPr/>
          <p:nvPr/>
        </p:nvSpPr>
        <p:spPr>
          <a:xfrm>
            <a:off x="4730746" y="2687346"/>
            <a:ext cx="3046569" cy="3046569"/>
          </a:xfrm>
          <a:custGeom>
            <a:avLst/>
            <a:gdLst>
              <a:gd name="connsiteX0" fmla="*/ 6200075 w 6200074"/>
              <a:gd name="connsiteY0" fmla="*/ 3100037 h 6200074"/>
              <a:gd name="connsiteX1" fmla="*/ 3100038 w 6200074"/>
              <a:gd name="connsiteY1" fmla="*/ 6200075 h 6200074"/>
              <a:gd name="connsiteX2" fmla="*/ 0 w 6200074"/>
              <a:gd name="connsiteY2" fmla="*/ 3100037 h 6200074"/>
              <a:gd name="connsiteX3" fmla="*/ 3100038 w 6200074"/>
              <a:gd name="connsiteY3" fmla="*/ 0 h 6200074"/>
              <a:gd name="connsiteX4" fmla="*/ 6200075 w 6200074"/>
              <a:gd name="connsiteY4" fmla="*/ 3100037 h 6200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00074" h="6200074">
                <a:moveTo>
                  <a:pt x="6200075" y="3100037"/>
                </a:moveTo>
                <a:cubicBezTo>
                  <a:pt x="6200075" y="4812141"/>
                  <a:pt x="4812141" y="6200075"/>
                  <a:pt x="3100038" y="6200075"/>
                </a:cubicBezTo>
                <a:cubicBezTo>
                  <a:pt x="1387934" y="6200075"/>
                  <a:pt x="0" y="4812141"/>
                  <a:pt x="0" y="3100037"/>
                </a:cubicBezTo>
                <a:cubicBezTo>
                  <a:pt x="0" y="1387934"/>
                  <a:pt x="1387934" y="0"/>
                  <a:pt x="3100038" y="0"/>
                </a:cubicBezTo>
                <a:cubicBezTo>
                  <a:pt x="4812141" y="0"/>
                  <a:pt x="6200075" y="1387934"/>
                  <a:pt x="6200075" y="3100037"/>
                </a:cubicBezTo>
                <a:close/>
              </a:path>
            </a:pathLst>
          </a:custGeom>
          <a:solidFill>
            <a:schemeClr val="tx1">
              <a:alpha val="25000"/>
            </a:schemeClr>
          </a:solidFill>
          <a:ln w="9436" cap="flat">
            <a:noFill/>
            <a:prstDash val="solid"/>
            <a:miter/>
          </a:ln>
          <a:effectLst>
            <a:softEdge rad="368300"/>
          </a:effectLst>
        </p:spPr>
        <p:txBody>
          <a:bodyPr rtlCol="0" anchor="ctr"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CC942F-FD92-7664-BA3C-08112F76D79A}"/>
              </a:ext>
            </a:extLst>
          </p:cNvPr>
          <p:cNvGrpSpPr/>
          <p:nvPr/>
        </p:nvGrpSpPr>
        <p:grpSpPr>
          <a:xfrm>
            <a:off x="4729272" y="2496395"/>
            <a:ext cx="2714716" cy="2714716"/>
            <a:chOff x="4729272" y="2079171"/>
            <a:chExt cx="2714716" cy="271471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C5B5A17-33A9-0819-8FF5-18C618B8BADA}"/>
                </a:ext>
              </a:extLst>
            </p:cNvPr>
            <p:cNvGrpSpPr/>
            <p:nvPr/>
          </p:nvGrpSpPr>
          <p:grpSpPr>
            <a:xfrm>
              <a:off x="4729272" y="2079171"/>
              <a:ext cx="2714716" cy="2714716"/>
              <a:chOff x="3126659" y="476558"/>
              <a:chExt cx="5919942" cy="5919942"/>
            </a:xfrm>
          </p:grpSpPr>
          <p:sp>
            <p:nvSpPr>
              <p:cNvPr id="3" name="Freeform: Shape 2">
                <a:extLst>
                  <a:ext uri="{FF2B5EF4-FFF2-40B4-BE49-F238E27FC236}">
                    <a16:creationId xmlns:a16="http://schemas.microsoft.com/office/drawing/2014/main" id="{8142B8C1-7881-95AC-D0AC-925B0299298E}"/>
                  </a:ext>
                </a:extLst>
              </p:cNvPr>
              <p:cNvSpPr/>
              <p:nvPr/>
            </p:nvSpPr>
            <p:spPr>
              <a:xfrm>
                <a:off x="3126659" y="476558"/>
                <a:ext cx="5919942" cy="5919942"/>
              </a:xfrm>
              <a:custGeom>
                <a:avLst/>
                <a:gdLst>
                  <a:gd name="connsiteX0" fmla="*/ 6200075 w 6200074"/>
                  <a:gd name="connsiteY0" fmla="*/ 3100037 h 6200074"/>
                  <a:gd name="connsiteX1" fmla="*/ 3100038 w 6200074"/>
                  <a:gd name="connsiteY1" fmla="*/ 6200075 h 6200074"/>
                  <a:gd name="connsiteX2" fmla="*/ 0 w 6200074"/>
                  <a:gd name="connsiteY2" fmla="*/ 3100037 h 6200074"/>
                  <a:gd name="connsiteX3" fmla="*/ 3100038 w 6200074"/>
                  <a:gd name="connsiteY3" fmla="*/ 0 h 6200074"/>
                  <a:gd name="connsiteX4" fmla="*/ 6200075 w 6200074"/>
                  <a:gd name="connsiteY4" fmla="*/ 3100037 h 620007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200074" h="6200074">
                    <a:moveTo>
                      <a:pt x="6200075" y="3100037"/>
                    </a:moveTo>
                    <a:cubicBezTo>
                      <a:pt x="6200075" y="4812141"/>
                      <a:pt x="4812141" y="6200075"/>
                      <a:pt x="3100038" y="6200075"/>
                    </a:cubicBezTo>
                    <a:cubicBezTo>
                      <a:pt x="1387934" y="6200075"/>
                      <a:pt x="0" y="4812141"/>
                      <a:pt x="0" y="3100037"/>
                    </a:cubicBezTo>
                    <a:cubicBezTo>
                      <a:pt x="0" y="1387934"/>
                      <a:pt x="1387934" y="0"/>
                      <a:pt x="3100038" y="0"/>
                    </a:cubicBezTo>
                    <a:cubicBezTo>
                      <a:pt x="4812141" y="0"/>
                      <a:pt x="6200075" y="1387934"/>
                      <a:pt x="6200075" y="3100037"/>
                    </a:cubicBezTo>
                    <a:close/>
                  </a:path>
                </a:pathLst>
              </a:custGeom>
              <a:solidFill>
                <a:srgbClr val="F9F9FA"/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" name="Freeform: Shape 3">
                <a:extLst>
                  <a:ext uri="{FF2B5EF4-FFF2-40B4-BE49-F238E27FC236}">
                    <a16:creationId xmlns:a16="http://schemas.microsoft.com/office/drawing/2014/main" id="{41B9D5D7-7C90-B801-6B48-308618D2C77E}"/>
                  </a:ext>
                </a:extLst>
              </p:cNvPr>
              <p:cNvSpPr/>
              <p:nvPr/>
            </p:nvSpPr>
            <p:spPr>
              <a:xfrm>
                <a:off x="4108786" y="603137"/>
                <a:ext cx="1942305" cy="2747646"/>
              </a:xfrm>
              <a:custGeom>
                <a:avLst/>
                <a:gdLst>
                  <a:gd name="connsiteX0" fmla="*/ 2062981 w 2062981"/>
                  <a:gd name="connsiteY0" fmla="*/ 0 h 2918358"/>
                  <a:gd name="connsiteX1" fmla="*/ 2062981 w 2062981"/>
                  <a:gd name="connsiteY1" fmla="*/ 2918358 h 2918358"/>
                  <a:gd name="connsiteX2" fmla="*/ 0 w 2062981"/>
                  <a:gd name="connsiteY2" fmla="*/ 855378 h 2918358"/>
                  <a:gd name="connsiteX3" fmla="*/ 185843 w 2062981"/>
                  <a:gd name="connsiteY3" fmla="*/ 686472 h 2918358"/>
                  <a:gd name="connsiteX4" fmla="*/ 1945815 w 2062981"/>
                  <a:gd name="connsiteY4" fmla="*/ 2963 h 2918358"/>
                  <a:gd name="connsiteX5" fmla="*/ 2062981 w 2062981"/>
                  <a:gd name="connsiteY5" fmla="*/ 0 h 29183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62981" h="2918358">
                    <a:moveTo>
                      <a:pt x="2062981" y="0"/>
                    </a:moveTo>
                    <a:lnTo>
                      <a:pt x="2062981" y="2918358"/>
                    </a:lnTo>
                    <a:lnTo>
                      <a:pt x="0" y="855378"/>
                    </a:lnTo>
                    <a:lnTo>
                      <a:pt x="185843" y="686472"/>
                    </a:lnTo>
                    <a:cubicBezTo>
                      <a:pt x="669046" y="287698"/>
                      <a:pt x="1278790" y="36775"/>
                      <a:pt x="1945815" y="2963"/>
                    </a:cubicBezTo>
                    <a:lnTo>
                      <a:pt x="2062981" y="0"/>
                    </a:lnTo>
                    <a:close/>
                  </a:path>
                </a:pathLst>
              </a:custGeom>
              <a:solidFill>
                <a:schemeClr val="accent4">
                  <a:lumMod val="75000"/>
                </a:schemeClr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" name="Freeform: Shape 4">
                <a:extLst>
                  <a:ext uri="{FF2B5EF4-FFF2-40B4-BE49-F238E27FC236}">
                    <a16:creationId xmlns:a16="http://schemas.microsoft.com/office/drawing/2014/main" id="{18CD35D7-B901-537A-6C97-88B20C4BAFC3}"/>
                  </a:ext>
                </a:extLst>
              </p:cNvPr>
              <p:cNvSpPr/>
              <p:nvPr/>
            </p:nvSpPr>
            <p:spPr>
              <a:xfrm>
                <a:off x="6122170" y="603137"/>
                <a:ext cx="1941818" cy="2747267"/>
              </a:xfrm>
              <a:custGeom>
                <a:avLst/>
                <a:gdLst>
                  <a:gd name="connsiteX0" fmla="*/ 0 w 2062464"/>
                  <a:gd name="connsiteY0" fmla="*/ 0 h 2917956"/>
                  <a:gd name="connsiteX1" fmla="*/ 117166 w 2062464"/>
                  <a:gd name="connsiteY1" fmla="*/ 2963 h 2917956"/>
                  <a:gd name="connsiteX2" fmla="*/ 1877137 w 2062464"/>
                  <a:gd name="connsiteY2" fmla="*/ 686472 h 2917956"/>
                  <a:gd name="connsiteX3" fmla="*/ 2062464 w 2062464"/>
                  <a:gd name="connsiteY3" fmla="*/ 854909 h 2917956"/>
                  <a:gd name="connsiteX4" fmla="*/ 0 w 2062464"/>
                  <a:gd name="connsiteY4" fmla="*/ 2917956 h 2917956"/>
                  <a:gd name="connsiteX5" fmla="*/ 0 w 2062464"/>
                  <a:gd name="connsiteY5" fmla="*/ 0 h 29179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62464" h="2917956">
                    <a:moveTo>
                      <a:pt x="0" y="0"/>
                    </a:moveTo>
                    <a:lnTo>
                      <a:pt x="117166" y="2963"/>
                    </a:lnTo>
                    <a:cubicBezTo>
                      <a:pt x="784191" y="36775"/>
                      <a:pt x="1393934" y="287698"/>
                      <a:pt x="1877137" y="686472"/>
                    </a:cubicBezTo>
                    <a:lnTo>
                      <a:pt x="2062464" y="854909"/>
                    </a:lnTo>
                    <a:lnTo>
                      <a:pt x="0" y="291795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>
                  <a:lumMod val="60000"/>
                  <a:lumOff val="40000"/>
                </a:schemeClr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" name="Freeform: Shape 5">
                <a:extLst>
                  <a:ext uri="{FF2B5EF4-FFF2-40B4-BE49-F238E27FC236}">
                    <a16:creationId xmlns:a16="http://schemas.microsoft.com/office/drawing/2014/main" id="{B35F4203-050E-FCC9-4312-DDB8BF5741A5}"/>
                  </a:ext>
                </a:extLst>
              </p:cNvPr>
              <p:cNvSpPr/>
              <p:nvPr/>
            </p:nvSpPr>
            <p:spPr>
              <a:xfrm>
                <a:off x="6172105" y="1458255"/>
                <a:ext cx="2747918" cy="1942735"/>
              </a:xfrm>
              <a:custGeom>
                <a:avLst/>
                <a:gdLst>
                  <a:gd name="connsiteX0" fmla="*/ 2062854 w 2918647"/>
                  <a:gd name="connsiteY0" fmla="*/ 0 h 2063438"/>
                  <a:gd name="connsiteX1" fmla="*/ 2232175 w 2918647"/>
                  <a:gd name="connsiteY1" fmla="*/ 186300 h 2063438"/>
                  <a:gd name="connsiteX2" fmla="*/ 2915684 w 2918647"/>
                  <a:gd name="connsiteY2" fmla="*/ 1946271 h 2063438"/>
                  <a:gd name="connsiteX3" fmla="*/ 2918647 w 2918647"/>
                  <a:gd name="connsiteY3" fmla="*/ 2063438 h 2063438"/>
                  <a:gd name="connsiteX4" fmla="*/ 0 w 2918647"/>
                  <a:gd name="connsiteY4" fmla="*/ 2063438 h 2063438"/>
                  <a:gd name="connsiteX5" fmla="*/ 2062854 w 2918647"/>
                  <a:gd name="connsiteY5" fmla="*/ 0 h 2063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18647" h="2063438">
                    <a:moveTo>
                      <a:pt x="2062854" y="0"/>
                    </a:moveTo>
                    <a:lnTo>
                      <a:pt x="2232175" y="186300"/>
                    </a:lnTo>
                    <a:cubicBezTo>
                      <a:pt x="2630949" y="669503"/>
                      <a:pt x="2881872" y="1279247"/>
                      <a:pt x="2915684" y="1946271"/>
                    </a:cubicBezTo>
                    <a:lnTo>
                      <a:pt x="2918647" y="2063438"/>
                    </a:lnTo>
                    <a:lnTo>
                      <a:pt x="0" y="2063438"/>
                    </a:lnTo>
                    <a:lnTo>
                      <a:pt x="206285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00347ECE-61BB-FD3E-5753-CD02BC6129A4}"/>
                  </a:ext>
                </a:extLst>
              </p:cNvPr>
              <p:cNvSpPr/>
              <p:nvPr/>
            </p:nvSpPr>
            <p:spPr>
              <a:xfrm>
                <a:off x="3253236" y="1458741"/>
                <a:ext cx="2747540" cy="1942249"/>
              </a:xfrm>
              <a:custGeom>
                <a:avLst/>
                <a:gdLst>
                  <a:gd name="connsiteX0" fmla="*/ 855324 w 2918246"/>
                  <a:gd name="connsiteY0" fmla="*/ 0 h 2062922"/>
                  <a:gd name="connsiteX1" fmla="*/ 2918246 w 2918246"/>
                  <a:gd name="connsiteY1" fmla="*/ 2062922 h 2062922"/>
                  <a:gd name="connsiteX2" fmla="*/ 0 w 2918246"/>
                  <a:gd name="connsiteY2" fmla="*/ 2062922 h 2062922"/>
                  <a:gd name="connsiteX3" fmla="*/ 2963 w 2918246"/>
                  <a:gd name="connsiteY3" fmla="*/ 1945755 h 2062922"/>
                  <a:gd name="connsiteX4" fmla="*/ 686472 w 2918246"/>
                  <a:gd name="connsiteY4" fmla="*/ 185784 h 2062922"/>
                  <a:gd name="connsiteX5" fmla="*/ 855324 w 2918246"/>
                  <a:gd name="connsiteY5" fmla="*/ 0 h 20629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18246" h="2062922">
                    <a:moveTo>
                      <a:pt x="855324" y="0"/>
                    </a:moveTo>
                    <a:lnTo>
                      <a:pt x="2918246" y="2062922"/>
                    </a:lnTo>
                    <a:lnTo>
                      <a:pt x="0" y="2062922"/>
                    </a:lnTo>
                    <a:lnTo>
                      <a:pt x="2963" y="1945755"/>
                    </a:lnTo>
                    <a:cubicBezTo>
                      <a:pt x="36775" y="1278731"/>
                      <a:pt x="287697" y="668987"/>
                      <a:pt x="686472" y="185784"/>
                    </a:cubicBezTo>
                    <a:lnTo>
                      <a:pt x="855324" y="0"/>
                    </a:lnTo>
                    <a:close/>
                  </a:path>
                </a:pathLst>
              </a:custGeom>
              <a:solidFill>
                <a:schemeClr val="accent4"/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3ED84428-6ACF-EA41-BBA8-E5F5B3EE0334}"/>
                  </a:ext>
                </a:extLst>
              </p:cNvPr>
              <p:cNvSpPr/>
              <p:nvPr/>
            </p:nvSpPr>
            <p:spPr>
              <a:xfrm>
                <a:off x="3253236" y="3472070"/>
                <a:ext cx="2747301" cy="1942411"/>
              </a:xfrm>
              <a:custGeom>
                <a:avLst/>
                <a:gdLst>
                  <a:gd name="connsiteX0" fmla="*/ 0 w 2917992"/>
                  <a:gd name="connsiteY0" fmla="*/ 0 h 2063094"/>
                  <a:gd name="connsiteX1" fmla="*/ 2917992 w 2917992"/>
                  <a:gd name="connsiteY1" fmla="*/ 0 h 2063094"/>
                  <a:gd name="connsiteX2" fmla="*/ 855482 w 2917992"/>
                  <a:gd name="connsiteY2" fmla="*/ 2063094 h 2063094"/>
                  <a:gd name="connsiteX3" fmla="*/ 686472 w 2917992"/>
                  <a:gd name="connsiteY3" fmla="*/ 1877137 h 2063094"/>
                  <a:gd name="connsiteX4" fmla="*/ 2963 w 2917992"/>
                  <a:gd name="connsiteY4" fmla="*/ 117165 h 2063094"/>
                  <a:gd name="connsiteX5" fmla="*/ 0 w 2917992"/>
                  <a:gd name="connsiteY5" fmla="*/ 0 h 20630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17992" h="2063094">
                    <a:moveTo>
                      <a:pt x="0" y="0"/>
                    </a:moveTo>
                    <a:lnTo>
                      <a:pt x="2917992" y="0"/>
                    </a:lnTo>
                    <a:lnTo>
                      <a:pt x="855482" y="2063094"/>
                    </a:lnTo>
                    <a:lnTo>
                      <a:pt x="686472" y="1877137"/>
                    </a:lnTo>
                    <a:cubicBezTo>
                      <a:pt x="287697" y="1393934"/>
                      <a:pt x="36775" y="784190"/>
                      <a:pt x="2963" y="11716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>
                  <a:lumMod val="75000"/>
                </a:schemeClr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03AF93DB-0F19-6867-E607-2677765D24CA}"/>
                  </a:ext>
                </a:extLst>
              </p:cNvPr>
              <p:cNvSpPr/>
              <p:nvPr/>
            </p:nvSpPr>
            <p:spPr>
              <a:xfrm>
                <a:off x="6172378" y="3472070"/>
                <a:ext cx="2747645" cy="1942304"/>
              </a:xfrm>
              <a:custGeom>
                <a:avLst/>
                <a:gdLst>
                  <a:gd name="connsiteX0" fmla="*/ 0 w 2918357"/>
                  <a:gd name="connsiteY0" fmla="*/ 0 h 2062980"/>
                  <a:gd name="connsiteX1" fmla="*/ 2918357 w 2918357"/>
                  <a:gd name="connsiteY1" fmla="*/ 0 h 2062980"/>
                  <a:gd name="connsiteX2" fmla="*/ 2915394 w 2918357"/>
                  <a:gd name="connsiteY2" fmla="*/ 117165 h 2062980"/>
                  <a:gd name="connsiteX3" fmla="*/ 2231885 w 2918357"/>
                  <a:gd name="connsiteY3" fmla="*/ 1877137 h 2062980"/>
                  <a:gd name="connsiteX4" fmla="*/ 2062980 w 2918357"/>
                  <a:gd name="connsiteY4" fmla="*/ 2062980 h 2062980"/>
                  <a:gd name="connsiteX5" fmla="*/ 0 w 2918357"/>
                  <a:gd name="connsiteY5" fmla="*/ 0 h 20629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18357" h="2062980">
                    <a:moveTo>
                      <a:pt x="0" y="0"/>
                    </a:moveTo>
                    <a:lnTo>
                      <a:pt x="2918357" y="0"/>
                    </a:lnTo>
                    <a:lnTo>
                      <a:pt x="2915394" y="117165"/>
                    </a:lnTo>
                    <a:cubicBezTo>
                      <a:pt x="2881582" y="784190"/>
                      <a:pt x="2630659" y="1393934"/>
                      <a:pt x="2231885" y="1877137"/>
                    </a:cubicBezTo>
                    <a:lnTo>
                      <a:pt x="2062980" y="206298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0BD2937-686E-2D54-E529-036D0DF3028B}"/>
                  </a:ext>
                </a:extLst>
              </p:cNvPr>
              <p:cNvSpPr/>
              <p:nvPr/>
            </p:nvSpPr>
            <p:spPr>
              <a:xfrm>
                <a:off x="4108949" y="3522038"/>
                <a:ext cx="1942141" cy="2747884"/>
              </a:xfrm>
              <a:custGeom>
                <a:avLst/>
                <a:gdLst>
                  <a:gd name="connsiteX0" fmla="*/ 2062807 w 2062807"/>
                  <a:gd name="connsiteY0" fmla="*/ 0 h 2918611"/>
                  <a:gd name="connsiteX1" fmla="*/ 2062807 w 2062807"/>
                  <a:gd name="connsiteY1" fmla="*/ 2918611 h 2918611"/>
                  <a:gd name="connsiteX2" fmla="*/ 1945641 w 2062807"/>
                  <a:gd name="connsiteY2" fmla="*/ 2915648 h 2918611"/>
                  <a:gd name="connsiteX3" fmla="*/ 185669 w 2062807"/>
                  <a:gd name="connsiteY3" fmla="*/ 2232139 h 2918611"/>
                  <a:gd name="connsiteX4" fmla="*/ 0 w 2062807"/>
                  <a:gd name="connsiteY4" fmla="*/ 2063391 h 2918611"/>
                  <a:gd name="connsiteX5" fmla="*/ 2062807 w 2062807"/>
                  <a:gd name="connsiteY5" fmla="*/ 0 h 291861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62807" h="2918611">
                    <a:moveTo>
                      <a:pt x="2062807" y="0"/>
                    </a:moveTo>
                    <a:lnTo>
                      <a:pt x="2062807" y="2918611"/>
                    </a:lnTo>
                    <a:lnTo>
                      <a:pt x="1945641" y="2915648"/>
                    </a:lnTo>
                    <a:cubicBezTo>
                      <a:pt x="1278616" y="2881837"/>
                      <a:pt x="668872" y="2630914"/>
                      <a:pt x="185669" y="2232139"/>
                    </a:cubicBezTo>
                    <a:lnTo>
                      <a:pt x="0" y="2063391"/>
                    </a:lnTo>
                    <a:lnTo>
                      <a:pt x="2062807" y="0"/>
                    </a:lnTo>
                    <a:close/>
                  </a:path>
                </a:pathLst>
              </a:custGeom>
              <a:solidFill>
                <a:schemeClr val="accent3"/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55EF6AF-EE92-8B1F-6023-69C5BE649E21}"/>
                  </a:ext>
                </a:extLst>
              </p:cNvPr>
              <p:cNvSpPr/>
              <p:nvPr/>
            </p:nvSpPr>
            <p:spPr>
              <a:xfrm>
                <a:off x="6122170" y="3522383"/>
                <a:ext cx="1942249" cy="2747539"/>
              </a:xfrm>
              <a:custGeom>
                <a:avLst/>
                <a:gdLst>
                  <a:gd name="connsiteX0" fmla="*/ 0 w 2062921"/>
                  <a:gd name="connsiteY0" fmla="*/ 0 h 2918245"/>
                  <a:gd name="connsiteX1" fmla="*/ 2062921 w 2062921"/>
                  <a:gd name="connsiteY1" fmla="*/ 2062921 h 2918245"/>
                  <a:gd name="connsiteX2" fmla="*/ 1877137 w 2062921"/>
                  <a:gd name="connsiteY2" fmla="*/ 2231773 h 2918245"/>
                  <a:gd name="connsiteX3" fmla="*/ 117166 w 2062921"/>
                  <a:gd name="connsiteY3" fmla="*/ 2915282 h 2918245"/>
                  <a:gd name="connsiteX4" fmla="*/ 0 w 2062921"/>
                  <a:gd name="connsiteY4" fmla="*/ 2918245 h 2918245"/>
                  <a:gd name="connsiteX5" fmla="*/ 0 w 2062921"/>
                  <a:gd name="connsiteY5" fmla="*/ 0 h 29182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062921" h="2918245">
                    <a:moveTo>
                      <a:pt x="0" y="0"/>
                    </a:moveTo>
                    <a:lnTo>
                      <a:pt x="2062921" y="2062921"/>
                    </a:lnTo>
                    <a:lnTo>
                      <a:pt x="1877137" y="2231773"/>
                    </a:lnTo>
                    <a:cubicBezTo>
                      <a:pt x="1393934" y="2630548"/>
                      <a:pt x="784191" y="2881471"/>
                      <a:pt x="117166" y="2915282"/>
                    </a:cubicBezTo>
                    <a:lnTo>
                      <a:pt x="0" y="291824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>
                  <a:lumMod val="75000"/>
                </a:schemeClr>
              </a:solidFill>
              <a:ln w="943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55683A6-96D1-7024-7E44-8727044C912C}"/>
                </a:ext>
              </a:extLst>
            </p:cNvPr>
            <p:cNvSpPr/>
            <p:nvPr/>
          </p:nvSpPr>
          <p:spPr>
            <a:xfrm>
              <a:off x="4943630" y="2293529"/>
              <a:ext cx="2286000" cy="2286000"/>
            </a:xfrm>
            <a:prstGeom prst="ellipse">
              <a:avLst/>
            </a:prstGeom>
            <a:gradFill flip="none" rotWithShape="1">
              <a:gsLst>
                <a:gs pos="700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81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651029A8-D2C8-7BBA-F985-C35553CDFDDA}"/>
              </a:ext>
            </a:extLst>
          </p:cNvPr>
          <p:cNvSpPr/>
          <p:nvPr/>
        </p:nvSpPr>
        <p:spPr>
          <a:xfrm>
            <a:off x="7648295" y="5562211"/>
            <a:ext cx="152464" cy="152464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22FF200-C405-5418-4993-88572453511D}"/>
              </a:ext>
            </a:extLst>
          </p:cNvPr>
          <p:cNvSpPr/>
          <p:nvPr/>
        </p:nvSpPr>
        <p:spPr>
          <a:xfrm>
            <a:off x="7712201" y="5255598"/>
            <a:ext cx="3080690" cy="765690"/>
          </a:xfrm>
          <a:prstGeom prst="roundRect">
            <a:avLst>
              <a:gd name="adj" fmla="val 11951"/>
            </a:avLst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0A7F18-B6DD-10F9-E24B-D494D3CF60F2}"/>
              </a:ext>
            </a:extLst>
          </p:cNvPr>
          <p:cNvGrpSpPr/>
          <p:nvPr/>
        </p:nvGrpSpPr>
        <p:grpSpPr>
          <a:xfrm>
            <a:off x="7801184" y="5329105"/>
            <a:ext cx="655098" cy="618677"/>
            <a:chOff x="7779858" y="1681178"/>
            <a:chExt cx="670176" cy="632917"/>
          </a:xfr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8100000" scaled="1"/>
          </a:gradFill>
          <a:effectLst>
            <a:outerShdw blurRad="165100" dist="38100" algn="l" rotWithShape="0">
              <a:prstClr val="black">
                <a:alpha val="23000"/>
              </a:prstClr>
            </a:outerShdw>
          </a:effectLst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51B3F791-FB60-2C23-D322-0A72505C5064}"/>
                </a:ext>
              </a:extLst>
            </p:cNvPr>
            <p:cNvSpPr/>
            <p:nvPr/>
          </p:nvSpPr>
          <p:spPr>
            <a:xfrm>
              <a:off x="7779858" y="1681178"/>
              <a:ext cx="592389" cy="632917"/>
            </a:xfrm>
            <a:prstGeom prst="roundRect">
              <a:avLst>
                <a:gd name="adj" fmla="val 119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63D0C027-0485-EC1F-A1D0-8CC2AE5DBF2F}"/>
                </a:ext>
              </a:extLst>
            </p:cNvPr>
            <p:cNvSpPr/>
            <p:nvPr/>
          </p:nvSpPr>
          <p:spPr>
            <a:xfrm rot="5400000">
              <a:off x="8306277" y="1944112"/>
              <a:ext cx="180466" cy="10704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C8DB47C2-0D73-B9C7-5B11-38D3BED1D9AA}"/>
              </a:ext>
            </a:extLst>
          </p:cNvPr>
          <p:cNvSpPr txBox="1"/>
          <p:nvPr/>
        </p:nvSpPr>
        <p:spPr>
          <a:xfrm>
            <a:off x="10126860" y="5370597"/>
            <a:ext cx="537327" cy="53569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04</a:t>
            </a:r>
            <a:endParaRPr lang="en-IN" sz="3200" b="1" dirty="0">
              <a:solidFill>
                <a:schemeClr val="bg1"/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B41F75E-CE4E-20CA-F6F5-9515B864258D}"/>
              </a:ext>
            </a:extLst>
          </p:cNvPr>
          <p:cNvGrpSpPr/>
          <p:nvPr/>
        </p:nvGrpSpPr>
        <p:grpSpPr>
          <a:xfrm>
            <a:off x="8582112" y="5372331"/>
            <a:ext cx="1389258" cy="555076"/>
            <a:chOff x="8570043" y="3190673"/>
            <a:chExt cx="1953464" cy="555076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CD708DB-9936-6724-CF96-89341393A901}"/>
                </a:ext>
              </a:extLst>
            </p:cNvPr>
            <p:cNvSpPr txBox="1"/>
            <p:nvPr/>
          </p:nvSpPr>
          <p:spPr>
            <a:xfrm>
              <a:off x="8570048" y="3394213"/>
              <a:ext cx="1953459" cy="3515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Insert your desired text here. 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24F64C5-5D81-D4C7-8B1B-F5F140DF5D38}"/>
                </a:ext>
              </a:extLst>
            </p:cNvPr>
            <p:cNvSpPr txBox="1"/>
            <p:nvPr/>
          </p:nvSpPr>
          <p:spPr>
            <a:xfrm>
              <a:off x="8570043" y="3190673"/>
              <a:ext cx="1953460" cy="1653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Placeholder</a:t>
              </a:r>
            </a:p>
          </p:txBody>
        </p:sp>
      </p:grpSp>
      <p:sp>
        <p:nvSpPr>
          <p:cNvPr id="37" name="Oval 36">
            <a:extLst>
              <a:ext uri="{FF2B5EF4-FFF2-40B4-BE49-F238E27FC236}">
                <a16:creationId xmlns:a16="http://schemas.microsoft.com/office/drawing/2014/main" id="{C2A0143C-286A-5A5C-8CA7-612440ECAF28}"/>
              </a:ext>
            </a:extLst>
          </p:cNvPr>
          <p:cNvSpPr/>
          <p:nvPr/>
        </p:nvSpPr>
        <p:spPr>
          <a:xfrm>
            <a:off x="8434788" y="3193134"/>
            <a:ext cx="152464" cy="152464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896B73B1-F905-D5E3-DB0D-550011EF9678}"/>
              </a:ext>
            </a:extLst>
          </p:cNvPr>
          <p:cNvSpPr/>
          <p:nvPr/>
        </p:nvSpPr>
        <p:spPr>
          <a:xfrm>
            <a:off x="8498694" y="2886521"/>
            <a:ext cx="3080690" cy="765690"/>
          </a:xfrm>
          <a:prstGeom prst="roundRect">
            <a:avLst>
              <a:gd name="adj" fmla="val 11951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5AC4C9D-C395-4CC1-8BCD-A3C756EC2BCF}"/>
              </a:ext>
            </a:extLst>
          </p:cNvPr>
          <p:cNvGrpSpPr/>
          <p:nvPr/>
        </p:nvGrpSpPr>
        <p:grpSpPr>
          <a:xfrm>
            <a:off x="8587677" y="2960028"/>
            <a:ext cx="655098" cy="618677"/>
            <a:chOff x="7779858" y="1681178"/>
            <a:chExt cx="670176" cy="632917"/>
          </a:xfr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8100000" scaled="1"/>
          </a:gradFill>
          <a:effectLst>
            <a:outerShdw blurRad="165100" dist="38100" algn="l" rotWithShape="0">
              <a:prstClr val="black">
                <a:alpha val="23000"/>
              </a:prstClr>
            </a:outerShdw>
          </a:effectLst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0117328-A382-095E-2F25-49013D06B575}"/>
                </a:ext>
              </a:extLst>
            </p:cNvPr>
            <p:cNvSpPr/>
            <p:nvPr/>
          </p:nvSpPr>
          <p:spPr>
            <a:xfrm>
              <a:off x="7779858" y="1681178"/>
              <a:ext cx="592389" cy="632917"/>
            </a:xfrm>
            <a:prstGeom prst="roundRect">
              <a:avLst>
                <a:gd name="adj" fmla="val 119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5" name="Isosceles Triangle 44">
              <a:extLst>
                <a:ext uri="{FF2B5EF4-FFF2-40B4-BE49-F238E27FC236}">
                  <a16:creationId xmlns:a16="http://schemas.microsoft.com/office/drawing/2014/main" id="{132E7564-C18D-1673-20D1-3700F7F297CE}"/>
                </a:ext>
              </a:extLst>
            </p:cNvPr>
            <p:cNvSpPr/>
            <p:nvPr/>
          </p:nvSpPr>
          <p:spPr>
            <a:xfrm rot="5400000">
              <a:off x="8306277" y="1944112"/>
              <a:ext cx="180466" cy="10704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8EB26F6-2276-9BD6-01A3-2ACC46EA00FA}"/>
              </a:ext>
            </a:extLst>
          </p:cNvPr>
          <p:cNvSpPr txBox="1"/>
          <p:nvPr/>
        </p:nvSpPr>
        <p:spPr>
          <a:xfrm>
            <a:off x="10918948" y="3001520"/>
            <a:ext cx="537327" cy="53569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02</a:t>
            </a:r>
            <a:endParaRPr lang="en-IN" sz="3200" b="1" dirty="0">
              <a:solidFill>
                <a:schemeClr val="bg1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2224EE0-EF7A-648B-3B2E-E4EC07461889}"/>
              </a:ext>
            </a:extLst>
          </p:cNvPr>
          <p:cNvGrpSpPr/>
          <p:nvPr/>
        </p:nvGrpSpPr>
        <p:grpSpPr>
          <a:xfrm>
            <a:off x="9368605" y="3003254"/>
            <a:ext cx="1389258" cy="555076"/>
            <a:chOff x="8570043" y="3190673"/>
            <a:chExt cx="1953464" cy="555076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AA4AA2F4-16F5-E990-6339-6BC1BDB3932C}"/>
                </a:ext>
              </a:extLst>
            </p:cNvPr>
            <p:cNvSpPr txBox="1"/>
            <p:nvPr/>
          </p:nvSpPr>
          <p:spPr>
            <a:xfrm>
              <a:off x="8570048" y="3394213"/>
              <a:ext cx="1953459" cy="3515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Insert your desired text here. 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DEFC3B5-0065-0082-3925-F6E080528874}"/>
                </a:ext>
              </a:extLst>
            </p:cNvPr>
            <p:cNvSpPr txBox="1"/>
            <p:nvPr/>
          </p:nvSpPr>
          <p:spPr>
            <a:xfrm>
              <a:off x="8570043" y="3190673"/>
              <a:ext cx="1953460" cy="1653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Placeholder</a:t>
              </a:r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6A16038A-7AE9-AE86-5628-A373DDC20207}"/>
              </a:ext>
            </a:extLst>
          </p:cNvPr>
          <p:cNvSpPr/>
          <p:nvPr/>
        </p:nvSpPr>
        <p:spPr>
          <a:xfrm>
            <a:off x="8434788" y="4377672"/>
            <a:ext cx="152464" cy="1524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05834AA-F76A-76C0-63FC-3D5496A80EDE}"/>
              </a:ext>
            </a:extLst>
          </p:cNvPr>
          <p:cNvSpPr/>
          <p:nvPr/>
        </p:nvSpPr>
        <p:spPr>
          <a:xfrm>
            <a:off x="8498694" y="4071059"/>
            <a:ext cx="3080690" cy="765690"/>
          </a:xfrm>
          <a:prstGeom prst="roundRect">
            <a:avLst>
              <a:gd name="adj" fmla="val 1195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807DB3-3F46-8135-6543-519ED2F30D60}"/>
              </a:ext>
            </a:extLst>
          </p:cNvPr>
          <p:cNvGrpSpPr/>
          <p:nvPr/>
        </p:nvGrpSpPr>
        <p:grpSpPr>
          <a:xfrm>
            <a:off x="8587677" y="4144566"/>
            <a:ext cx="655098" cy="618677"/>
            <a:chOff x="7779858" y="1681178"/>
            <a:chExt cx="670176" cy="632917"/>
          </a:xfr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8100000" scaled="1"/>
          </a:gradFill>
          <a:effectLst>
            <a:outerShdw blurRad="165100" dist="38100" algn="l" rotWithShape="0">
              <a:prstClr val="black">
                <a:alpha val="23000"/>
              </a:prstClr>
            </a:outerShdw>
          </a:effectLst>
        </p:grpSpPr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95273011-A96D-C514-3FAD-8C66B1635FD6}"/>
                </a:ext>
              </a:extLst>
            </p:cNvPr>
            <p:cNvSpPr/>
            <p:nvPr/>
          </p:nvSpPr>
          <p:spPr>
            <a:xfrm>
              <a:off x="7779858" y="1681178"/>
              <a:ext cx="592389" cy="632917"/>
            </a:xfrm>
            <a:prstGeom prst="roundRect">
              <a:avLst>
                <a:gd name="adj" fmla="val 119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33E1C488-FCAA-A9BF-D781-332F305A89F6}"/>
                </a:ext>
              </a:extLst>
            </p:cNvPr>
            <p:cNvSpPr/>
            <p:nvPr/>
          </p:nvSpPr>
          <p:spPr>
            <a:xfrm rot="5400000">
              <a:off x="8306277" y="1944112"/>
              <a:ext cx="180466" cy="10704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D37E8E6-E4D8-C697-E73F-373FB00D134F}"/>
              </a:ext>
            </a:extLst>
          </p:cNvPr>
          <p:cNvSpPr txBox="1"/>
          <p:nvPr/>
        </p:nvSpPr>
        <p:spPr>
          <a:xfrm>
            <a:off x="10918948" y="4186058"/>
            <a:ext cx="537327" cy="53569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03</a:t>
            </a:r>
            <a:endParaRPr lang="en-IN" sz="3200" b="1" dirty="0">
              <a:solidFill>
                <a:schemeClr val="bg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B4A81D81-7540-B355-9238-8E25D605E3A5}"/>
              </a:ext>
            </a:extLst>
          </p:cNvPr>
          <p:cNvGrpSpPr/>
          <p:nvPr/>
        </p:nvGrpSpPr>
        <p:grpSpPr>
          <a:xfrm>
            <a:off x="9368605" y="4187792"/>
            <a:ext cx="1389258" cy="555076"/>
            <a:chOff x="8570043" y="3190673"/>
            <a:chExt cx="1953464" cy="555076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17292B9-1034-7BA7-E954-D7528C605B3D}"/>
                </a:ext>
              </a:extLst>
            </p:cNvPr>
            <p:cNvSpPr txBox="1"/>
            <p:nvPr/>
          </p:nvSpPr>
          <p:spPr>
            <a:xfrm>
              <a:off x="8570048" y="3394213"/>
              <a:ext cx="1953459" cy="3515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Insert your desired text here. 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559D605-8F01-98B1-8D3F-53D283179907}"/>
                </a:ext>
              </a:extLst>
            </p:cNvPr>
            <p:cNvSpPr txBox="1"/>
            <p:nvPr/>
          </p:nvSpPr>
          <p:spPr>
            <a:xfrm>
              <a:off x="8570043" y="3190673"/>
              <a:ext cx="1953460" cy="1653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Placeholder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CE8939C0-2302-4D67-8189-17D721B11C79}"/>
              </a:ext>
            </a:extLst>
          </p:cNvPr>
          <p:cNvSpPr/>
          <p:nvPr/>
        </p:nvSpPr>
        <p:spPr>
          <a:xfrm flipH="1">
            <a:off x="4388066" y="2008596"/>
            <a:ext cx="152464" cy="152464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BD96D5E-D0E8-DDA3-1A0E-19F565C18595}"/>
              </a:ext>
            </a:extLst>
          </p:cNvPr>
          <p:cNvSpPr/>
          <p:nvPr/>
        </p:nvSpPr>
        <p:spPr>
          <a:xfrm flipH="1">
            <a:off x="1395934" y="1701983"/>
            <a:ext cx="3080690" cy="765690"/>
          </a:xfrm>
          <a:prstGeom prst="roundRect">
            <a:avLst>
              <a:gd name="adj" fmla="val 11951"/>
            </a:avLst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65441EF-B14D-A4EC-DEA0-932FE5CA923E}"/>
              </a:ext>
            </a:extLst>
          </p:cNvPr>
          <p:cNvGrpSpPr/>
          <p:nvPr/>
        </p:nvGrpSpPr>
        <p:grpSpPr>
          <a:xfrm flipH="1">
            <a:off x="3732543" y="1775490"/>
            <a:ext cx="655098" cy="618677"/>
            <a:chOff x="7779858" y="1681178"/>
            <a:chExt cx="670176" cy="632917"/>
          </a:xfr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8100000" scaled="1"/>
          </a:gradFill>
          <a:effectLst>
            <a:outerShdw blurRad="165100" dist="38100" algn="l" rotWithShape="0">
              <a:prstClr val="black">
                <a:alpha val="23000"/>
              </a:prstClr>
            </a:outerShdw>
          </a:effectLst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FCCEEF62-0276-EAB0-8379-5361B3B0AA2A}"/>
                </a:ext>
              </a:extLst>
            </p:cNvPr>
            <p:cNvSpPr/>
            <p:nvPr/>
          </p:nvSpPr>
          <p:spPr>
            <a:xfrm>
              <a:off x="7779858" y="1681178"/>
              <a:ext cx="592389" cy="632917"/>
            </a:xfrm>
            <a:prstGeom prst="roundRect">
              <a:avLst>
                <a:gd name="adj" fmla="val 119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5" name="Isosceles Triangle 64">
              <a:extLst>
                <a:ext uri="{FF2B5EF4-FFF2-40B4-BE49-F238E27FC236}">
                  <a16:creationId xmlns:a16="http://schemas.microsoft.com/office/drawing/2014/main" id="{272EEFF2-9C0C-D77E-D103-593B0A20ACC1}"/>
                </a:ext>
              </a:extLst>
            </p:cNvPr>
            <p:cNvSpPr/>
            <p:nvPr/>
          </p:nvSpPr>
          <p:spPr>
            <a:xfrm rot="5400000">
              <a:off x="8306277" y="1944112"/>
              <a:ext cx="180466" cy="10704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60" name="TextBox 59">
            <a:extLst>
              <a:ext uri="{FF2B5EF4-FFF2-40B4-BE49-F238E27FC236}">
                <a16:creationId xmlns:a16="http://schemas.microsoft.com/office/drawing/2014/main" id="{D3B78F6B-DC46-44F7-B4E8-21560539DCC6}"/>
              </a:ext>
            </a:extLst>
          </p:cNvPr>
          <p:cNvSpPr txBox="1"/>
          <p:nvPr/>
        </p:nvSpPr>
        <p:spPr>
          <a:xfrm flipH="1">
            <a:off x="1524638" y="1816982"/>
            <a:ext cx="537327" cy="53569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08</a:t>
            </a:r>
            <a:endParaRPr lang="en-IN" sz="3200" b="1" dirty="0">
              <a:solidFill>
                <a:schemeClr val="bg1"/>
              </a:solidFill>
            </a:endParaRP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1DE27052-8D48-5EAB-DF88-A72881DE2C8F}"/>
              </a:ext>
            </a:extLst>
          </p:cNvPr>
          <p:cNvGrpSpPr/>
          <p:nvPr/>
        </p:nvGrpSpPr>
        <p:grpSpPr>
          <a:xfrm flipH="1">
            <a:off x="2217455" y="1818716"/>
            <a:ext cx="1389258" cy="555076"/>
            <a:chOff x="8570043" y="3190673"/>
            <a:chExt cx="1953464" cy="555076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311F3D36-A3E3-279C-53ED-C8C130113CCA}"/>
                </a:ext>
              </a:extLst>
            </p:cNvPr>
            <p:cNvSpPr txBox="1"/>
            <p:nvPr/>
          </p:nvSpPr>
          <p:spPr>
            <a:xfrm>
              <a:off x="8570048" y="3394213"/>
              <a:ext cx="1953459" cy="3515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Insert your desired text here. 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050C956-4E2D-1B09-EF51-4764FD3809D4}"/>
                </a:ext>
              </a:extLst>
            </p:cNvPr>
            <p:cNvSpPr txBox="1"/>
            <p:nvPr/>
          </p:nvSpPr>
          <p:spPr>
            <a:xfrm>
              <a:off x="8570043" y="3190673"/>
              <a:ext cx="1953460" cy="1653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Placeholder</a:t>
              </a:r>
            </a:p>
          </p:txBody>
        </p:sp>
      </p:grpSp>
      <p:sp>
        <p:nvSpPr>
          <p:cNvPr id="67" name="Oval 66">
            <a:extLst>
              <a:ext uri="{FF2B5EF4-FFF2-40B4-BE49-F238E27FC236}">
                <a16:creationId xmlns:a16="http://schemas.microsoft.com/office/drawing/2014/main" id="{AD7DF642-E53C-DEFE-564B-B22478D04AF6}"/>
              </a:ext>
            </a:extLst>
          </p:cNvPr>
          <p:cNvSpPr/>
          <p:nvPr/>
        </p:nvSpPr>
        <p:spPr>
          <a:xfrm flipH="1">
            <a:off x="4388066" y="5562211"/>
            <a:ext cx="152464" cy="1524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918EAD1-71E9-6911-A47A-FA0723AD88CA}"/>
              </a:ext>
            </a:extLst>
          </p:cNvPr>
          <p:cNvSpPr/>
          <p:nvPr/>
        </p:nvSpPr>
        <p:spPr>
          <a:xfrm flipH="1">
            <a:off x="1395934" y="5255598"/>
            <a:ext cx="3080690" cy="765690"/>
          </a:xfrm>
          <a:prstGeom prst="roundRect">
            <a:avLst>
              <a:gd name="adj" fmla="val 1195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BA37F8C7-0FB9-03C6-9918-BA6251076C9B}"/>
              </a:ext>
            </a:extLst>
          </p:cNvPr>
          <p:cNvGrpSpPr/>
          <p:nvPr/>
        </p:nvGrpSpPr>
        <p:grpSpPr>
          <a:xfrm flipH="1">
            <a:off x="3732543" y="5329105"/>
            <a:ext cx="655098" cy="618677"/>
            <a:chOff x="7779858" y="1681178"/>
            <a:chExt cx="670176" cy="632917"/>
          </a:xfr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8100000" scaled="1"/>
          </a:gradFill>
          <a:effectLst>
            <a:outerShdw blurRad="165100" dist="38100" algn="l" rotWithShape="0">
              <a:prstClr val="black">
                <a:alpha val="23000"/>
              </a:prstClr>
            </a:outerShdw>
          </a:effectLst>
        </p:grpSpPr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49570659-29D8-A17A-C7C0-EEC378E516CB}"/>
                </a:ext>
              </a:extLst>
            </p:cNvPr>
            <p:cNvSpPr/>
            <p:nvPr/>
          </p:nvSpPr>
          <p:spPr>
            <a:xfrm>
              <a:off x="7779858" y="1681178"/>
              <a:ext cx="592389" cy="632917"/>
            </a:xfrm>
            <a:prstGeom prst="roundRect">
              <a:avLst>
                <a:gd name="adj" fmla="val 119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5" name="Isosceles Triangle 74">
              <a:extLst>
                <a:ext uri="{FF2B5EF4-FFF2-40B4-BE49-F238E27FC236}">
                  <a16:creationId xmlns:a16="http://schemas.microsoft.com/office/drawing/2014/main" id="{9ED105D2-43B7-4A86-ED1D-547D1CA84442}"/>
                </a:ext>
              </a:extLst>
            </p:cNvPr>
            <p:cNvSpPr/>
            <p:nvPr/>
          </p:nvSpPr>
          <p:spPr>
            <a:xfrm rot="5400000">
              <a:off x="8306277" y="1944112"/>
              <a:ext cx="180466" cy="10704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71679EF7-0104-3A93-94FA-E460AE5824FD}"/>
              </a:ext>
            </a:extLst>
          </p:cNvPr>
          <p:cNvSpPr txBox="1"/>
          <p:nvPr/>
        </p:nvSpPr>
        <p:spPr>
          <a:xfrm flipH="1">
            <a:off x="1524638" y="5370597"/>
            <a:ext cx="537327" cy="53569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05</a:t>
            </a:r>
            <a:endParaRPr lang="en-IN" sz="3200" b="1" dirty="0">
              <a:solidFill>
                <a:schemeClr val="bg1"/>
              </a:solidFill>
            </a:endParaRP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E9E5479-27E3-2C3F-A25E-C92978B78004}"/>
              </a:ext>
            </a:extLst>
          </p:cNvPr>
          <p:cNvGrpSpPr/>
          <p:nvPr/>
        </p:nvGrpSpPr>
        <p:grpSpPr>
          <a:xfrm flipH="1">
            <a:off x="2217455" y="5372331"/>
            <a:ext cx="1389258" cy="555076"/>
            <a:chOff x="8570043" y="3190673"/>
            <a:chExt cx="1953464" cy="555076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308A163-5C28-60B6-9090-C7BD353B862A}"/>
                </a:ext>
              </a:extLst>
            </p:cNvPr>
            <p:cNvSpPr txBox="1"/>
            <p:nvPr/>
          </p:nvSpPr>
          <p:spPr>
            <a:xfrm>
              <a:off x="8570048" y="3394213"/>
              <a:ext cx="1953459" cy="3515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Insert your desired text here. 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05A7D5E-8DC5-FAC5-D733-59242B8932E5}"/>
                </a:ext>
              </a:extLst>
            </p:cNvPr>
            <p:cNvSpPr txBox="1"/>
            <p:nvPr/>
          </p:nvSpPr>
          <p:spPr>
            <a:xfrm>
              <a:off x="8570043" y="3190673"/>
              <a:ext cx="1953460" cy="1653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Placeholder</a:t>
              </a:r>
            </a:p>
          </p:txBody>
        </p:sp>
      </p:grpSp>
      <p:sp>
        <p:nvSpPr>
          <p:cNvPr id="77" name="Oval 76">
            <a:extLst>
              <a:ext uri="{FF2B5EF4-FFF2-40B4-BE49-F238E27FC236}">
                <a16:creationId xmlns:a16="http://schemas.microsoft.com/office/drawing/2014/main" id="{2212A5E4-3934-03EC-437D-E12C46E5EA2D}"/>
              </a:ext>
            </a:extLst>
          </p:cNvPr>
          <p:cNvSpPr/>
          <p:nvPr/>
        </p:nvSpPr>
        <p:spPr>
          <a:xfrm flipH="1">
            <a:off x="3601573" y="3193134"/>
            <a:ext cx="152464" cy="1524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C1D0925D-BF41-9443-391D-23DFFDC1ECF3}"/>
              </a:ext>
            </a:extLst>
          </p:cNvPr>
          <p:cNvSpPr/>
          <p:nvPr/>
        </p:nvSpPr>
        <p:spPr>
          <a:xfrm flipH="1">
            <a:off x="609441" y="2886521"/>
            <a:ext cx="3080690" cy="765690"/>
          </a:xfrm>
          <a:prstGeom prst="roundRect">
            <a:avLst>
              <a:gd name="adj" fmla="val 1195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ECCEC39-71CF-0AE7-D9C5-052F9711A852}"/>
              </a:ext>
            </a:extLst>
          </p:cNvPr>
          <p:cNvGrpSpPr/>
          <p:nvPr/>
        </p:nvGrpSpPr>
        <p:grpSpPr>
          <a:xfrm flipH="1">
            <a:off x="2946050" y="2960028"/>
            <a:ext cx="655098" cy="618677"/>
            <a:chOff x="7779858" y="1681178"/>
            <a:chExt cx="670176" cy="632917"/>
          </a:xfr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8100000" scaled="1"/>
          </a:gradFill>
          <a:effectLst>
            <a:outerShdw blurRad="165100" dist="38100" algn="l" rotWithShape="0">
              <a:prstClr val="black">
                <a:alpha val="23000"/>
              </a:prstClr>
            </a:outerShdw>
          </a:effectLst>
        </p:grpSpPr>
        <p:sp>
          <p:nvSpPr>
            <p:cNvPr id="84" name="Rectangle: Rounded Corners 83">
              <a:extLst>
                <a:ext uri="{FF2B5EF4-FFF2-40B4-BE49-F238E27FC236}">
                  <a16:creationId xmlns:a16="http://schemas.microsoft.com/office/drawing/2014/main" id="{D9BA925D-37AE-4DB6-491B-AC547166487F}"/>
                </a:ext>
              </a:extLst>
            </p:cNvPr>
            <p:cNvSpPr/>
            <p:nvPr/>
          </p:nvSpPr>
          <p:spPr>
            <a:xfrm>
              <a:off x="7779858" y="1681178"/>
              <a:ext cx="592389" cy="632917"/>
            </a:xfrm>
            <a:prstGeom prst="roundRect">
              <a:avLst>
                <a:gd name="adj" fmla="val 119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5" name="Isosceles Triangle 84">
              <a:extLst>
                <a:ext uri="{FF2B5EF4-FFF2-40B4-BE49-F238E27FC236}">
                  <a16:creationId xmlns:a16="http://schemas.microsoft.com/office/drawing/2014/main" id="{13C376E6-A951-E35F-CDC7-3CC7930E3E9A}"/>
                </a:ext>
              </a:extLst>
            </p:cNvPr>
            <p:cNvSpPr/>
            <p:nvPr/>
          </p:nvSpPr>
          <p:spPr>
            <a:xfrm rot="5400000">
              <a:off x="8306277" y="1944112"/>
              <a:ext cx="180466" cy="10704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B3BA5095-575A-408C-2E7A-4D36A146074A}"/>
              </a:ext>
            </a:extLst>
          </p:cNvPr>
          <p:cNvSpPr txBox="1"/>
          <p:nvPr/>
        </p:nvSpPr>
        <p:spPr>
          <a:xfrm flipH="1">
            <a:off x="732550" y="3001520"/>
            <a:ext cx="537327" cy="53569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07</a:t>
            </a:r>
            <a:endParaRPr lang="en-IN" sz="3200" b="1" dirty="0">
              <a:solidFill>
                <a:schemeClr val="bg1"/>
              </a:solidFill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C0E23FE2-BA6E-FC73-145A-AE50F94F1337}"/>
              </a:ext>
            </a:extLst>
          </p:cNvPr>
          <p:cNvGrpSpPr/>
          <p:nvPr/>
        </p:nvGrpSpPr>
        <p:grpSpPr>
          <a:xfrm flipH="1">
            <a:off x="1430962" y="3003254"/>
            <a:ext cx="1389258" cy="555076"/>
            <a:chOff x="8570043" y="3190673"/>
            <a:chExt cx="1953464" cy="555076"/>
          </a:xfrm>
        </p:grpSpPr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9348255D-6CE5-4D17-2C87-7394197990B3}"/>
                </a:ext>
              </a:extLst>
            </p:cNvPr>
            <p:cNvSpPr txBox="1"/>
            <p:nvPr/>
          </p:nvSpPr>
          <p:spPr>
            <a:xfrm>
              <a:off x="8570048" y="3394213"/>
              <a:ext cx="1953459" cy="3515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Insert your desired text here. 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4E1E848-2363-CCDC-A67D-CE6785D1633A}"/>
                </a:ext>
              </a:extLst>
            </p:cNvPr>
            <p:cNvSpPr txBox="1"/>
            <p:nvPr/>
          </p:nvSpPr>
          <p:spPr>
            <a:xfrm>
              <a:off x="8570043" y="3190673"/>
              <a:ext cx="1953460" cy="1653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Placeholder</a:t>
              </a:r>
            </a:p>
          </p:txBody>
        </p:sp>
      </p:grpSp>
      <p:sp>
        <p:nvSpPr>
          <p:cNvPr id="87" name="Oval 86">
            <a:extLst>
              <a:ext uri="{FF2B5EF4-FFF2-40B4-BE49-F238E27FC236}">
                <a16:creationId xmlns:a16="http://schemas.microsoft.com/office/drawing/2014/main" id="{838C60FF-FD02-174D-6E4B-F7051830E164}"/>
              </a:ext>
            </a:extLst>
          </p:cNvPr>
          <p:cNvSpPr/>
          <p:nvPr/>
        </p:nvSpPr>
        <p:spPr>
          <a:xfrm flipH="1">
            <a:off x="3601573" y="4377672"/>
            <a:ext cx="152464" cy="152464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69421F08-C7BA-ADEE-BA97-14D4052F6957}"/>
              </a:ext>
            </a:extLst>
          </p:cNvPr>
          <p:cNvSpPr/>
          <p:nvPr/>
        </p:nvSpPr>
        <p:spPr>
          <a:xfrm flipH="1">
            <a:off x="609441" y="4071059"/>
            <a:ext cx="3080690" cy="765690"/>
          </a:xfrm>
          <a:prstGeom prst="roundRect">
            <a:avLst>
              <a:gd name="adj" fmla="val 11951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890D849C-81EE-2D96-B27B-A5F1B4D1A21E}"/>
              </a:ext>
            </a:extLst>
          </p:cNvPr>
          <p:cNvGrpSpPr/>
          <p:nvPr/>
        </p:nvGrpSpPr>
        <p:grpSpPr>
          <a:xfrm flipH="1">
            <a:off x="2946050" y="4144566"/>
            <a:ext cx="655098" cy="618677"/>
            <a:chOff x="7779858" y="1681178"/>
            <a:chExt cx="670176" cy="632917"/>
          </a:xfrm>
          <a:gradFill>
            <a:gsLst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lin ang="8100000" scaled="1"/>
          </a:gradFill>
          <a:effectLst>
            <a:outerShdw blurRad="165100" dist="38100" algn="l" rotWithShape="0">
              <a:prstClr val="black">
                <a:alpha val="23000"/>
              </a:prstClr>
            </a:outerShdw>
          </a:effectLst>
        </p:grpSpPr>
        <p:sp>
          <p:nvSpPr>
            <p:cNvPr id="94" name="Rectangle: Rounded Corners 93">
              <a:extLst>
                <a:ext uri="{FF2B5EF4-FFF2-40B4-BE49-F238E27FC236}">
                  <a16:creationId xmlns:a16="http://schemas.microsoft.com/office/drawing/2014/main" id="{61CB6D4A-8CB6-B6FB-F4EC-6E9B63B9D86C}"/>
                </a:ext>
              </a:extLst>
            </p:cNvPr>
            <p:cNvSpPr/>
            <p:nvPr/>
          </p:nvSpPr>
          <p:spPr>
            <a:xfrm>
              <a:off x="7779858" y="1681178"/>
              <a:ext cx="592389" cy="632917"/>
            </a:xfrm>
            <a:prstGeom prst="roundRect">
              <a:avLst>
                <a:gd name="adj" fmla="val 1195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5" name="Isosceles Triangle 94">
              <a:extLst>
                <a:ext uri="{FF2B5EF4-FFF2-40B4-BE49-F238E27FC236}">
                  <a16:creationId xmlns:a16="http://schemas.microsoft.com/office/drawing/2014/main" id="{070F3BD8-1844-15A2-7A4D-1B16ACBE847D}"/>
                </a:ext>
              </a:extLst>
            </p:cNvPr>
            <p:cNvSpPr/>
            <p:nvPr/>
          </p:nvSpPr>
          <p:spPr>
            <a:xfrm rot="5400000">
              <a:off x="8306277" y="1944112"/>
              <a:ext cx="180466" cy="107048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90" name="TextBox 89">
            <a:extLst>
              <a:ext uri="{FF2B5EF4-FFF2-40B4-BE49-F238E27FC236}">
                <a16:creationId xmlns:a16="http://schemas.microsoft.com/office/drawing/2014/main" id="{E66B3338-8075-6F46-42ED-257607E5F117}"/>
              </a:ext>
            </a:extLst>
          </p:cNvPr>
          <p:cNvSpPr txBox="1"/>
          <p:nvPr/>
        </p:nvSpPr>
        <p:spPr>
          <a:xfrm flipH="1">
            <a:off x="732550" y="4186058"/>
            <a:ext cx="537327" cy="53569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06</a:t>
            </a:r>
            <a:endParaRPr lang="en-IN" sz="3200" b="1" dirty="0">
              <a:solidFill>
                <a:schemeClr val="bg1"/>
              </a:solidFill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5A1E10F-E33D-18BA-4DAC-31EFDA286B87}"/>
              </a:ext>
            </a:extLst>
          </p:cNvPr>
          <p:cNvGrpSpPr/>
          <p:nvPr/>
        </p:nvGrpSpPr>
        <p:grpSpPr>
          <a:xfrm flipH="1">
            <a:off x="1430962" y="4187792"/>
            <a:ext cx="1389258" cy="555076"/>
            <a:chOff x="8570043" y="3190673"/>
            <a:chExt cx="1953464" cy="555076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761422F4-AECF-1618-D1C4-695434AD0DC2}"/>
                </a:ext>
              </a:extLst>
            </p:cNvPr>
            <p:cNvSpPr txBox="1"/>
            <p:nvPr/>
          </p:nvSpPr>
          <p:spPr>
            <a:xfrm>
              <a:off x="8570048" y="3394213"/>
              <a:ext cx="1953459" cy="351536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100" dirty="0">
                  <a:solidFill>
                    <a:schemeClr val="bg1"/>
                  </a:solidFill>
                </a:rPr>
                <a:t>Insert your desired text here. </a:t>
              </a:r>
              <a:endParaRPr lang="en-US" sz="1100" b="1" dirty="0">
                <a:solidFill>
                  <a:schemeClr val="bg1"/>
                </a:solidFill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A1E70BC-6693-744F-6BD3-0FE68357DE01}"/>
                </a:ext>
              </a:extLst>
            </p:cNvPr>
            <p:cNvSpPr txBox="1"/>
            <p:nvPr/>
          </p:nvSpPr>
          <p:spPr>
            <a:xfrm>
              <a:off x="8570043" y="3190673"/>
              <a:ext cx="1953460" cy="1653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>
                <a:lnSpc>
                  <a:spcPct val="90000"/>
                </a:lnSpc>
              </a:pPr>
              <a:r>
                <a:rPr lang="en-US" sz="1200" b="1" dirty="0">
                  <a:solidFill>
                    <a:schemeClr val="bg1"/>
                  </a:solidFill>
                </a:rPr>
                <a:t>Placeholder</a:t>
              </a:r>
            </a:p>
          </p:txBody>
        </p:sp>
      </p:grpSp>
      <p:sp>
        <p:nvSpPr>
          <p:cNvPr id="98" name="TextBox 97">
            <a:extLst>
              <a:ext uri="{FF2B5EF4-FFF2-40B4-BE49-F238E27FC236}">
                <a16:creationId xmlns:a16="http://schemas.microsoft.com/office/drawing/2014/main" id="{34ECBF0E-B254-3128-CDC2-F69AFE356D71}"/>
              </a:ext>
            </a:extLst>
          </p:cNvPr>
          <p:cNvSpPr txBox="1"/>
          <p:nvPr/>
        </p:nvSpPr>
        <p:spPr>
          <a:xfrm>
            <a:off x="5139095" y="3392088"/>
            <a:ext cx="1910634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IN" sz="1800" b="1" dirty="0"/>
              <a:t>CIRCULAR INFOGRAPHIC</a:t>
            </a:r>
          </a:p>
          <a:p>
            <a:pPr algn="ctr"/>
            <a:r>
              <a:rPr lang="en-IN" sz="1800" b="1" dirty="0"/>
              <a:t>TEMPLATE</a:t>
            </a:r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43C47096-D3A8-F7C9-A1D2-994B767B4AD4}"/>
              </a:ext>
            </a:extLst>
          </p:cNvPr>
          <p:cNvSpPr/>
          <p:nvPr/>
        </p:nvSpPr>
        <p:spPr>
          <a:xfrm>
            <a:off x="6732104" y="2082195"/>
            <a:ext cx="1470675" cy="1470675"/>
          </a:xfrm>
          <a:prstGeom prst="arc">
            <a:avLst>
              <a:gd name="adj1" fmla="val 12172208"/>
              <a:gd name="adj2" fmla="val 16334438"/>
            </a:avLst>
          </a:prstGeom>
          <a:ln w="254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0" name="Arc 99">
            <a:extLst>
              <a:ext uri="{FF2B5EF4-FFF2-40B4-BE49-F238E27FC236}">
                <a16:creationId xmlns:a16="http://schemas.microsoft.com/office/drawing/2014/main" id="{A668B98E-2FB6-D2C3-0BB6-E6E1CFFCB10D}"/>
              </a:ext>
            </a:extLst>
          </p:cNvPr>
          <p:cNvSpPr/>
          <p:nvPr/>
        </p:nvSpPr>
        <p:spPr>
          <a:xfrm rot="16200000">
            <a:off x="6732104" y="4162787"/>
            <a:ext cx="1470675" cy="1470675"/>
          </a:xfrm>
          <a:prstGeom prst="arc">
            <a:avLst>
              <a:gd name="adj1" fmla="val 10535612"/>
              <a:gd name="adj2" fmla="val 14878687"/>
            </a:avLst>
          </a:prstGeom>
          <a:ln w="254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1" name="Freeform: Shape 110">
            <a:extLst>
              <a:ext uri="{FF2B5EF4-FFF2-40B4-BE49-F238E27FC236}">
                <a16:creationId xmlns:a16="http://schemas.microsoft.com/office/drawing/2014/main" id="{5589483F-5718-4052-83E2-D83875C0AC68}"/>
              </a:ext>
            </a:extLst>
          </p:cNvPr>
          <p:cNvSpPr/>
          <p:nvPr/>
        </p:nvSpPr>
        <p:spPr>
          <a:xfrm>
            <a:off x="7439186" y="3257149"/>
            <a:ext cx="882693" cy="91371"/>
          </a:xfrm>
          <a:custGeom>
            <a:avLst/>
            <a:gdLst>
              <a:gd name="connsiteX0" fmla="*/ 680610 w 3242571"/>
              <a:gd name="connsiteY0" fmla="*/ 0 h 335651"/>
              <a:gd name="connsiteX1" fmla="*/ 3242571 w 3242571"/>
              <a:gd name="connsiteY1" fmla="*/ 0 h 335651"/>
              <a:gd name="connsiteX2" fmla="*/ 3242571 w 3242571"/>
              <a:gd name="connsiteY2" fmla="*/ 335651 h 335651"/>
              <a:gd name="connsiteX3" fmla="*/ 0 w 3242571"/>
              <a:gd name="connsiteY3" fmla="*/ 335651 h 335651"/>
              <a:gd name="connsiteX4" fmla="*/ 67351 w 3242571"/>
              <a:gd name="connsiteY4" fmla="*/ 254021 h 335651"/>
              <a:gd name="connsiteX5" fmla="*/ 680610 w 3242571"/>
              <a:gd name="connsiteY5" fmla="*/ 0 h 335651"/>
              <a:gd name="connsiteX0" fmla="*/ 3242571 w 3528614"/>
              <a:gd name="connsiteY0" fmla="*/ 335651 h 621695"/>
              <a:gd name="connsiteX1" fmla="*/ 0 w 3528614"/>
              <a:gd name="connsiteY1" fmla="*/ 335651 h 621695"/>
              <a:gd name="connsiteX2" fmla="*/ 67351 w 3528614"/>
              <a:gd name="connsiteY2" fmla="*/ 254021 h 621695"/>
              <a:gd name="connsiteX3" fmla="*/ 680610 w 3528614"/>
              <a:gd name="connsiteY3" fmla="*/ 0 h 621695"/>
              <a:gd name="connsiteX4" fmla="*/ 3242571 w 3528614"/>
              <a:gd name="connsiteY4" fmla="*/ 0 h 621695"/>
              <a:gd name="connsiteX5" fmla="*/ 3528614 w 3528614"/>
              <a:gd name="connsiteY5" fmla="*/ 621695 h 621695"/>
              <a:gd name="connsiteX0" fmla="*/ 0 w 3528614"/>
              <a:gd name="connsiteY0" fmla="*/ 335651 h 621695"/>
              <a:gd name="connsiteX1" fmla="*/ 67351 w 3528614"/>
              <a:gd name="connsiteY1" fmla="*/ 254021 h 621695"/>
              <a:gd name="connsiteX2" fmla="*/ 680610 w 3528614"/>
              <a:gd name="connsiteY2" fmla="*/ 0 h 621695"/>
              <a:gd name="connsiteX3" fmla="*/ 3242571 w 3528614"/>
              <a:gd name="connsiteY3" fmla="*/ 0 h 621695"/>
              <a:gd name="connsiteX4" fmla="*/ 3528614 w 3528614"/>
              <a:gd name="connsiteY4" fmla="*/ 621695 h 621695"/>
              <a:gd name="connsiteX0" fmla="*/ 0 w 3242571"/>
              <a:gd name="connsiteY0" fmla="*/ 335651 h 335651"/>
              <a:gd name="connsiteX1" fmla="*/ 67351 w 3242571"/>
              <a:gd name="connsiteY1" fmla="*/ 254021 h 335651"/>
              <a:gd name="connsiteX2" fmla="*/ 680610 w 3242571"/>
              <a:gd name="connsiteY2" fmla="*/ 0 h 335651"/>
              <a:gd name="connsiteX3" fmla="*/ 3242571 w 3242571"/>
              <a:gd name="connsiteY3" fmla="*/ 0 h 3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571" h="335651">
                <a:moveTo>
                  <a:pt x="0" y="335651"/>
                </a:moveTo>
                <a:lnTo>
                  <a:pt x="67351" y="254021"/>
                </a:lnTo>
                <a:cubicBezTo>
                  <a:pt x="224298" y="97074"/>
                  <a:pt x="441118" y="0"/>
                  <a:pt x="680610" y="0"/>
                </a:cubicBezTo>
                <a:lnTo>
                  <a:pt x="3242571" y="0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2" name="Freeform: Shape 111">
            <a:extLst>
              <a:ext uri="{FF2B5EF4-FFF2-40B4-BE49-F238E27FC236}">
                <a16:creationId xmlns:a16="http://schemas.microsoft.com/office/drawing/2014/main" id="{9E546E22-2DC9-D83E-046B-FC1423768986}"/>
              </a:ext>
            </a:extLst>
          </p:cNvPr>
          <p:cNvSpPr/>
          <p:nvPr/>
        </p:nvSpPr>
        <p:spPr>
          <a:xfrm flipV="1">
            <a:off x="7439186" y="4348532"/>
            <a:ext cx="882693" cy="91371"/>
          </a:xfrm>
          <a:custGeom>
            <a:avLst/>
            <a:gdLst>
              <a:gd name="connsiteX0" fmla="*/ 680610 w 3242571"/>
              <a:gd name="connsiteY0" fmla="*/ 0 h 335651"/>
              <a:gd name="connsiteX1" fmla="*/ 3242571 w 3242571"/>
              <a:gd name="connsiteY1" fmla="*/ 0 h 335651"/>
              <a:gd name="connsiteX2" fmla="*/ 3242571 w 3242571"/>
              <a:gd name="connsiteY2" fmla="*/ 335651 h 335651"/>
              <a:gd name="connsiteX3" fmla="*/ 0 w 3242571"/>
              <a:gd name="connsiteY3" fmla="*/ 335651 h 335651"/>
              <a:gd name="connsiteX4" fmla="*/ 67351 w 3242571"/>
              <a:gd name="connsiteY4" fmla="*/ 254021 h 335651"/>
              <a:gd name="connsiteX5" fmla="*/ 680610 w 3242571"/>
              <a:gd name="connsiteY5" fmla="*/ 0 h 335651"/>
              <a:gd name="connsiteX0" fmla="*/ 3242571 w 3528614"/>
              <a:gd name="connsiteY0" fmla="*/ 335651 h 621695"/>
              <a:gd name="connsiteX1" fmla="*/ 0 w 3528614"/>
              <a:gd name="connsiteY1" fmla="*/ 335651 h 621695"/>
              <a:gd name="connsiteX2" fmla="*/ 67351 w 3528614"/>
              <a:gd name="connsiteY2" fmla="*/ 254021 h 621695"/>
              <a:gd name="connsiteX3" fmla="*/ 680610 w 3528614"/>
              <a:gd name="connsiteY3" fmla="*/ 0 h 621695"/>
              <a:gd name="connsiteX4" fmla="*/ 3242571 w 3528614"/>
              <a:gd name="connsiteY4" fmla="*/ 0 h 621695"/>
              <a:gd name="connsiteX5" fmla="*/ 3528614 w 3528614"/>
              <a:gd name="connsiteY5" fmla="*/ 621695 h 621695"/>
              <a:gd name="connsiteX0" fmla="*/ 0 w 3528614"/>
              <a:gd name="connsiteY0" fmla="*/ 335651 h 621695"/>
              <a:gd name="connsiteX1" fmla="*/ 67351 w 3528614"/>
              <a:gd name="connsiteY1" fmla="*/ 254021 h 621695"/>
              <a:gd name="connsiteX2" fmla="*/ 680610 w 3528614"/>
              <a:gd name="connsiteY2" fmla="*/ 0 h 621695"/>
              <a:gd name="connsiteX3" fmla="*/ 3242571 w 3528614"/>
              <a:gd name="connsiteY3" fmla="*/ 0 h 621695"/>
              <a:gd name="connsiteX4" fmla="*/ 3528614 w 3528614"/>
              <a:gd name="connsiteY4" fmla="*/ 621695 h 621695"/>
              <a:gd name="connsiteX0" fmla="*/ 0 w 3242571"/>
              <a:gd name="connsiteY0" fmla="*/ 335651 h 335651"/>
              <a:gd name="connsiteX1" fmla="*/ 67351 w 3242571"/>
              <a:gd name="connsiteY1" fmla="*/ 254021 h 335651"/>
              <a:gd name="connsiteX2" fmla="*/ 680610 w 3242571"/>
              <a:gd name="connsiteY2" fmla="*/ 0 h 335651"/>
              <a:gd name="connsiteX3" fmla="*/ 3242571 w 3242571"/>
              <a:gd name="connsiteY3" fmla="*/ 0 h 3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571" h="335651">
                <a:moveTo>
                  <a:pt x="0" y="335651"/>
                </a:moveTo>
                <a:lnTo>
                  <a:pt x="67351" y="254021"/>
                </a:lnTo>
                <a:cubicBezTo>
                  <a:pt x="224298" y="97074"/>
                  <a:pt x="441118" y="0"/>
                  <a:pt x="680610" y="0"/>
                </a:cubicBezTo>
                <a:lnTo>
                  <a:pt x="3242571" y="0"/>
                </a:lnTo>
              </a:path>
            </a:pathLst>
          </a:cu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5" name="Arc 114">
            <a:extLst>
              <a:ext uri="{FF2B5EF4-FFF2-40B4-BE49-F238E27FC236}">
                <a16:creationId xmlns:a16="http://schemas.microsoft.com/office/drawing/2014/main" id="{6852932F-34B2-AABA-D6D0-8412958DBEB0}"/>
              </a:ext>
            </a:extLst>
          </p:cNvPr>
          <p:cNvSpPr/>
          <p:nvPr/>
        </p:nvSpPr>
        <p:spPr>
          <a:xfrm flipH="1">
            <a:off x="3984448" y="2082195"/>
            <a:ext cx="1470675" cy="1470675"/>
          </a:xfrm>
          <a:prstGeom prst="arc">
            <a:avLst>
              <a:gd name="adj1" fmla="val 12172208"/>
              <a:gd name="adj2" fmla="val 16334438"/>
            </a:avLst>
          </a:prstGeom>
          <a:ln w="25400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6" name="Arc 115">
            <a:extLst>
              <a:ext uri="{FF2B5EF4-FFF2-40B4-BE49-F238E27FC236}">
                <a16:creationId xmlns:a16="http://schemas.microsoft.com/office/drawing/2014/main" id="{C75EE02F-D74A-EC5E-137A-DE39B1ED0A78}"/>
              </a:ext>
            </a:extLst>
          </p:cNvPr>
          <p:cNvSpPr/>
          <p:nvPr/>
        </p:nvSpPr>
        <p:spPr>
          <a:xfrm rot="5400000" flipH="1">
            <a:off x="3984448" y="4162787"/>
            <a:ext cx="1470675" cy="1470675"/>
          </a:xfrm>
          <a:prstGeom prst="arc">
            <a:avLst>
              <a:gd name="adj1" fmla="val 10535612"/>
              <a:gd name="adj2" fmla="val 14878687"/>
            </a:avLst>
          </a:prstGeom>
          <a:ln w="254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7" name="Freeform: Shape 116">
            <a:extLst>
              <a:ext uri="{FF2B5EF4-FFF2-40B4-BE49-F238E27FC236}">
                <a16:creationId xmlns:a16="http://schemas.microsoft.com/office/drawing/2014/main" id="{06614E60-A5A6-5751-E914-F996ED8BE836}"/>
              </a:ext>
            </a:extLst>
          </p:cNvPr>
          <p:cNvSpPr/>
          <p:nvPr/>
        </p:nvSpPr>
        <p:spPr>
          <a:xfrm flipH="1">
            <a:off x="3865348" y="3257149"/>
            <a:ext cx="882693" cy="91371"/>
          </a:xfrm>
          <a:custGeom>
            <a:avLst/>
            <a:gdLst>
              <a:gd name="connsiteX0" fmla="*/ 680610 w 3242571"/>
              <a:gd name="connsiteY0" fmla="*/ 0 h 335651"/>
              <a:gd name="connsiteX1" fmla="*/ 3242571 w 3242571"/>
              <a:gd name="connsiteY1" fmla="*/ 0 h 335651"/>
              <a:gd name="connsiteX2" fmla="*/ 3242571 w 3242571"/>
              <a:gd name="connsiteY2" fmla="*/ 335651 h 335651"/>
              <a:gd name="connsiteX3" fmla="*/ 0 w 3242571"/>
              <a:gd name="connsiteY3" fmla="*/ 335651 h 335651"/>
              <a:gd name="connsiteX4" fmla="*/ 67351 w 3242571"/>
              <a:gd name="connsiteY4" fmla="*/ 254021 h 335651"/>
              <a:gd name="connsiteX5" fmla="*/ 680610 w 3242571"/>
              <a:gd name="connsiteY5" fmla="*/ 0 h 335651"/>
              <a:gd name="connsiteX0" fmla="*/ 3242571 w 3528614"/>
              <a:gd name="connsiteY0" fmla="*/ 335651 h 621695"/>
              <a:gd name="connsiteX1" fmla="*/ 0 w 3528614"/>
              <a:gd name="connsiteY1" fmla="*/ 335651 h 621695"/>
              <a:gd name="connsiteX2" fmla="*/ 67351 w 3528614"/>
              <a:gd name="connsiteY2" fmla="*/ 254021 h 621695"/>
              <a:gd name="connsiteX3" fmla="*/ 680610 w 3528614"/>
              <a:gd name="connsiteY3" fmla="*/ 0 h 621695"/>
              <a:gd name="connsiteX4" fmla="*/ 3242571 w 3528614"/>
              <a:gd name="connsiteY4" fmla="*/ 0 h 621695"/>
              <a:gd name="connsiteX5" fmla="*/ 3528614 w 3528614"/>
              <a:gd name="connsiteY5" fmla="*/ 621695 h 621695"/>
              <a:gd name="connsiteX0" fmla="*/ 0 w 3528614"/>
              <a:gd name="connsiteY0" fmla="*/ 335651 h 621695"/>
              <a:gd name="connsiteX1" fmla="*/ 67351 w 3528614"/>
              <a:gd name="connsiteY1" fmla="*/ 254021 h 621695"/>
              <a:gd name="connsiteX2" fmla="*/ 680610 w 3528614"/>
              <a:gd name="connsiteY2" fmla="*/ 0 h 621695"/>
              <a:gd name="connsiteX3" fmla="*/ 3242571 w 3528614"/>
              <a:gd name="connsiteY3" fmla="*/ 0 h 621695"/>
              <a:gd name="connsiteX4" fmla="*/ 3528614 w 3528614"/>
              <a:gd name="connsiteY4" fmla="*/ 621695 h 621695"/>
              <a:gd name="connsiteX0" fmla="*/ 0 w 3242571"/>
              <a:gd name="connsiteY0" fmla="*/ 335651 h 335651"/>
              <a:gd name="connsiteX1" fmla="*/ 67351 w 3242571"/>
              <a:gd name="connsiteY1" fmla="*/ 254021 h 335651"/>
              <a:gd name="connsiteX2" fmla="*/ 680610 w 3242571"/>
              <a:gd name="connsiteY2" fmla="*/ 0 h 335651"/>
              <a:gd name="connsiteX3" fmla="*/ 3242571 w 3242571"/>
              <a:gd name="connsiteY3" fmla="*/ 0 h 3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571" h="335651">
                <a:moveTo>
                  <a:pt x="0" y="335651"/>
                </a:moveTo>
                <a:lnTo>
                  <a:pt x="67351" y="254021"/>
                </a:lnTo>
                <a:cubicBezTo>
                  <a:pt x="224298" y="97074"/>
                  <a:pt x="441118" y="0"/>
                  <a:pt x="680610" y="0"/>
                </a:cubicBezTo>
                <a:lnTo>
                  <a:pt x="3242571" y="0"/>
                </a:ln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18" name="Freeform: Shape 117">
            <a:extLst>
              <a:ext uri="{FF2B5EF4-FFF2-40B4-BE49-F238E27FC236}">
                <a16:creationId xmlns:a16="http://schemas.microsoft.com/office/drawing/2014/main" id="{98995425-4585-4B24-AACC-F4D5DF81DF9F}"/>
              </a:ext>
            </a:extLst>
          </p:cNvPr>
          <p:cNvSpPr/>
          <p:nvPr/>
        </p:nvSpPr>
        <p:spPr>
          <a:xfrm flipH="1" flipV="1">
            <a:off x="3865348" y="4348532"/>
            <a:ext cx="882693" cy="91371"/>
          </a:xfrm>
          <a:custGeom>
            <a:avLst/>
            <a:gdLst>
              <a:gd name="connsiteX0" fmla="*/ 680610 w 3242571"/>
              <a:gd name="connsiteY0" fmla="*/ 0 h 335651"/>
              <a:gd name="connsiteX1" fmla="*/ 3242571 w 3242571"/>
              <a:gd name="connsiteY1" fmla="*/ 0 h 335651"/>
              <a:gd name="connsiteX2" fmla="*/ 3242571 w 3242571"/>
              <a:gd name="connsiteY2" fmla="*/ 335651 h 335651"/>
              <a:gd name="connsiteX3" fmla="*/ 0 w 3242571"/>
              <a:gd name="connsiteY3" fmla="*/ 335651 h 335651"/>
              <a:gd name="connsiteX4" fmla="*/ 67351 w 3242571"/>
              <a:gd name="connsiteY4" fmla="*/ 254021 h 335651"/>
              <a:gd name="connsiteX5" fmla="*/ 680610 w 3242571"/>
              <a:gd name="connsiteY5" fmla="*/ 0 h 335651"/>
              <a:gd name="connsiteX0" fmla="*/ 3242571 w 3528614"/>
              <a:gd name="connsiteY0" fmla="*/ 335651 h 621695"/>
              <a:gd name="connsiteX1" fmla="*/ 0 w 3528614"/>
              <a:gd name="connsiteY1" fmla="*/ 335651 h 621695"/>
              <a:gd name="connsiteX2" fmla="*/ 67351 w 3528614"/>
              <a:gd name="connsiteY2" fmla="*/ 254021 h 621695"/>
              <a:gd name="connsiteX3" fmla="*/ 680610 w 3528614"/>
              <a:gd name="connsiteY3" fmla="*/ 0 h 621695"/>
              <a:gd name="connsiteX4" fmla="*/ 3242571 w 3528614"/>
              <a:gd name="connsiteY4" fmla="*/ 0 h 621695"/>
              <a:gd name="connsiteX5" fmla="*/ 3528614 w 3528614"/>
              <a:gd name="connsiteY5" fmla="*/ 621695 h 621695"/>
              <a:gd name="connsiteX0" fmla="*/ 0 w 3528614"/>
              <a:gd name="connsiteY0" fmla="*/ 335651 h 621695"/>
              <a:gd name="connsiteX1" fmla="*/ 67351 w 3528614"/>
              <a:gd name="connsiteY1" fmla="*/ 254021 h 621695"/>
              <a:gd name="connsiteX2" fmla="*/ 680610 w 3528614"/>
              <a:gd name="connsiteY2" fmla="*/ 0 h 621695"/>
              <a:gd name="connsiteX3" fmla="*/ 3242571 w 3528614"/>
              <a:gd name="connsiteY3" fmla="*/ 0 h 621695"/>
              <a:gd name="connsiteX4" fmla="*/ 3528614 w 3528614"/>
              <a:gd name="connsiteY4" fmla="*/ 621695 h 621695"/>
              <a:gd name="connsiteX0" fmla="*/ 0 w 3242571"/>
              <a:gd name="connsiteY0" fmla="*/ 335651 h 335651"/>
              <a:gd name="connsiteX1" fmla="*/ 67351 w 3242571"/>
              <a:gd name="connsiteY1" fmla="*/ 254021 h 335651"/>
              <a:gd name="connsiteX2" fmla="*/ 680610 w 3242571"/>
              <a:gd name="connsiteY2" fmla="*/ 0 h 335651"/>
              <a:gd name="connsiteX3" fmla="*/ 3242571 w 3242571"/>
              <a:gd name="connsiteY3" fmla="*/ 0 h 335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42571" h="335651">
                <a:moveTo>
                  <a:pt x="0" y="335651"/>
                </a:moveTo>
                <a:lnTo>
                  <a:pt x="67351" y="254021"/>
                </a:lnTo>
                <a:cubicBezTo>
                  <a:pt x="224298" y="97074"/>
                  <a:pt x="441118" y="0"/>
                  <a:pt x="680610" y="0"/>
                </a:cubicBezTo>
                <a:lnTo>
                  <a:pt x="3242571" y="0"/>
                </a:lnTo>
              </a:path>
            </a:pathLst>
          </a:cu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122" name="Graphic 121" descr="Office Chair with solid fill">
            <a:extLst>
              <a:ext uri="{FF2B5EF4-FFF2-40B4-BE49-F238E27FC236}">
                <a16:creationId xmlns:a16="http://schemas.microsoft.com/office/drawing/2014/main" id="{1DA302DD-D0B8-33F1-6823-7CD68928EB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9708" y="4271038"/>
            <a:ext cx="379619" cy="379619"/>
          </a:xfrm>
          <a:prstGeom prst="rect">
            <a:avLst/>
          </a:prstGeom>
        </p:spPr>
      </p:pic>
      <p:pic>
        <p:nvPicPr>
          <p:cNvPr id="124" name="Graphic 123" descr="Users with solid fill">
            <a:extLst>
              <a:ext uri="{FF2B5EF4-FFF2-40B4-BE49-F238E27FC236}">
                <a16:creationId xmlns:a16="http://schemas.microsoft.com/office/drawing/2014/main" id="{D7D15A9A-32CB-EDC5-5401-E47A61E1D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82479" y="3077069"/>
            <a:ext cx="379619" cy="379619"/>
          </a:xfrm>
          <a:prstGeom prst="rect">
            <a:avLst/>
          </a:prstGeom>
        </p:spPr>
      </p:pic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854DD0F-A23B-C852-DE46-14849F785D46}"/>
              </a:ext>
            </a:extLst>
          </p:cNvPr>
          <p:cNvGrpSpPr/>
          <p:nvPr/>
        </p:nvGrpSpPr>
        <p:grpSpPr>
          <a:xfrm>
            <a:off x="7648295" y="1701983"/>
            <a:ext cx="3144596" cy="765690"/>
            <a:chOff x="7648295" y="1701983"/>
            <a:chExt cx="3144596" cy="765690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25943C7-08F0-8612-7D33-7668D2ED67F9}"/>
                </a:ext>
              </a:extLst>
            </p:cNvPr>
            <p:cNvSpPr/>
            <p:nvPr/>
          </p:nvSpPr>
          <p:spPr>
            <a:xfrm>
              <a:off x="7648295" y="2008596"/>
              <a:ext cx="152464" cy="15246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727DA6AB-0876-36FD-3BA7-43B81851FA3A}"/>
                </a:ext>
              </a:extLst>
            </p:cNvPr>
            <p:cNvSpPr/>
            <p:nvPr/>
          </p:nvSpPr>
          <p:spPr>
            <a:xfrm>
              <a:off x="7712201" y="1701983"/>
              <a:ext cx="3080690" cy="765690"/>
            </a:xfrm>
            <a:prstGeom prst="roundRect">
              <a:avLst>
                <a:gd name="adj" fmla="val 11951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5B5A67F-988E-6F4E-F31C-BE1ECFB73F75}"/>
                </a:ext>
              </a:extLst>
            </p:cNvPr>
            <p:cNvGrpSpPr/>
            <p:nvPr/>
          </p:nvGrpSpPr>
          <p:grpSpPr>
            <a:xfrm>
              <a:off x="7801184" y="1775490"/>
              <a:ext cx="655098" cy="618677"/>
              <a:chOff x="7779858" y="1681178"/>
              <a:chExt cx="670176" cy="632917"/>
            </a:xfrm>
            <a:gradFill>
              <a:gsLst>
                <a:gs pos="0">
                  <a:schemeClr val="bg1"/>
                </a:gs>
                <a:gs pos="100000">
                  <a:schemeClr val="bg1">
                    <a:lumMod val="95000"/>
                  </a:schemeClr>
                </a:gs>
              </a:gsLst>
              <a:lin ang="8100000" scaled="1"/>
            </a:gradFill>
            <a:effectLst>
              <a:outerShdw blurRad="165100" dist="38100" algn="l" rotWithShape="0">
                <a:prstClr val="black">
                  <a:alpha val="23000"/>
                </a:prstClr>
              </a:outerShdw>
            </a:effectLst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C5311477-1504-CCAA-3D76-DF9A38654A42}"/>
                  </a:ext>
                </a:extLst>
              </p:cNvPr>
              <p:cNvSpPr/>
              <p:nvPr/>
            </p:nvSpPr>
            <p:spPr>
              <a:xfrm>
                <a:off x="7779858" y="1681178"/>
                <a:ext cx="592389" cy="632917"/>
              </a:xfrm>
              <a:prstGeom prst="roundRect">
                <a:avLst>
                  <a:gd name="adj" fmla="val 11951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Isosceles Triangle 16">
                <a:extLst>
                  <a:ext uri="{FF2B5EF4-FFF2-40B4-BE49-F238E27FC236}">
                    <a16:creationId xmlns:a16="http://schemas.microsoft.com/office/drawing/2014/main" id="{A7121D93-E2CD-DB7E-C01F-4E79B434D198}"/>
                  </a:ext>
                </a:extLst>
              </p:cNvPr>
              <p:cNvSpPr/>
              <p:nvPr/>
            </p:nvSpPr>
            <p:spPr>
              <a:xfrm rot="5400000">
                <a:off x="8306277" y="1944112"/>
                <a:ext cx="180466" cy="107048"/>
              </a:xfrm>
              <a:prstGeom prst="triangl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5251C9A-7766-14B0-5BBB-961B6EB2BF6F}"/>
                </a:ext>
              </a:extLst>
            </p:cNvPr>
            <p:cNvSpPr txBox="1"/>
            <p:nvPr/>
          </p:nvSpPr>
          <p:spPr>
            <a:xfrm>
              <a:off x="10126860" y="1816982"/>
              <a:ext cx="537327" cy="535692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</a:rPr>
                <a:t>01</a:t>
              </a:r>
              <a:endParaRPr lang="en-IN" sz="3200" b="1" dirty="0">
                <a:solidFill>
                  <a:schemeClr val="bg1"/>
                </a:solidFill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C1A2E5D2-FF03-3586-81A7-41A269936A7A}"/>
                </a:ext>
              </a:extLst>
            </p:cNvPr>
            <p:cNvGrpSpPr/>
            <p:nvPr/>
          </p:nvGrpSpPr>
          <p:grpSpPr>
            <a:xfrm>
              <a:off x="8582112" y="1818716"/>
              <a:ext cx="1389258" cy="555076"/>
              <a:chOff x="8570043" y="3190673"/>
              <a:chExt cx="1953464" cy="555076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2DC898D-0CE0-B60D-A847-E21D4FD2D2E8}"/>
                  </a:ext>
                </a:extLst>
              </p:cNvPr>
              <p:cNvSpPr txBox="1"/>
              <p:nvPr/>
            </p:nvSpPr>
            <p:spPr>
              <a:xfrm>
                <a:off x="8570048" y="3394213"/>
                <a:ext cx="1953459" cy="35153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100" dirty="0">
                    <a:solidFill>
                      <a:schemeClr val="bg1"/>
                    </a:solidFill>
                  </a:rPr>
                  <a:t>Insert your desired text here. </a:t>
                </a:r>
                <a:endParaRPr lang="en-US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4D8A4AA-D9C4-871C-8AC9-23B6C6C75190}"/>
                  </a:ext>
                </a:extLst>
              </p:cNvPr>
              <p:cNvSpPr txBox="1"/>
              <p:nvPr/>
            </p:nvSpPr>
            <p:spPr>
              <a:xfrm>
                <a:off x="8570043" y="3190673"/>
                <a:ext cx="1953460" cy="16537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en-US" sz="1200" b="1" dirty="0">
                    <a:solidFill>
                      <a:schemeClr val="bg1"/>
                    </a:solidFill>
                  </a:rPr>
                  <a:t>Placeholder</a:t>
                </a:r>
              </a:p>
            </p:txBody>
          </p:sp>
        </p:grpSp>
        <p:pic>
          <p:nvPicPr>
            <p:cNvPr id="126" name="Graphic 125" descr="Door Open with solid fill">
              <a:extLst>
                <a:ext uri="{FF2B5EF4-FFF2-40B4-BE49-F238E27FC236}">
                  <a16:creationId xmlns:a16="http://schemas.microsoft.com/office/drawing/2014/main" id="{128B771E-BDD2-FD52-16AC-8EE8269AA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896522" y="1901466"/>
              <a:ext cx="379619" cy="379619"/>
            </a:xfrm>
            <a:prstGeom prst="rect">
              <a:avLst/>
            </a:prstGeom>
          </p:spPr>
        </p:pic>
      </p:grpSp>
      <p:pic>
        <p:nvPicPr>
          <p:cNvPr id="130" name="Graphic 129" descr="Bullseye with solid fill">
            <a:extLst>
              <a:ext uri="{FF2B5EF4-FFF2-40B4-BE49-F238E27FC236}">
                <a16:creationId xmlns:a16="http://schemas.microsoft.com/office/drawing/2014/main" id="{7D5DB115-836D-D8D1-E981-1474E5C25E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904918" y="1900698"/>
            <a:ext cx="379619" cy="379619"/>
          </a:xfrm>
          <a:prstGeom prst="rect">
            <a:avLst/>
          </a:prstGeom>
        </p:spPr>
      </p:pic>
      <p:pic>
        <p:nvPicPr>
          <p:cNvPr id="132" name="Graphic 131" descr="Daily calendar with solid fill">
            <a:extLst>
              <a:ext uri="{FF2B5EF4-FFF2-40B4-BE49-F238E27FC236}">
                <a16:creationId xmlns:a16="http://schemas.microsoft.com/office/drawing/2014/main" id="{D39EB0D1-2F0C-963A-12A6-2EBB1518568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115869" y="3074491"/>
            <a:ext cx="379619" cy="379619"/>
          </a:xfrm>
          <a:prstGeom prst="rect">
            <a:avLst/>
          </a:prstGeom>
        </p:spPr>
      </p:pic>
      <p:pic>
        <p:nvPicPr>
          <p:cNvPr id="134" name="Graphic 133" descr="Gears with solid fill">
            <a:extLst>
              <a:ext uri="{FF2B5EF4-FFF2-40B4-BE49-F238E27FC236}">
                <a16:creationId xmlns:a16="http://schemas.microsoft.com/office/drawing/2014/main" id="{A9C7BD74-2ED4-577B-51A5-90424B4996C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21218" y="4274218"/>
            <a:ext cx="379619" cy="379619"/>
          </a:xfrm>
          <a:prstGeom prst="rect">
            <a:avLst/>
          </a:prstGeom>
        </p:spPr>
      </p:pic>
      <p:pic>
        <p:nvPicPr>
          <p:cNvPr id="136" name="Graphic 135" descr="Clipboard Badge with solid fill">
            <a:extLst>
              <a:ext uri="{FF2B5EF4-FFF2-40B4-BE49-F238E27FC236}">
                <a16:creationId xmlns:a16="http://schemas.microsoft.com/office/drawing/2014/main" id="{3A82E193-AC77-462A-6CD1-2BB6437EA5C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894276" y="5439589"/>
            <a:ext cx="379619" cy="379619"/>
          </a:xfrm>
          <a:prstGeom prst="rect">
            <a:avLst/>
          </a:prstGeom>
        </p:spPr>
      </p:pic>
      <p:pic>
        <p:nvPicPr>
          <p:cNvPr id="138" name="Graphic 137" descr="Clipboard Checked with solid fill">
            <a:extLst>
              <a:ext uri="{FF2B5EF4-FFF2-40B4-BE49-F238E27FC236}">
                <a16:creationId xmlns:a16="http://schemas.microsoft.com/office/drawing/2014/main" id="{843E8244-C1C3-5E50-AE1D-36F68BBD714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05999" y="5449985"/>
            <a:ext cx="379619" cy="37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4403" y="-5543"/>
            <a:ext cx="12176134" cy="6862651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50" y="1843146"/>
            <a:ext cx="5583872" cy="1367155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230" y="4649461"/>
            <a:ext cx="2836127" cy="608807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305" y="764781"/>
            <a:ext cx="2788212" cy="527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2957" y="4034214"/>
            <a:ext cx="1842275" cy="741984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1682" y="2005651"/>
            <a:ext cx="3620416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557" y="1373842"/>
            <a:ext cx="502265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406" y="3362357"/>
            <a:ext cx="4150956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4519" y="711906"/>
            <a:ext cx="4318919" cy="3574180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20" tIns="45660" rIns="91320" bIns="4566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77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6829" y="5341423"/>
            <a:ext cx="2545880" cy="30369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41448" y="4849804"/>
            <a:ext cx="4715638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86" marR="0" lvl="0" indent="-169686" algn="l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686" marR="0" lvl="0" indent="-169686" algn="l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686" marR="0" lvl="0" indent="-169686" algn="l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41449" y="4467932"/>
            <a:ext cx="5909111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77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9" y="6120499"/>
            <a:ext cx="12176134" cy="67504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AFDADB-646D-4F86-952C-19C27D585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2101" y="917019"/>
            <a:ext cx="3868049" cy="220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5643</TotalTime>
  <Words>188</Words>
  <Application>Microsoft Office PowerPoint</Application>
  <PresentationFormat>Custom</PresentationFormat>
  <Paragraphs>48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Open Sans</vt:lpstr>
      <vt:lpstr>Segoe UI</vt:lpstr>
      <vt:lpstr>Office Theme</vt:lpstr>
      <vt:lpstr>2_Office Theme</vt:lpstr>
      <vt:lpstr>8-Item Circular Infographic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8-Item Circular Infographic PowerPoint Template</dc:title>
  <dc:creator>Julian</dc:creator>
  <cp:lastModifiedBy>user</cp:lastModifiedBy>
  <cp:revision>110</cp:revision>
  <dcterms:created xsi:type="dcterms:W3CDTF">2013-09-12T13:05:01Z</dcterms:created>
  <dcterms:modified xsi:type="dcterms:W3CDTF">2025-03-06T20:26:06Z</dcterms:modified>
</cp:coreProperties>
</file>