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7"/>
  </p:notesMasterIdLst>
  <p:sldIdLst>
    <p:sldId id="277" r:id="rId3"/>
    <p:sldId id="276" r:id="rId4"/>
    <p:sldId id="290" r:id="rId5"/>
    <p:sldId id="268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6023"/>
    <a:srgbClr val="FDB816"/>
    <a:srgbClr val="1389BA"/>
    <a:srgbClr val="A2BC3A"/>
    <a:srgbClr val="3573B7"/>
    <a:srgbClr val="94C442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24"/>
  </p:normalViewPr>
  <p:slideViewPr>
    <p:cSldViewPr>
      <p:cViewPr>
        <p:scale>
          <a:sx n="75" d="100"/>
          <a:sy n="75" d="100"/>
        </p:scale>
        <p:origin x="974" y="31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10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40" tIns="45671" rIns="91340" bIns="45671" rtlCol="0" anchor="ctr"/>
          <a:lstStyle/>
          <a:p>
            <a:pPr algn="ctr"/>
            <a:endParaRPr lang="en-US" sz="1798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3887119"/>
            <a:ext cx="10360501" cy="610820"/>
          </a:xfrm>
        </p:spPr>
        <p:txBody>
          <a:bodyPr/>
          <a:lstStyle>
            <a:lvl1pPr algn="ctr">
              <a:defRPr lang="en-US" sz="3998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8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8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76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6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4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2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17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0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43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2130432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8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7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6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5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3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1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0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00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080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5"/>
            <a:ext cx="10360501" cy="1362075"/>
          </a:xfrm>
        </p:spPr>
        <p:txBody>
          <a:bodyPr anchor="t"/>
          <a:lstStyle>
            <a:lvl1pPr algn="l">
              <a:defRPr sz="5295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698">
                <a:solidFill>
                  <a:schemeClr val="tx1">
                    <a:tint val="75000"/>
                  </a:schemeClr>
                </a:solidFill>
              </a:defRPr>
            </a:lvl1pPr>
            <a:lvl2pPr marL="608854" indent="0">
              <a:buNone/>
              <a:defRPr sz="2398">
                <a:solidFill>
                  <a:schemeClr val="tx1">
                    <a:tint val="75000"/>
                  </a:schemeClr>
                </a:solidFill>
              </a:defRPr>
            </a:lvl2pPr>
            <a:lvl3pPr marL="1217709" indent="0">
              <a:buNone/>
              <a:defRPr sz="2098">
                <a:solidFill>
                  <a:schemeClr val="tx1">
                    <a:tint val="75000"/>
                  </a:schemeClr>
                </a:solidFill>
              </a:defRPr>
            </a:lvl3pPr>
            <a:lvl4pPr marL="1826562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4pPr>
            <a:lvl5pPr marL="2435415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5pPr>
            <a:lvl6pPr marL="3044269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6pPr>
            <a:lvl7pPr marL="3653122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7pPr>
            <a:lvl8pPr marL="4261976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8pPr>
            <a:lvl9pPr marL="4870829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342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5"/>
            <a:ext cx="5383398" cy="4525963"/>
          </a:xfrm>
        </p:spPr>
        <p:txBody>
          <a:bodyPr/>
          <a:lstStyle>
            <a:lvl1pPr>
              <a:defRPr sz="3698"/>
            </a:lvl1pPr>
            <a:lvl2pPr>
              <a:defRPr sz="3198"/>
            </a:lvl2pPr>
            <a:lvl3pPr>
              <a:defRPr sz="2698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5"/>
            <a:ext cx="5383398" cy="4525963"/>
          </a:xfrm>
        </p:spPr>
        <p:txBody>
          <a:bodyPr/>
          <a:lstStyle>
            <a:lvl1pPr>
              <a:defRPr sz="3698"/>
            </a:lvl1pPr>
            <a:lvl2pPr>
              <a:defRPr sz="3198"/>
            </a:lvl2pPr>
            <a:lvl3pPr>
              <a:defRPr sz="2698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909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7"/>
            <a:ext cx="5385514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8854" indent="0">
              <a:buNone/>
              <a:defRPr sz="2698" b="1"/>
            </a:lvl2pPr>
            <a:lvl3pPr marL="1217709" indent="0">
              <a:buNone/>
              <a:defRPr sz="2398" b="1"/>
            </a:lvl3pPr>
            <a:lvl4pPr marL="1826562" indent="0">
              <a:buNone/>
              <a:defRPr sz="2098" b="1"/>
            </a:lvl4pPr>
            <a:lvl5pPr marL="2435415" indent="0">
              <a:buNone/>
              <a:defRPr sz="2098" b="1"/>
            </a:lvl5pPr>
            <a:lvl6pPr marL="3044269" indent="0">
              <a:buNone/>
              <a:defRPr sz="2098" b="1"/>
            </a:lvl6pPr>
            <a:lvl7pPr marL="3653122" indent="0">
              <a:buNone/>
              <a:defRPr sz="2098" b="1"/>
            </a:lvl7pPr>
            <a:lvl8pPr marL="4261976" indent="0">
              <a:buNone/>
              <a:defRPr sz="2098" b="1"/>
            </a:lvl8pPr>
            <a:lvl9pPr marL="4870829" indent="0">
              <a:buNone/>
              <a:defRPr sz="2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198"/>
            </a:lvl1pPr>
            <a:lvl2pPr>
              <a:defRPr sz="2698"/>
            </a:lvl2pPr>
            <a:lvl3pPr>
              <a:defRPr sz="2398"/>
            </a:lvl3pPr>
            <a:lvl4pPr>
              <a:defRPr sz="2098"/>
            </a:lvl4pPr>
            <a:lvl5pPr>
              <a:defRPr sz="2098"/>
            </a:lvl5pPr>
            <a:lvl6pPr>
              <a:defRPr sz="2098"/>
            </a:lvl6pPr>
            <a:lvl7pPr>
              <a:defRPr sz="2098"/>
            </a:lvl7pPr>
            <a:lvl8pPr>
              <a:defRPr sz="2098"/>
            </a:lvl8pPr>
            <a:lvl9pPr>
              <a:defRPr sz="20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7" y="1535117"/>
            <a:ext cx="5387630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8854" indent="0">
              <a:buNone/>
              <a:defRPr sz="2698" b="1"/>
            </a:lvl2pPr>
            <a:lvl3pPr marL="1217709" indent="0">
              <a:buNone/>
              <a:defRPr sz="2398" b="1"/>
            </a:lvl3pPr>
            <a:lvl4pPr marL="1826562" indent="0">
              <a:buNone/>
              <a:defRPr sz="2098" b="1"/>
            </a:lvl4pPr>
            <a:lvl5pPr marL="2435415" indent="0">
              <a:buNone/>
              <a:defRPr sz="2098" b="1"/>
            </a:lvl5pPr>
            <a:lvl6pPr marL="3044269" indent="0">
              <a:buNone/>
              <a:defRPr sz="2098" b="1"/>
            </a:lvl6pPr>
            <a:lvl7pPr marL="3653122" indent="0">
              <a:buNone/>
              <a:defRPr sz="2098" b="1"/>
            </a:lvl7pPr>
            <a:lvl8pPr marL="4261976" indent="0">
              <a:buNone/>
              <a:defRPr sz="2098" b="1"/>
            </a:lvl8pPr>
            <a:lvl9pPr marL="4870829" indent="0">
              <a:buNone/>
              <a:defRPr sz="2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7" y="2174875"/>
            <a:ext cx="5387630" cy="3951288"/>
          </a:xfrm>
        </p:spPr>
        <p:txBody>
          <a:bodyPr/>
          <a:lstStyle>
            <a:lvl1pPr>
              <a:defRPr sz="3198"/>
            </a:lvl1pPr>
            <a:lvl2pPr>
              <a:defRPr sz="2698"/>
            </a:lvl2pPr>
            <a:lvl3pPr>
              <a:defRPr sz="2398"/>
            </a:lvl3pPr>
            <a:lvl4pPr>
              <a:defRPr sz="2098"/>
            </a:lvl4pPr>
            <a:lvl5pPr>
              <a:defRPr sz="2098"/>
            </a:lvl5pPr>
            <a:lvl6pPr>
              <a:defRPr sz="2098"/>
            </a:lvl6pPr>
            <a:lvl7pPr>
              <a:defRPr sz="2098"/>
            </a:lvl7pPr>
            <a:lvl8pPr>
              <a:defRPr sz="2098"/>
            </a:lvl8pPr>
            <a:lvl9pPr>
              <a:defRPr sz="20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22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5732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209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7" y="273053"/>
            <a:ext cx="4010039" cy="1162051"/>
          </a:xfrm>
        </p:spPr>
        <p:txBody>
          <a:bodyPr anchor="b"/>
          <a:lstStyle>
            <a:lvl1pPr algn="l">
              <a:defRPr sz="26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8"/>
            <a:ext cx="6813892" cy="5853113"/>
          </a:xfrm>
        </p:spPr>
        <p:txBody>
          <a:bodyPr/>
          <a:lstStyle>
            <a:lvl1pPr>
              <a:defRPr sz="4298"/>
            </a:lvl1pPr>
            <a:lvl2pPr>
              <a:defRPr sz="3698"/>
            </a:lvl2pPr>
            <a:lvl3pPr>
              <a:defRPr sz="3198"/>
            </a:lvl3pPr>
            <a:lvl4pPr>
              <a:defRPr sz="2698"/>
            </a:lvl4pPr>
            <a:lvl5pPr>
              <a:defRPr sz="2698"/>
            </a:lvl5pPr>
            <a:lvl6pPr>
              <a:defRPr sz="2698"/>
            </a:lvl6pPr>
            <a:lvl7pPr>
              <a:defRPr sz="2698"/>
            </a:lvl7pPr>
            <a:lvl8pPr>
              <a:defRPr sz="2698"/>
            </a:lvl8pPr>
            <a:lvl9pPr>
              <a:defRPr sz="26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7" y="1435104"/>
            <a:ext cx="4010039" cy="4691063"/>
          </a:xfrm>
        </p:spPr>
        <p:txBody>
          <a:bodyPr/>
          <a:lstStyle>
            <a:lvl1pPr marL="0" indent="0">
              <a:buNone/>
              <a:defRPr sz="1898"/>
            </a:lvl1pPr>
            <a:lvl2pPr marL="608854" indent="0">
              <a:buNone/>
              <a:defRPr sz="1600"/>
            </a:lvl2pPr>
            <a:lvl3pPr marL="1217709" indent="0">
              <a:buNone/>
              <a:defRPr sz="1300"/>
            </a:lvl3pPr>
            <a:lvl4pPr marL="1826562" indent="0">
              <a:buNone/>
              <a:defRPr sz="1200"/>
            </a:lvl4pPr>
            <a:lvl5pPr marL="2435415" indent="0">
              <a:buNone/>
              <a:defRPr sz="1200"/>
            </a:lvl5pPr>
            <a:lvl6pPr marL="3044269" indent="0">
              <a:buNone/>
              <a:defRPr sz="1200"/>
            </a:lvl6pPr>
            <a:lvl7pPr marL="3653122" indent="0">
              <a:buNone/>
              <a:defRPr sz="1200"/>
            </a:lvl7pPr>
            <a:lvl8pPr marL="4261976" indent="0">
              <a:buNone/>
              <a:defRPr sz="1200"/>
            </a:lvl8pPr>
            <a:lvl9pPr marL="487082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5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6" y="4800605"/>
            <a:ext cx="7313295" cy="566739"/>
          </a:xfrm>
        </p:spPr>
        <p:txBody>
          <a:bodyPr anchor="b"/>
          <a:lstStyle>
            <a:lvl1pPr algn="l">
              <a:defRPr sz="26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6" y="612775"/>
            <a:ext cx="7313295" cy="4114800"/>
          </a:xfrm>
        </p:spPr>
        <p:txBody>
          <a:bodyPr/>
          <a:lstStyle>
            <a:lvl1pPr marL="0" indent="0">
              <a:buNone/>
              <a:defRPr sz="4298"/>
            </a:lvl1pPr>
            <a:lvl2pPr marL="608854" indent="0">
              <a:buNone/>
              <a:defRPr sz="3698"/>
            </a:lvl2pPr>
            <a:lvl3pPr marL="1217709" indent="0">
              <a:buNone/>
              <a:defRPr sz="3198"/>
            </a:lvl3pPr>
            <a:lvl4pPr marL="1826562" indent="0">
              <a:buNone/>
              <a:defRPr sz="2698"/>
            </a:lvl4pPr>
            <a:lvl5pPr marL="2435415" indent="0">
              <a:buNone/>
              <a:defRPr sz="2698"/>
            </a:lvl5pPr>
            <a:lvl6pPr marL="3044269" indent="0">
              <a:buNone/>
              <a:defRPr sz="2698"/>
            </a:lvl6pPr>
            <a:lvl7pPr marL="3653122" indent="0">
              <a:buNone/>
              <a:defRPr sz="2698"/>
            </a:lvl7pPr>
            <a:lvl8pPr marL="4261976" indent="0">
              <a:buNone/>
              <a:defRPr sz="2698"/>
            </a:lvl8pPr>
            <a:lvl9pPr marL="4870829" indent="0">
              <a:buNone/>
              <a:defRPr sz="269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6" y="5367345"/>
            <a:ext cx="7313295" cy="804863"/>
          </a:xfrm>
        </p:spPr>
        <p:txBody>
          <a:bodyPr/>
          <a:lstStyle>
            <a:lvl1pPr marL="0" indent="0">
              <a:buNone/>
              <a:defRPr sz="1898"/>
            </a:lvl1pPr>
            <a:lvl2pPr marL="608854" indent="0">
              <a:buNone/>
              <a:defRPr sz="1600"/>
            </a:lvl2pPr>
            <a:lvl3pPr marL="1217709" indent="0">
              <a:buNone/>
              <a:defRPr sz="1300"/>
            </a:lvl3pPr>
            <a:lvl4pPr marL="1826562" indent="0">
              <a:buNone/>
              <a:defRPr sz="1200"/>
            </a:lvl4pPr>
            <a:lvl5pPr marL="2435415" indent="0">
              <a:buNone/>
              <a:defRPr sz="1200"/>
            </a:lvl5pPr>
            <a:lvl6pPr marL="3044269" indent="0">
              <a:buNone/>
              <a:defRPr sz="1200"/>
            </a:lvl6pPr>
            <a:lvl7pPr marL="3653122" indent="0">
              <a:buNone/>
              <a:defRPr sz="1200"/>
            </a:lvl7pPr>
            <a:lvl8pPr marL="4261976" indent="0">
              <a:buNone/>
              <a:defRPr sz="1200"/>
            </a:lvl8pPr>
            <a:lvl9pPr marL="487082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319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849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4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4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41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40"/>
            <a:ext cx="5930678" cy="711081"/>
          </a:xfrm>
        </p:spPr>
        <p:txBody>
          <a:bodyPr>
            <a:normAutofit/>
          </a:bodyPr>
          <a:lstStyle>
            <a:lvl1pPr algn="ctr">
              <a:defRPr sz="3598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86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2" y="274645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138426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6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6" y="6356356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6" y="6356356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2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1217709" rtl="0" eaLnBrk="1" latinLnBrk="0" hangingPunct="1">
        <a:spcBef>
          <a:spcPct val="0"/>
        </a:spcBef>
        <a:buNone/>
        <a:defRPr sz="35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640" indent="-456640" algn="l" defTabSz="1217709" rtl="0" eaLnBrk="1" latinLnBrk="0" hangingPunct="1">
        <a:spcBef>
          <a:spcPct val="20000"/>
        </a:spcBef>
        <a:buFont typeface="Arial" pitchFamily="34" charset="0"/>
        <a:buChar char="•"/>
        <a:defRPr sz="3598" kern="1200">
          <a:solidFill>
            <a:schemeClr val="tx1"/>
          </a:solidFill>
          <a:latin typeface="+mj-lt"/>
          <a:ea typeface="+mn-ea"/>
          <a:cs typeface="+mn-cs"/>
        </a:defRPr>
      </a:lvl1pPr>
      <a:lvl2pPr marL="989387" indent="-380532" algn="l" defTabSz="1217709" rtl="0" eaLnBrk="1" latinLnBrk="0" hangingPunct="1">
        <a:spcBef>
          <a:spcPct val="20000"/>
        </a:spcBef>
        <a:buFont typeface="Arial" pitchFamily="34" charset="0"/>
        <a:buChar char="–"/>
        <a:defRPr sz="3198" kern="1200">
          <a:solidFill>
            <a:schemeClr val="tx1"/>
          </a:solidFill>
          <a:latin typeface="+mj-lt"/>
          <a:ea typeface="+mn-ea"/>
          <a:cs typeface="+mn-cs"/>
        </a:defRPr>
      </a:lvl2pPr>
      <a:lvl3pPr marL="1522134" indent="-304428" algn="l" defTabSz="1217709" rtl="0" eaLnBrk="1" latinLnBrk="0" hangingPunct="1">
        <a:spcBef>
          <a:spcPct val="20000"/>
        </a:spcBef>
        <a:buFont typeface="Arial" pitchFamily="34" charset="0"/>
        <a:buChar char="•"/>
        <a:defRPr sz="2398" kern="1200">
          <a:solidFill>
            <a:schemeClr val="tx1"/>
          </a:solidFill>
          <a:latin typeface="+mj-lt"/>
          <a:ea typeface="+mn-ea"/>
          <a:cs typeface="+mn-cs"/>
        </a:defRPr>
      </a:lvl3pPr>
      <a:lvl4pPr marL="2130990" indent="-304428" algn="l" defTabSz="1217709" rtl="0" eaLnBrk="1" latinLnBrk="0" hangingPunct="1">
        <a:spcBef>
          <a:spcPct val="20000"/>
        </a:spcBef>
        <a:buFont typeface="Arial" pitchFamily="34" charset="0"/>
        <a:buChar char="–"/>
        <a:defRPr sz="1998" kern="1200">
          <a:solidFill>
            <a:schemeClr val="tx1"/>
          </a:solidFill>
          <a:latin typeface="+mj-lt"/>
          <a:ea typeface="+mn-ea"/>
          <a:cs typeface="+mn-cs"/>
        </a:defRPr>
      </a:lvl4pPr>
      <a:lvl5pPr marL="2739842" indent="-304428" algn="l" defTabSz="1217709" rtl="0" eaLnBrk="1" latinLnBrk="0" hangingPunct="1">
        <a:spcBef>
          <a:spcPct val="20000"/>
        </a:spcBef>
        <a:buFont typeface="Arial" pitchFamily="34" charset="0"/>
        <a:buChar char="»"/>
        <a:defRPr sz="1998" kern="1200">
          <a:solidFill>
            <a:schemeClr val="tx1"/>
          </a:solidFill>
          <a:latin typeface="+mj-lt"/>
          <a:ea typeface="+mn-ea"/>
          <a:cs typeface="+mn-cs"/>
        </a:defRPr>
      </a:lvl5pPr>
      <a:lvl6pPr marL="3348695" indent="-304428" algn="l" defTabSz="1217709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6pPr>
      <a:lvl7pPr marL="3957549" indent="-304428" algn="l" defTabSz="1217709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7pPr>
      <a:lvl8pPr marL="4566402" indent="-304428" algn="l" defTabSz="1217709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8pPr>
      <a:lvl9pPr marL="5175257" indent="-304428" algn="l" defTabSz="1217709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709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8854" algn="l" defTabSz="1217709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7709" algn="l" defTabSz="1217709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6562" algn="l" defTabSz="1217709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5415" algn="l" defTabSz="1217709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4269" algn="l" defTabSz="1217709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3122" algn="l" defTabSz="1217709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1976" algn="l" defTabSz="1217709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0829" algn="l" defTabSz="1217709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8.svg"/><Relationship Id="rId7" Type="http://schemas.openxmlformats.org/officeDocument/2006/relationships/image" Target="../media/image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14E5D-7399-3E28-7053-2BE00E98D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3FA5BAB-9A7A-2156-2A9E-9CB0A6B9C800}"/>
              </a:ext>
            </a:extLst>
          </p:cNvPr>
          <p:cNvSpPr/>
          <p:nvPr/>
        </p:nvSpPr>
        <p:spPr>
          <a:xfrm rot="16200000">
            <a:off x="5790918" y="3992542"/>
            <a:ext cx="606989" cy="1733696"/>
          </a:xfrm>
          <a:custGeom>
            <a:avLst/>
            <a:gdLst>
              <a:gd name="connsiteX0" fmla="*/ 0 w 944064"/>
              <a:gd name="connsiteY0" fmla="*/ 0 h 1347746"/>
              <a:gd name="connsiteX1" fmla="*/ 944064 w 944064"/>
              <a:gd name="connsiteY1" fmla="*/ 237532 h 1347746"/>
              <a:gd name="connsiteX2" fmla="*/ 944064 w 944064"/>
              <a:gd name="connsiteY2" fmla="*/ 1110214 h 1347746"/>
              <a:gd name="connsiteX3" fmla="*/ 0 w 944064"/>
              <a:gd name="connsiteY3" fmla="*/ 1347746 h 1347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4064" h="1347746">
                <a:moveTo>
                  <a:pt x="0" y="0"/>
                </a:moveTo>
                <a:lnTo>
                  <a:pt x="944064" y="237532"/>
                </a:lnTo>
                <a:lnTo>
                  <a:pt x="944064" y="1110214"/>
                </a:lnTo>
                <a:lnTo>
                  <a:pt x="0" y="134774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D14DCCC2-9366-C6DA-B76B-8A78E63B677D}"/>
              </a:ext>
            </a:extLst>
          </p:cNvPr>
          <p:cNvSpPr/>
          <p:nvPr/>
        </p:nvSpPr>
        <p:spPr>
          <a:xfrm rot="5400000">
            <a:off x="5790918" y="1795751"/>
            <a:ext cx="606989" cy="1733696"/>
          </a:xfrm>
          <a:custGeom>
            <a:avLst/>
            <a:gdLst>
              <a:gd name="connsiteX0" fmla="*/ 0 w 944064"/>
              <a:gd name="connsiteY0" fmla="*/ 0 h 1347746"/>
              <a:gd name="connsiteX1" fmla="*/ 944064 w 944064"/>
              <a:gd name="connsiteY1" fmla="*/ 237532 h 1347746"/>
              <a:gd name="connsiteX2" fmla="*/ 944064 w 944064"/>
              <a:gd name="connsiteY2" fmla="*/ 1110214 h 1347746"/>
              <a:gd name="connsiteX3" fmla="*/ 0 w 944064"/>
              <a:gd name="connsiteY3" fmla="*/ 1347746 h 1347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4064" h="1347746">
                <a:moveTo>
                  <a:pt x="0" y="0"/>
                </a:moveTo>
                <a:lnTo>
                  <a:pt x="944064" y="237532"/>
                </a:lnTo>
                <a:lnTo>
                  <a:pt x="944064" y="1110214"/>
                </a:lnTo>
                <a:lnTo>
                  <a:pt x="0" y="134774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88F5A5B-501E-B4A1-5F90-29B09CD0425B}"/>
              </a:ext>
            </a:extLst>
          </p:cNvPr>
          <p:cNvSpPr/>
          <p:nvPr/>
        </p:nvSpPr>
        <p:spPr>
          <a:xfrm flipH="1">
            <a:off x="7284193" y="3116580"/>
            <a:ext cx="958965" cy="1301541"/>
          </a:xfrm>
          <a:custGeom>
            <a:avLst/>
            <a:gdLst>
              <a:gd name="connsiteX0" fmla="*/ 0 w 944064"/>
              <a:gd name="connsiteY0" fmla="*/ 0 h 1347746"/>
              <a:gd name="connsiteX1" fmla="*/ 944064 w 944064"/>
              <a:gd name="connsiteY1" fmla="*/ 237532 h 1347746"/>
              <a:gd name="connsiteX2" fmla="*/ 944064 w 944064"/>
              <a:gd name="connsiteY2" fmla="*/ 1110214 h 1347746"/>
              <a:gd name="connsiteX3" fmla="*/ 0 w 944064"/>
              <a:gd name="connsiteY3" fmla="*/ 1347746 h 1347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4064" h="1347746">
                <a:moveTo>
                  <a:pt x="0" y="0"/>
                </a:moveTo>
                <a:lnTo>
                  <a:pt x="944064" y="237532"/>
                </a:lnTo>
                <a:lnTo>
                  <a:pt x="944064" y="1110214"/>
                </a:lnTo>
                <a:lnTo>
                  <a:pt x="0" y="134774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5481A9-9889-9AD4-D34E-437E770DF81F}"/>
              </a:ext>
            </a:extLst>
          </p:cNvPr>
          <p:cNvSpPr/>
          <p:nvPr/>
        </p:nvSpPr>
        <p:spPr>
          <a:xfrm flipH="1">
            <a:off x="8234812" y="3113588"/>
            <a:ext cx="911699" cy="13075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19C1E0-6DE2-F061-0460-B2D1D5A94013}"/>
              </a:ext>
            </a:extLst>
          </p:cNvPr>
          <p:cNvSpPr/>
          <p:nvPr/>
        </p:nvSpPr>
        <p:spPr>
          <a:xfrm flipH="1">
            <a:off x="9221202" y="3113588"/>
            <a:ext cx="102200" cy="13075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D4E743-CB41-CE79-F83A-AF44754FC899}"/>
              </a:ext>
            </a:extLst>
          </p:cNvPr>
          <p:cNvSpPr/>
          <p:nvPr/>
        </p:nvSpPr>
        <p:spPr>
          <a:xfrm flipH="1">
            <a:off x="11310755" y="3113588"/>
            <a:ext cx="102200" cy="13075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2FB89-E7A4-71E9-4EB0-2C1C49DEF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rPr lang="en-US" dirty="0"/>
              <a:t>4-Item Business Infographic Slide Template</a:t>
            </a:r>
            <a:endParaRPr lang="en-IN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0E68767-D26C-BA32-3482-4F472A7177A5}"/>
              </a:ext>
            </a:extLst>
          </p:cNvPr>
          <p:cNvSpPr/>
          <p:nvPr/>
        </p:nvSpPr>
        <p:spPr>
          <a:xfrm>
            <a:off x="4584141" y="2999139"/>
            <a:ext cx="3032510" cy="1994301"/>
          </a:xfrm>
          <a:prstGeom prst="roundRect">
            <a:avLst>
              <a:gd name="adj" fmla="val 15038"/>
            </a:avLst>
          </a:prstGeom>
          <a:solidFill>
            <a:schemeClr val="tx1">
              <a:alpha val="15000"/>
            </a:schemeClr>
          </a:solidFill>
          <a:ln w="63500">
            <a:noFill/>
          </a:ln>
          <a:effectLst>
            <a:softEdge rad="2921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E754D0A-6C9D-51DC-E316-93D835308AA3}"/>
              </a:ext>
            </a:extLst>
          </p:cNvPr>
          <p:cNvSpPr/>
          <p:nvPr/>
        </p:nvSpPr>
        <p:spPr>
          <a:xfrm>
            <a:off x="3975275" y="3124726"/>
            <a:ext cx="935607" cy="1301541"/>
          </a:xfrm>
          <a:custGeom>
            <a:avLst/>
            <a:gdLst>
              <a:gd name="connsiteX0" fmla="*/ 0 w 944064"/>
              <a:gd name="connsiteY0" fmla="*/ 0 h 1347746"/>
              <a:gd name="connsiteX1" fmla="*/ 944064 w 944064"/>
              <a:gd name="connsiteY1" fmla="*/ 237532 h 1347746"/>
              <a:gd name="connsiteX2" fmla="*/ 944064 w 944064"/>
              <a:gd name="connsiteY2" fmla="*/ 1110214 h 1347746"/>
              <a:gd name="connsiteX3" fmla="*/ 0 w 944064"/>
              <a:gd name="connsiteY3" fmla="*/ 1347746 h 1347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4064" h="1347746">
                <a:moveTo>
                  <a:pt x="0" y="0"/>
                </a:moveTo>
                <a:lnTo>
                  <a:pt x="944064" y="237532"/>
                </a:lnTo>
                <a:lnTo>
                  <a:pt x="944064" y="1110214"/>
                </a:lnTo>
                <a:lnTo>
                  <a:pt x="0" y="134774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9F6E4D2-1DD1-6EE9-E18E-F26B7CD0ABA3}"/>
              </a:ext>
            </a:extLst>
          </p:cNvPr>
          <p:cNvSpPr/>
          <p:nvPr/>
        </p:nvSpPr>
        <p:spPr>
          <a:xfrm>
            <a:off x="3071923" y="3121734"/>
            <a:ext cx="911699" cy="13075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86E918C-A95E-EAF6-41EA-0F68D3A7E9BF}"/>
              </a:ext>
            </a:extLst>
          </p:cNvPr>
          <p:cNvSpPr/>
          <p:nvPr/>
        </p:nvSpPr>
        <p:spPr>
          <a:xfrm>
            <a:off x="2895031" y="3121734"/>
            <a:ext cx="102200" cy="13075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851D708-55CC-7BF3-0956-6E9E118A8EC9}"/>
              </a:ext>
            </a:extLst>
          </p:cNvPr>
          <p:cNvSpPr/>
          <p:nvPr/>
        </p:nvSpPr>
        <p:spPr>
          <a:xfrm>
            <a:off x="796862" y="3121734"/>
            <a:ext cx="102200" cy="13075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CDDC42C-E14E-B374-E265-CDF082E6F071}"/>
              </a:ext>
            </a:extLst>
          </p:cNvPr>
          <p:cNvSpPr/>
          <p:nvPr/>
        </p:nvSpPr>
        <p:spPr>
          <a:xfrm>
            <a:off x="622999" y="2678875"/>
            <a:ext cx="3361396" cy="2176951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6CBFDE6-3B70-85A3-0B72-A59290442EBF}"/>
              </a:ext>
            </a:extLst>
          </p:cNvPr>
          <p:cNvSpPr/>
          <p:nvPr/>
        </p:nvSpPr>
        <p:spPr>
          <a:xfrm>
            <a:off x="8216394" y="2678875"/>
            <a:ext cx="3352754" cy="2176951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624B3D8-0A13-C6E9-66AE-4F65FD433E03}"/>
              </a:ext>
            </a:extLst>
          </p:cNvPr>
          <p:cNvSpPr/>
          <p:nvPr/>
        </p:nvSpPr>
        <p:spPr>
          <a:xfrm>
            <a:off x="5025375" y="3060373"/>
            <a:ext cx="2150041" cy="1413955"/>
          </a:xfrm>
          <a:prstGeom prst="roundRect">
            <a:avLst>
              <a:gd name="adj" fmla="val 15038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  <a:ln w="63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B1A95C2-4C22-2E00-AE84-16368BADDE7F}"/>
              </a:ext>
            </a:extLst>
          </p:cNvPr>
          <p:cNvSpPr txBox="1"/>
          <p:nvPr/>
        </p:nvSpPr>
        <p:spPr>
          <a:xfrm>
            <a:off x="5188881" y="3305686"/>
            <a:ext cx="182302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1800" b="1" dirty="0"/>
              <a:t>BUSINESS INFOGRAPHIC</a:t>
            </a:r>
          </a:p>
          <a:p>
            <a:pPr algn="ctr"/>
            <a:r>
              <a:rPr lang="en-IN" sz="1800" b="1"/>
              <a:t>SLIDE</a:t>
            </a:r>
            <a:endParaRPr lang="en-IN" sz="1800" b="1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6AC8157-1CDF-AD4B-0D40-414B0E57536D}"/>
              </a:ext>
            </a:extLst>
          </p:cNvPr>
          <p:cNvGrpSpPr/>
          <p:nvPr/>
        </p:nvGrpSpPr>
        <p:grpSpPr>
          <a:xfrm>
            <a:off x="1093493" y="3155187"/>
            <a:ext cx="1622825" cy="1255723"/>
            <a:chOff x="995598" y="2786276"/>
            <a:chExt cx="1623424" cy="1300301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D04ADAE-57A0-4C1F-2625-16A0CC6188E0}"/>
                </a:ext>
              </a:extLst>
            </p:cNvPr>
            <p:cNvSpPr txBox="1"/>
            <p:nvPr/>
          </p:nvSpPr>
          <p:spPr>
            <a:xfrm>
              <a:off x="995600" y="3257070"/>
              <a:ext cx="1623422" cy="82950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This is a sample text. Insert your desired text here. </a:t>
              </a:r>
              <a:endPara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8BE9ED2-C079-0724-AF2A-29E800B98F0A}"/>
                </a:ext>
              </a:extLst>
            </p:cNvPr>
            <p:cNvSpPr txBox="1"/>
            <p:nvPr/>
          </p:nvSpPr>
          <p:spPr>
            <a:xfrm>
              <a:off x="995598" y="2786276"/>
              <a:ext cx="1623423" cy="32211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Edit Title Here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B8D52C3-E446-D2C9-DA9E-196DB94B5359}"/>
              </a:ext>
            </a:extLst>
          </p:cNvPr>
          <p:cNvGrpSpPr/>
          <p:nvPr/>
        </p:nvGrpSpPr>
        <p:grpSpPr>
          <a:xfrm>
            <a:off x="9489686" y="3155187"/>
            <a:ext cx="1622825" cy="1255723"/>
            <a:chOff x="995598" y="2786276"/>
            <a:chExt cx="1623424" cy="1300301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B430E81-794A-63C6-E657-9F66CFB078A7}"/>
                </a:ext>
              </a:extLst>
            </p:cNvPr>
            <p:cNvSpPr txBox="1"/>
            <p:nvPr/>
          </p:nvSpPr>
          <p:spPr>
            <a:xfrm>
              <a:off x="995600" y="3257070"/>
              <a:ext cx="1623422" cy="82950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This is a sample text. Insert your desired text here. </a:t>
              </a:r>
              <a:endPara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9081D71-74B5-7BCC-AF41-315CD6CC2F2F}"/>
                </a:ext>
              </a:extLst>
            </p:cNvPr>
            <p:cNvSpPr txBox="1"/>
            <p:nvPr/>
          </p:nvSpPr>
          <p:spPr>
            <a:xfrm>
              <a:off x="995598" y="2786276"/>
              <a:ext cx="1623423" cy="32211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Edit Title Here</a:t>
              </a:r>
            </a:p>
          </p:txBody>
        </p:sp>
      </p:grpSp>
      <p:pic>
        <p:nvPicPr>
          <p:cNvPr id="68" name="Graphic 67" descr="Puzzle pieces outline">
            <a:extLst>
              <a:ext uri="{FF2B5EF4-FFF2-40B4-BE49-F238E27FC236}">
                <a16:creationId xmlns:a16="http://schemas.microsoft.com/office/drawing/2014/main" id="{8B4D7E5A-DBC0-744F-C794-52034CEEC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6618" y="3384577"/>
            <a:ext cx="622644" cy="622644"/>
          </a:xfrm>
          <a:prstGeom prst="rect">
            <a:avLst/>
          </a:prstGeom>
        </p:spPr>
      </p:pic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5C011177-6EEB-5ADF-9A88-2721F3CFB09A}"/>
              </a:ext>
            </a:extLst>
          </p:cNvPr>
          <p:cNvSpPr/>
          <p:nvPr/>
        </p:nvSpPr>
        <p:spPr>
          <a:xfrm>
            <a:off x="3972431" y="5179029"/>
            <a:ext cx="4262381" cy="115409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E2B5DF9D-E700-FA5E-F3AF-3B932CC259A1}"/>
              </a:ext>
            </a:extLst>
          </p:cNvPr>
          <p:cNvSpPr/>
          <p:nvPr/>
        </p:nvSpPr>
        <p:spPr>
          <a:xfrm>
            <a:off x="3972431" y="1186893"/>
            <a:ext cx="4262381" cy="1154095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C5D6EE74-E5BD-722F-EC4C-DA7CDD49C05D}"/>
              </a:ext>
            </a:extLst>
          </p:cNvPr>
          <p:cNvSpPr/>
          <p:nvPr/>
        </p:nvSpPr>
        <p:spPr>
          <a:xfrm>
            <a:off x="5427905" y="2951524"/>
            <a:ext cx="1340886" cy="0"/>
          </a:xfrm>
          <a:custGeom>
            <a:avLst/>
            <a:gdLst>
              <a:gd name="connsiteX0" fmla="*/ 0 w 1340886"/>
              <a:gd name="connsiteY0" fmla="*/ 0 h 378396"/>
              <a:gd name="connsiteX1" fmla="*/ 1340886 w 1340886"/>
              <a:gd name="connsiteY1" fmla="*/ 0 h 378396"/>
              <a:gd name="connsiteX2" fmla="*/ 1340886 w 1340886"/>
              <a:gd name="connsiteY2" fmla="*/ 378396 h 378396"/>
              <a:gd name="connsiteX3" fmla="*/ 0 w 1340886"/>
              <a:gd name="connsiteY3" fmla="*/ 378396 h 378396"/>
              <a:gd name="connsiteX4" fmla="*/ 0 w 1340886"/>
              <a:gd name="connsiteY4" fmla="*/ 0 h 378396"/>
              <a:gd name="connsiteX0" fmla="*/ 0 w 1340886"/>
              <a:gd name="connsiteY0" fmla="*/ 378396 h 469836"/>
              <a:gd name="connsiteX1" fmla="*/ 0 w 1340886"/>
              <a:gd name="connsiteY1" fmla="*/ 0 h 469836"/>
              <a:gd name="connsiteX2" fmla="*/ 1340886 w 1340886"/>
              <a:gd name="connsiteY2" fmla="*/ 0 h 469836"/>
              <a:gd name="connsiteX3" fmla="*/ 1340886 w 1340886"/>
              <a:gd name="connsiteY3" fmla="*/ 378396 h 469836"/>
              <a:gd name="connsiteX4" fmla="*/ 91440 w 1340886"/>
              <a:gd name="connsiteY4" fmla="*/ 469836 h 469836"/>
              <a:gd name="connsiteX0" fmla="*/ 0 w 1340886"/>
              <a:gd name="connsiteY0" fmla="*/ 378396 h 378396"/>
              <a:gd name="connsiteX1" fmla="*/ 0 w 1340886"/>
              <a:gd name="connsiteY1" fmla="*/ 0 h 378396"/>
              <a:gd name="connsiteX2" fmla="*/ 1340886 w 1340886"/>
              <a:gd name="connsiteY2" fmla="*/ 0 h 378396"/>
              <a:gd name="connsiteX3" fmla="*/ 1340886 w 1340886"/>
              <a:gd name="connsiteY3" fmla="*/ 378396 h 378396"/>
              <a:gd name="connsiteX0" fmla="*/ 0 w 1340886"/>
              <a:gd name="connsiteY0" fmla="*/ 0 h 378396"/>
              <a:gd name="connsiteX1" fmla="*/ 1340886 w 1340886"/>
              <a:gd name="connsiteY1" fmla="*/ 0 h 378396"/>
              <a:gd name="connsiteX2" fmla="*/ 1340886 w 1340886"/>
              <a:gd name="connsiteY2" fmla="*/ 378396 h 378396"/>
              <a:gd name="connsiteX0" fmla="*/ 0 w 1340886"/>
              <a:gd name="connsiteY0" fmla="*/ 0 h 0"/>
              <a:gd name="connsiteX1" fmla="*/ 1340886 w 1340886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40886">
                <a:moveTo>
                  <a:pt x="0" y="0"/>
                </a:moveTo>
                <a:lnTo>
                  <a:pt x="1340886" y="0"/>
                </a:lnTo>
              </a:path>
            </a:pathLst>
          </a:cu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757E792B-EE93-14D5-84FB-59AEA2BDA913}"/>
              </a:ext>
            </a:extLst>
          </p:cNvPr>
          <p:cNvSpPr/>
          <p:nvPr/>
        </p:nvSpPr>
        <p:spPr>
          <a:xfrm>
            <a:off x="4903405" y="3329920"/>
            <a:ext cx="0" cy="863682"/>
          </a:xfrm>
          <a:custGeom>
            <a:avLst/>
            <a:gdLst>
              <a:gd name="connsiteX0" fmla="*/ 0 w 524501"/>
              <a:gd name="connsiteY0" fmla="*/ 0 h 863682"/>
              <a:gd name="connsiteX1" fmla="*/ 524501 w 524501"/>
              <a:gd name="connsiteY1" fmla="*/ 0 h 863682"/>
              <a:gd name="connsiteX2" fmla="*/ 524501 w 524501"/>
              <a:gd name="connsiteY2" fmla="*/ 863682 h 863682"/>
              <a:gd name="connsiteX3" fmla="*/ 0 w 524501"/>
              <a:gd name="connsiteY3" fmla="*/ 863682 h 863682"/>
              <a:gd name="connsiteX4" fmla="*/ 0 w 524501"/>
              <a:gd name="connsiteY4" fmla="*/ 0 h 863682"/>
              <a:gd name="connsiteX0" fmla="*/ 524501 w 615941"/>
              <a:gd name="connsiteY0" fmla="*/ 0 h 863682"/>
              <a:gd name="connsiteX1" fmla="*/ 524501 w 615941"/>
              <a:gd name="connsiteY1" fmla="*/ 863682 h 863682"/>
              <a:gd name="connsiteX2" fmla="*/ 0 w 615941"/>
              <a:gd name="connsiteY2" fmla="*/ 863682 h 863682"/>
              <a:gd name="connsiteX3" fmla="*/ 0 w 615941"/>
              <a:gd name="connsiteY3" fmla="*/ 0 h 863682"/>
              <a:gd name="connsiteX4" fmla="*/ 615941 w 615941"/>
              <a:gd name="connsiteY4" fmla="*/ 91440 h 863682"/>
              <a:gd name="connsiteX0" fmla="*/ 524501 w 524501"/>
              <a:gd name="connsiteY0" fmla="*/ 0 h 863682"/>
              <a:gd name="connsiteX1" fmla="*/ 524501 w 524501"/>
              <a:gd name="connsiteY1" fmla="*/ 863682 h 863682"/>
              <a:gd name="connsiteX2" fmla="*/ 0 w 524501"/>
              <a:gd name="connsiteY2" fmla="*/ 863682 h 863682"/>
              <a:gd name="connsiteX3" fmla="*/ 0 w 524501"/>
              <a:gd name="connsiteY3" fmla="*/ 0 h 863682"/>
              <a:gd name="connsiteX0" fmla="*/ 524501 w 524501"/>
              <a:gd name="connsiteY0" fmla="*/ 863682 h 863682"/>
              <a:gd name="connsiteX1" fmla="*/ 0 w 524501"/>
              <a:gd name="connsiteY1" fmla="*/ 863682 h 863682"/>
              <a:gd name="connsiteX2" fmla="*/ 0 w 524501"/>
              <a:gd name="connsiteY2" fmla="*/ 0 h 863682"/>
              <a:gd name="connsiteX0" fmla="*/ 0 w 0"/>
              <a:gd name="connsiteY0" fmla="*/ 863682 h 863682"/>
              <a:gd name="connsiteX1" fmla="*/ 0 w 0"/>
              <a:gd name="connsiteY1" fmla="*/ 0 h 86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863682">
                <a:moveTo>
                  <a:pt x="0" y="863682"/>
                </a:moveTo>
                <a:lnTo>
                  <a:pt x="0" y="0"/>
                </a:lnTo>
              </a:path>
            </a:pathLst>
          </a:cu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BDC84298-A4D7-FB45-54D6-58A500DE0168}"/>
              </a:ext>
            </a:extLst>
          </p:cNvPr>
          <p:cNvSpPr/>
          <p:nvPr/>
        </p:nvSpPr>
        <p:spPr>
          <a:xfrm>
            <a:off x="7285422" y="3329920"/>
            <a:ext cx="0" cy="863682"/>
          </a:xfrm>
          <a:custGeom>
            <a:avLst/>
            <a:gdLst>
              <a:gd name="connsiteX0" fmla="*/ 0 w 516629"/>
              <a:gd name="connsiteY0" fmla="*/ 0 h 863682"/>
              <a:gd name="connsiteX1" fmla="*/ 516629 w 516629"/>
              <a:gd name="connsiteY1" fmla="*/ 0 h 863682"/>
              <a:gd name="connsiteX2" fmla="*/ 516629 w 516629"/>
              <a:gd name="connsiteY2" fmla="*/ 863682 h 863682"/>
              <a:gd name="connsiteX3" fmla="*/ 0 w 516629"/>
              <a:gd name="connsiteY3" fmla="*/ 863682 h 863682"/>
              <a:gd name="connsiteX4" fmla="*/ 0 w 516629"/>
              <a:gd name="connsiteY4" fmla="*/ 0 h 863682"/>
              <a:gd name="connsiteX0" fmla="*/ 0 w 516629"/>
              <a:gd name="connsiteY0" fmla="*/ 0 h 863682"/>
              <a:gd name="connsiteX1" fmla="*/ 516629 w 516629"/>
              <a:gd name="connsiteY1" fmla="*/ 0 h 863682"/>
              <a:gd name="connsiteX2" fmla="*/ 516629 w 516629"/>
              <a:gd name="connsiteY2" fmla="*/ 863682 h 863682"/>
              <a:gd name="connsiteX3" fmla="*/ 0 w 516629"/>
              <a:gd name="connsiteY3" fmla="*/ 863682 h 863682"/>
              <a:gd name="connsiteX4" fmla="*/ 91440 w 516629"/>
              <a:gd name="connsiteY4" fmla="*/ 91440 h 863682"/>
              <a:gd name="connsiteX0" fmla="*/ 0 w 516629"/>
              <a:gd name="connsiteY0" fmla="*/ 0 h 863682"/>
              <a:gd name="connsiteX1" fmla="*/ 516629 w 516629"/>
              <a:gd name="connsiteY1" fmla="*/ 0 h 863682"/>
              <a:gd name="connsiteX2" fmla="*/ 516629 w 516629"/>
              <a:gd name="connsiteY2" fmla="*/ 863682 h 863682"/>
              <a:gd name="connsiteX3" fmla="*/ 0 w 516629"/>
              <a:gd name="connsiteY3" fmla="*/ 863682 h 863682"/>
              <a:gd name="connsiteX0" fmla="*/ 516629 w 516629"/>
              <a:gd name="connsiteY0" fmla="*/ 0 h 863682"/>
              <a:gd name="connsiteX1" fmla="*/ 516629 w 516629"/>
              <a:gd name="connsiteY1" fmla="*/ 863682 h 863682"/>
              <a:gd name="connsiteX2" fmla="*/ 0 w 516629"/>
              <a:gd name="connsiteY2" fmla="*/ 863682 h 863682"/>
              <a:gd name="connsiteX0" fmla="*/ 0 w 0"/>
              <a:gd name="connsiteY0" fmla="*/ 0 h 863682"/>
              <a:gd name="connsiteX1" fmla="*/ 0 w 0"/>
              <a:gd name="connsiteY1" fmla="*/ 863682 h 86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863682">
                <a:moveTo>
                  <a:pt x="0" y="0"/>
                </a:moveTo>
                <a:lnTo>
                  <a:pt x="0" y="863682"/>
                </a:lnTo>
              </a:path>
            </a:pathLst>
          </a:custGeom>
          <a:noFill/>
          <a:ln w="635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6D05E640-0AD2-F5AB-C1D6-4869FB7B301A}"/>
              </a:ext>
            </a:extLst>
          </p:cNvPr>
          <p:cNvSpPr/>
          <p:nvPr/>
        </p:nvSpPr>
        <p:spPr>
          <a:xfrm>
            <a:off x="5427905" y="4572000"/>
            <a:ext cx="1340886" cy="0"/>
          </a:xfrm>
          <a:custGeom>
            <a:avLst/>
            <a:gdLst>
              <a:gd name="connsiteX0" fmla="*/ 0 w 1340886"/>
              <a:gd name="connsiteY0" fmla="*/ 0 h 378397"/>
              <a:gd name="connsiteX1" fmla="*/ 1340886 w 1340886"/>
              <a:gd name="connsiteY1" fmla="*/ 0 h 378397"/>
              <a:gd name="connsiteX2" fmla="*/ 1340886 w 1340886"/>
              <a:gd name="connsiteY2" fmla="*/ 378397 h 378397"/>
              <a:gd name="connsiteX3" fmla="*/ 0 w 1340886"/>
              <a:gd name="connsiteY3" fmla="*/ 378397 h 378397"/>
              <a:gd name="connsiteX4" fmla="*/ 0 w 1340886"/>
              <a:gd name="connsiteY4" fmla="*/ 0 h 378397"/>
              <a:gd name="connsiteX0" fmla="*/ 0 w 1340886"/>
              <a:gd name="connsiteY0" fmla="*/ 0 h 378397"/>
              <a:gd name="connsiteX1" fmla="*/ 1340886 w 1340886"/>
              <a:gd name="connsiteY1" fmla="*/ 0 h 378397"/>
              <a:gd name="connsiteX2" fmla="*/ 1340886 w 1340886"/>
              <a:gd name="connsiteY2" fmla="*/ 378397 h 378397"/>
              <a:gd name="connsiteX3" fmla="*/ 0 w 1340886"/>
              <a:gd name="connsiteY3" fmla="*/ 378397 h 378397"/>
              <a:gd name="connsiteX4" fmla="*/ 91440 w 1340886"/>
              <a:gd name="connsiteY4" fmla="*/ 91440 h 378397"/>
              <a:gd name="connsiteX0" fmla="*/ 0 w 1340886"/>
              <a:gd name="connsiteY0" fmla="*/ 0 h 378397"/>
              <a:gd name="connsiteX1" fmla="*/ 1340886 w 1340886"/>
              <a:gd name="connsiteY1" fmla="*/ 0 h 378397"/>
              <a:gd name="connsiteX2" fmla="*/ 1340886 w 1340886"/>
              <a:gd name="connsiteY2" fmla="*/ 378397 h 378397"/>
              <a:gd name="connsiteX3" fmla="*/ 0 w 1340886"/>
              <a:gd name="connsiteY3" fmla="*/ 378397 h 378397"/>
              <a:gd name="connsiteX0" fmla="*/ 1340886 w 1340886"/>
              <a:gd name="connsiteY0" fmla="*/ 0 h 378397"/>
              <a:gd name="connsiteX1" fmla="*/ 1340886 w 1340886"/>
              <a:gd name="connsiteY1" fmla="*/ 378397 h 378397"/>
              <a:gd name="connsiteX2" fmla="*/ 0 w 1340886"/>
              <a:gd name="connsiteY2" fmla="*/ 378397 h 378397"/>
              <a:gd name="connsiteX0" fmla="*/ 1340886 w 1340886"/>
              <a:gd name="connsiteY0" fmla="*/ 0 h 0"/>
              <a:gd name="connsiteX1" fmla="*/ 0 w 1340886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40886">
                <a:moveTo>
                  <a:pt x="1340886" y="0"/>
                </a:moveTo>
                <a:lnTo>
                  <a:pt x="0" y="0"/>
                </a:lnTo>
              </a:path>
            </a:pathLst>
          </a:custGeom>
          <a:noFill/>
          <a:ln w="635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3C614DEC-C295-1A38-CB0B-FDF0498F4EA4}"/>
              </a:ext>
            </a:extLst>
          </p:cNvPr>
          <p:cNvSpPr/>
          <p:nvPr/>
        </p:nvSpPr>
        <p:spPr>
          <a:xfrm>
            <a:off x="4903405" y="2951524"/>
            <a:ext cx="524501" cy="378396"/>
          </a:xfrm>
          <a:custGeom>
            <a:avLst/>
            <a:gdLst>
              <a:gd name="connsiteX0" fmla="*/ 270085 w 524501"/>
              <a:gd name="connsiteY0" fmla="*/ 0 h 378396"/>
              <a:gd name="connsiteX1" fmla="*/ 524501 w 524501"/>
              <a:gd name="connsiteY1" fmla="*/ 0 h 378396"/>
              <a:gd name="connsiteX2" fmla="*/ 524501 w 524501"/>
              <a:gd name="connsiteY2" fmla="*/ 378396 h 378396"/>
              <a:gd name="connsiteX3" fmla="*/ 0 w 524501"/>
              <a:gd name="connsiteY3" fmla="*/ 378396 h 378396"/>
              <a:gd name="connsiteX4" fmla="*/ 0 w 524501"/>
              <a:gd name="connsiteY4" fmla="*/ 270085 h 378396"/>
              <a:gd name="connsiteX5" fmla="*/ 270085 w 524501"/>
              <a:gd name="connsiteY5" fmla="*/ 0 h 378396"/>
              <a:gd name="connsiteX0" fmla="*/ 524501 w 615941"/>
              <a:gd name="connsiteY0" fmla="*/ 378396 h 469836"/>
              <a:gd name="connsiteX1" fmla="*/ 0 w 615941"/>
              <a:gd name="connsiteY1" fmla="*/ 378396 h 469836"/>
              <a:gd name="connsiteX2" fmla="*/ 0 w 615941"/>
              <a:gd name="connsiteY2" fmla="*/ 270085 h 469836"/>
              <a:gd name="connsiteX3" fmla="*/ 270085 w 615941"/>
              <a:gd name="connsiteY3" fmla="*/ 0 h 469836"/>
              <a:gd name="connsiteX4" fmla="*/ 524501 w 615941"/>
              <a:gd name="connsiteY4" fmla="*/ 0 h 469836"/>
              <a:gd name="connsiteX5" fmla="*/ 615941 w 615941"/>
              <a:gd name="connsiteY5" fmla="*/ 469836 h 469836"/>
              <a:gd name="connsiteX0" fmla="*/ 524501 w 524501"/>
              <a:gd name="connsiteY0" fmla="*/ 378396 h 378396"/>
              <a:gd name="connsiteX1" fmla="*/ 0 w 524501"/>
              <a:gd name="connsiteY1" fmla="*/ 378396 h 378396"/>
              <a:gd name="connsiteX2" fmla="*/ 0 w 524501"/>
              <a:gd name="connsiteY2" fmla="*/ 270085 h 378396"/>
              <a:gd name="connsiteX3" fmla="*/ 270085 w 524501"/>
              <a:gd name="connsiteY3" fmla="*/ 0 h 378396"/>
              <a:gd name="connsiteX4" fmla="*/ 524501 w 524501"/>
              <a:gd name="connsiteY4" fmla="*/ 0 h 378396"/>
              <a:gd name="connsiteX0" fmla="*/ 0 w 524501"/>
              <a:gd name="connsiteY0" fmla="*/ 378396 h 378396"/>
              <a:gd name="connsiteX1" fmla="*/ 0 w 524501"/>
              <a:gd name="connsiteY1" fmla="*/ 270085 h 378396"/>
              <a:gd name="connsiteX2" fmla="*/ 270085 w 524501"/>
              <a:gd name="connsiteY2" fmla="*/ 0 h 378396"/>
              <a:gd name="connsiteX3" fmla="*/ 524501 w 524501"/>
              <a:gd name="connsiteY3" fmla="*/ 0 h 378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501" h="378396">
                <a:moveTo>
                  <a:pt x="0" y="378396"/>
                </a:moveTo>
                <a:lnTo>
                  <a:pt x="0" y="270085"/>
                </a:lnTo>
                <a:cubicBezTo>
                  <a:pt x="0" y="120921"/>
                  <a:pt x="120921" y="0"/>
                  <a:pt x="270085" y="0"/>
                </a:cubicBezTo>
                <a:lnTo>
                  <a:pt x="524501" y="0"/>
                </a:lnTo>
              </a:path>
            </a:pathLst>
          </a:custGeom>
          <a:noFill/>
          <a:ln w="63500" cap="rnd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6431A494-11AD-F371-8A07-5BD563AFCD3B}"/>
              </a:ext>
            </a:extLst>
          </p:cNvPr>
          <p:cNvSpPr/>
          <p:nvPr/>
        </p:nvSpPr>
        <p:spPr>
          <a:xfrm>
            <a:off x="6768792" y="2951524"/>
            <a:ext cx="516629" cy="378396"/>
          </a:xfrm>
          <a:custGeom>
            <a:avLst/>
            <a:gdLst>
              <a:gd name="connsiteX0" fmla="*/ 0 w 516629"/>
              <a:gd name="connsiteY0" fmla="*/ 0 h 378396"/>
              <a:gd name="connsiteX1" fmla="*/ 246544 w 516629"/>
              <a:gd name="connsiteY1" fmla="*/ 0 h 378396"/>
              <a:gd name="connsiteX2" fmla="*/ 516629 w 516629"/>
              <a:gd name="connsiteY2" fmla="*/ 270085 h 378396"/>
              <a:gd name="connsiteX3" fmla="*/ 516629 w 516629"/>
              <a:gd name="connsiteY3" fmla="*/ 378396 h 378396"/>
              <a:gd name="connsiteX4" fmla="*/ 0 w 516629"/>
              <a:gd name="connsiteY4" fmla="*/ 378396 h 378396"/>
              <a:gd name="connsiteX5" fmla="*/ 0 w 516629"/>
              <a:gd name="connsiteY5" fmla="*/ 0 h 378396"/>
              <a:gd name="connsiteX0" fmla="*/ 0 w 516629"/>
              <a:gd name="connsiteY0" fmla="*/ 378396 h 469836"/>
              <a:gd name="connsiteX1" fmla="*/ 0 w 516629"/>
              <a:gd name="connsiteY1" fmla="*/ 0 h 469836"/>
              <a:gd name="connsiteX2" fmla="*/ 246544 w 516629"/>
              <a:gd name="connsiteY2" fmla="*/ 0 h 469836"/>
              <a:gd name="connsiteX3" fmla="*/ 516629 w 516629"/>
              <a:gd name="connsiteY3" fmla="*/ 270085 h 469836"/>
              <a:gd name="connsiteX4" fmla="*/ 516629 w 516629"/>
              <a:gd name="connsiteY4" fmla="*/ 378396 h 469836"/>
              <a:gd name="connsiteX5" fmla="*/ 91440 w 516629"/>
              <a:gd name="connsiteY5" fmla="*/ 469836 h 469836"/>
              <a:gd name="connsiteX0" fmla="*/ 0 w 516629"/>
              <a:gd name="connsiteY0" fmla="*/ 378396 h 378396"/>
              <a:gd name="connsiteX1" fmla="*/ 0 w 516629"/>
              <a:gd name="connsiteY1" fmla="*/ 0 h 378396"/>
              <a:gd name="connsiteX2" fmla="*/ 246544 w 516629"/>
              <a:gd name="connsiteY2" fmla="*/ 0 h 378396"/>
              <a:gd name="connsiteX3" fmla="*/ 516629 w 516629"/>
              <a:gd name="connsiteY3" fmla="*/ 270085 h 378396"/>
              <a:gd name="connsiteX4" fmla="*/ 516629 w 516629"/>
              <a:gd name="connsiteY4" fmla="*/ 378396 h 378396"/>
              <a:gd name="connsiteX0" fmla="*/ 0 w 516629"/>
              <a:gd name="connsiteY0" fmla="*/ 0 h 378396"/>
              <a:gd name="connsiteX1" fmla="*/ 246544 w 516629"/>
              <a:gd name="connsiteY1" fmla="*/ 0 h 378396"/>
              <a:gd name="connsiteX2" fmla="*/ 516629 w 516629"/>
              <a:gd name="connsiteY2" fmla="*/ 270085 h 378396"/>
              <a:gd name="connsiteX3" fmla="*/ 516629 w 516629"/>
              <a:gd name="connsiteY3" fmla="*/ 378396 h 378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6629" h="378396">
                <a:moveTo>
                  <a:pt x="0" y="0"/>
                </a:moveTo>
                <a:lnTo>
                  <a:pt x="246544" y="0"/>
                </a:lnTo>
                <a:cubicBezTo>
                  <a:pt x="395708" y="0"/>
                  <a:pt x="516629" y="120921"/>
                  <a:pt x="516629" y="270085"/>
                </a:cubicBezTo>
                <a:lnTo>
                  <a:pt x="516629" y="378396"/>
                </a:lnTo>
              </a:path>
            </a:pathLst>
          </a:custGeom>
          <a:noFill/>
          <a:ln w="63500" cap="rnd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B1DFF1FE-10B0-78EF-928D-131A3B388881}"/>
              </a:ext>
            </a:extLst>
          </p:cNvPr>
          <p:cNvSpPr/>
          <p:nvPr/>
        </p:nvSpPr>
        <p:spPr>
          <a:xfrm>
            <a:off x="4903405" y="4193602"/>
            <a:ext cx="524501" cy="378397"/>
          </a:xfrm>
          <a:custGeom>
            <a:avLst/>
            <a:gdLst>
              <a:gd name="connsiteX0" fmla="*/ 0 w 524501"/>
              <a:gd name="connsiteY0" fmla="*/ 0 h 378397"/>
              <a:gd name="connsiteX1" fmla="*/ 524501 w 524501"/>
              <a:gd name="connsiteY1" fmla="*/ 0 h 378397"/>
              <a:gd name="connsiteX2" fmla="*/ 524501 w 524501"/>
              <a:gd name="connsiteY2" fmla="*/ 378397 h 378397"/>
              <a:gd name="connsiteX3" fmla="*/ 270085 w 524501"/>
              <a:gd name="connsiteY3" fmla="*/ 378397 h 378397"/>
              <a:gd name="connsiteX4" fmla="*/ 0 w 524501"/>
              <a:gd name="connsiteY4" fmla="*/ 108312 h 378397"/>
              <a:gd name="connsiteX5" fmla="*/ 0 w 524501"/>
              <a:gd name="connsiteY5" fmla="*/ 0 h 378397"/>
              <a:gd name="connsiteX0" fmla="*/ 524501 w 615941"/>
              <a:gd name="connsiteY0" fmla="*/ 0 h 378397"/>
              <a:gd name="connsiteX1" fmla="*/ 524501 w 615941"/>
              <a:gd name="connsiteY1" fmla="*/ 378397 h 378397"/>
              <a:gd name="connsiteX2" fmla="*/ 270085 w 615941"/>
              <a:gd name="connsiteY2" fmla="*/ 378397 h 378397"/>
              <a:gd name="connsiteX3" fmla="*/ 0 w 615941"/>
              <a:gd name="connsiteY3" fmla="*/ 108312 h 378397"/>
              <a:gd name="connsiteX4" fmla="*/ 0 w 615941"/>
              <a:gd name="connsiteY4" fmla="*/ 0 h 378397"/>
              <a:gd name="connsiteX5" fmla="*/ 615941 w 615941"/>
              <a:gd name="connsiteY5" fmla="*/ 91440 h 378397"/>
              <a:gd name="connsiteX0" fmla="*/ 524501 w 524501"/>
              <a:gd name="connsiteY0" fmla="*/ 0 h 378397"/>
              <a:gd name="connsiteX1" fmla="*/ 524501 w 524501"/>
              <a:gd name="connsiteY1" fmla="*/ 378397 h 378397"/>
              <a:gd name="connsiteX2" fmla="*/ 270085 w 524501"/>
              <a:gd name="connsiteY2" fmla="*/ 378397 h 378397"/>
              <a:gd name="connsiteX3" fmla="*/ 0 w 524501"/>
              <a:gd name="connsiteY3" fmla="*/ 108312 h 378397"/>
              <a:gd name="connsiteX4" fmla="*/ 0 w 524501"/>
              <a:gd name="connsiteY4" fmla="*/ 0 h 378397"/>
              <a:gd name="connsiteX0" fmla="*/ 524501 w 524501"/>
              <a:gd name="connsiteY0" fmla="*/ 378397 h 378397"/>
              <a:gd name="connsiteX1" fmla="*/ 270085 w 524501"/>
              <a:gd name="connsiteY1" fmla="*/ 378397 h 378397"/>
              <a:gd name="connsiteX2" fmla="*/ 0 w 524501"/>
              <a:gd name="connsiteY2" fmla="*/ 108312 h 378397"/>
              <a:gd name="connsiteX3" fmla="*/ 0 w 524501"/>
              <a:gd name="connsiteY3" fmla="*/ 0 h 378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501" h="378397">
                <a:moveTo>
                  <a:pt x="524501" y="378397"/>
                </a:moveTo>
                <a:lnTo>
                  <a:pt x="270085" y="378397"/>
                </a:lnTo>
                <a:cubicBezTo>
                  <a:pt x="120921" y="378397"/>
                  <a:pt x="0" y="257476"/>
                  <a:pt x="0" y="108312"/>
                </a:cubicBezTo>
                <a:lnTo>
                  <a:pt x="0" y="0"/>
                </a:lnTo>
              </a:path>
            </a:pathLst>
          </a:custGeom>
          <a:noFill/>
          <a:ln w="63500" cap="rnd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741BEF0A-D104-0D12-22CB-256B09FD02C2}"/>
              </a:ext>
            </a:extLst>
          </p:cNvPr>
          <p:cNvSpPr/>
          <p:nvPr/>
        </p:nvSpPr>
        <p:spPr>
          <a:xfrm>
            <a:off x="6768792" y="4193602"/>
            <a:ext cx="516629" cy="378397"/>
          </a:xfrm>
          <a:custGeom>
            <a:avLst/>
            <a:gdLst>
              <a:gd name="connsiteX0" fmla="*/ 0 w 516629"/>
              <a:gd name="connsiteY0" fmla="*/ 0 h 378397"/>
              <a:gd name="connsiteX1" fmla="*/ 516629 w 516629"/>
              <a:gd name="connsiteY1" fmla="*/ 0 h 378397"/>
              <a:gd name="connsiteX2" fmla="*/ 516629 w 516629"/>
              <a:gd name="connsiteY2" fmla="*/ 108312 h 378397"/>
              <a:gd name="connsiteX3" fmla="*/ 246544 w 516629"/>
              <a:gd name="connsiteY3" fmla="*/ 378397 h 378397"/>
              <a:gd name="connsiteX4" fmla="*/ 0 w 516629"/>
              <a:gd name="connsiteY4" fmla="*/ 378397 h 378397"/>
              <a:gd name="connsiteX5" fmla="*/ 0 w 516629"/>
              <a:gd name="connsiteY5" fmla="*/ 0 h 378397"/>
              <a:gd name="connsiteX0" fmla="*/ 0 w 516629"/>
              <a:gd name="connsiteY0" fmla="*/ 0 h 378397"/>
              <a:gd name="connsiteX1" fmla="*/ 516629 w 516629"/>
              <a:gd name="connsiteY1" fmla="*/ 0 h 378397"/>
              <a:gd name="connsiteX2" fmla="*/ 516629 w 516629"/>
              <a:gd name="connsiteY2" fmla="*/ 108312 h 378397"/>
              <a:gd name="connsiteX3" fmla="*/ 246544 w 516629"/>
              <a:gd name="connsiteY3" fmla="*/ 378397 h 378397"/>
              <a:gd name="connsiteX4" fmla="*/ 0 w 516629"/>
              <a:gd name="connsiteY4" fmla="*/ 378397 h 378397"/>
              <a:gd name="connsiteX5" fmla="*/ 91440 w 516629"/>
              <a:gd name="connsiteY5" fmla="*/ 91440 h 378397"/>
              <a:gd name="connsiteX0" fmla="*/ 11915 w 528544"/>
              <a:gd name="connsiteY0" fmla="*/ 0 h 378397"/>
              <a:gd name="connsiteX1" fmla="*/ 528544 w 528544"/>
              <a:gd name="connsiteY1" fmla="*/ 0 h 378397"/>
              <a:gd name="connsiteX2" fmla="*/ 528544 w 528544"/>
              <a:gd name="connsiteY2" fmla="*/ 108312 h 378397"/>
              <a:gd name="connsiteX3" fmla="*/ 258459 w 528544"/>
              <a:gd name="connsiteY3" fmla="*/ 378397 h 378397"/>
              <a:gd name="connsiteX4" fmla="*/ 11915 w 528544"/>
              <a:gd name="connsiteY4" fmla="*/ 378397 h 378397"/>
              <a:gd name="connsiteX5" fmla="*/ 45367 w 528544"/>
              <a:gd name="connsiteY5" fmla="*/ 199978 h 378397"/>
              <a:gd name="connsiteX6" fmla="*/ 103355 w 528544"/>
              <a:gd name="connsiteY6" fmla="*/ 91440 h 378397"/>
              <a:gd name="connsiteX0" fmla="*/ 11915 w 528544"/>
              <a:gd name="connsiteY0" fmla="*/ 0 h 378397"/>
              <a:gd name="connsiteX1" fmla="*/ 528544 w 528544"/>
              <a:gd name="connsiteY1" fmla="*/ 0 h 378397"/>
              <a:gd name="connsiteX2" fmla="*/ 528544 w 528544"/>
              <a:gd name="connsiteY2" fmla="*/ 108312 h 378397"/>
              <a:gd name="connsiteX3" fmla="*/ 258459 w 528544"/>
              <a:gd name="connsiteY3" fmla="*/ 378397 h 378397"/>
              <a:gd name="connsiteX4" fmla="*/ 11915 w 528544"/>
              <a:gd name="connsiteY4" fmla="*/ 378397 h 378397"/>
              <a:gd name="connsiteX5" fmla="*/ 45367 w 528544"/>
              <a:gd name="connsiteY5" fmla="*/ 199978 h 378397"/>
              <a:gd name="connsiteX0" fmla="*/ 0 w 516629"/>
              <a:gd name="connsiteY0" fmla="*/ 0 h 378397"/>
              <a:gd name="connsiteX1" fmla="*/ 516629 w 516629"/>
              <a:gd name="connsiteY1" fmla="*/ 0 h 378397"/>
              <a:gd name="connsiteX2" fmla="*/ 516629 w 516629"/>
              <a:gd name="connsiteY2" fmla="*/ 108312 h 378397"/>
              <a:gd name="connsiteX3" fmla="*/ 246544 w 516629"/>
              <a:gd name="connsiteY3" fmla="*/ 378397 h 378397"/>
              <a:gd name="connsiteX4" fmla="*/ 0 w 516629"/>
              <a:gd name="connsiteY4" fmla="*/ 378397 h 378397"/>
              <a:gd name="connsiteX0" fmla="*/ 516629 w 516629"/>
              <a:gd name="connsiteY0" fmla="*/ 0 h 378397"/>
              <a:gd name="connsiteX1" fmla="*/ 516629 w 516629"/>
              <a:gd name="connsiteY1" fmla="*/ 108312 h 378397"/>
              <a:gd name="connsiteX2" fmla="*/ 246544 w 516629"/>
              <a:gd name="connsiteY2" fmla="*/ 378397 h 378397"/>
              <a:gd name="connsiteX3" fmla="*/ 0 w 516629"/>
              <a:gd name="connsiteY3" fmla="*/ 378397 h 378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6629" h="378397">
                <a:moveTo>
                  <a:pt x="516629" y="0"/>
                </a:moveTo>
                <a:lnTo>
                  <a:pt x="516629" y="108312"/>
                </a:lnTo>
                <a:cubicBezTo>
                  <a:pt x="516629" y="257476"/>
                  <a:pt x="395708" y="378397"/>
                  <a:pt x="246544" y="378397"/>
                </a:cubicBezTo>
                <a:lnTo>
                  <a:pt x="0" y="378397"/>
                </a:lnTo>
              </a:path>
            </a:pathLst>
          </a:custGeom>
          <a:noFill/>
          <a:ln w="63500" cap="rnd">
            <a:solidFill>
              <a:schemeClr val="accent5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27B17E1-E1C0-4E64-9F79-353870536C52}"/>
              </a:ext>
            </a:extLst>
          </p:cNvPr>
          <p:cNvGrpSpPr/>
          <p:nvPr/>
        </p:nvGrpSpPr>
        <p:grpSpPr>
          <a:xfrm>
            <a:off x="4110955" y="5352587"/>
            <a:ext cx="3985332" cy="806982"/>
            <a:chOff x="4114800" y="1360450"/>
            <a:chExt cx="3985332" cy="806982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64E96B75-C738-463E-D060-EA104CFBA244}"/>
                </a:ext>
              </a:extLst>
            </p:cNvPr>
            <p:cNvGrpSpPr/>
            <p:nvPr/>
          </p:nvGrpSpPr>
          <p:grpSpPr>
            <a:xfrm>
              <a:off x="4114800" y="1360450"/>
              <a:ext cx="3985332" cy="806982"/>
              <a:chOff x="4114800" y="1416079"/>
              <a:chExt cx="3985332" cy="695723"/>
            </a:xfrm>
            <a:solidFill>
              <a:schemeClr val="accent2"/>
            </a:solidFill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ED05C5D3-6A7C-59E5-B3F9-DFAC98962C13}"/>
                  </a:ext>
                </a:extLst>
              </p:cNvPr>
              <p:cNvSpPr/>
              <p:nvPr/>
            </p:nvSpPr>
            <p:spPr>
              <a:xfrm rot="5400000">
                <a:off x="4164980" y="1365899"/>
                <a:ext cx="695721" cy="79608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BAC9C808-8136-2616-812B-2D33F3655888}"/>
                  </a:ext>
                </a:extLst>
              </p:cNvPr>
              <p:cNvSpPr/>
              <p:nvPr/>
            </p:nvSpPr>
            <p:spPr>
              <a:xfrm rot="5400000">
                <a:off x="7699917" y="1711587"/>
                <a:ext cx="695721" cy="10470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2E901E11-39D7-685D-FB81-6171E48F478A}"/>
                </a:ext>
              </a:extLst>
            </p:cNvPr>
            <p:cNvGrpSpPr/>
            <p:nvPr/>
          </p:nvGrpSpPr>
          <p:grpSpPr>
            <a:xfrm>
              <a:off x="5096780" y="1382144"/>
              <a:ext cx="2571407" cy="763594"/>
              <a:chOff x="5074478" y="1370992"/>
              <a:chExt cx="2571407" cy="763594"/>
            </a:xfrm>
          </p:grpSpPr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A7290FD9-592F-2394-06CB-88F0FB97167A}"/>
                  </a:ext>
                </a:extLst>
              </p:cNvPr>
              <p:cNvSpPr txBox="1"/>
              <p:nvPr/>
            </p:nvSpPr>
            <p:spPr>
              <a:xfrm>
                <a:off x="5074481" y="1700808"/>
                <a:ext cx="2571404" cy="43377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This is a sample text. Insert your desired text here. </a:t>
                </a:r>
                <a:endParaRPr 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F678F181-F9AB-5BD9-5391-34BCFAB4FCFD}"/>
                  </a:ext>
                </a:extLst>
              </p:cNvPr>
              <p:cNvSpPr txBox="1"/>
              <p:nvPr/>
            </p:nvSpPr>
            <p:spPr>
              <a:xfrm>
                <a:off x="5074478" y="1370992"/>
                <a:ext cx="2571405" cy="26823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Edit Title Here</a:t>
                </a:r>
              </a:p>
            </p:txBody>
          </p:sp>
        </p:grp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B1C3BAEC-FDCE-9CD8-A7CD-0FB03FB1252D}"/>
              </a:ext>
            </a:extLst>
          </p:cNvPr>
          <p:cNvGrpSpPr/>
          <p:nvPr/>
        </p:nvGrpSpPr>
        <p:grpSpPr>
          <a:xfrm>
            <a:off x="4110955" y="1360449"/>
            <a:ext cx="3985332" cy="806982"/>
            <a:chOff x="4114800" y="1360450"/>
            <a:chExt cx="3985332" cy="806982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0EAB5C1F-418C-E4D2-FBF1-ACAFEB2BF721}"/>
                </a:ext>
              </a:extLst>
            </p:cNvPr>
            <p:cNvGrpSpPr/>
            <p:nvPr/>
          </p:nvGrpSpPr>
          <p:grpSpPr>
            <a:xfrm>
              <a:off x="4114800" y="1360450"/>
              <a:ext cx="3985332" cy="806982"/>
              <a:chOff x="4114800" y="1416079"/>
              <a:chExt cx="3985332" cy="695723"/>
            </a:xfrm>
            <a:solidFill>
              <a:schemeClr val="accent2"/>
            </a:solidFill>
          </p:grpSpPr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FF2C1F19-3D72-EAEE-2268-9FBD590C5E81}"/>
                  </a:ext>
                </a:extLst>
              </p:cNvPr>
              <p:cNvSpPr/>
              <p:nvPr/>
            </p:nvSpPr>
            <p:spPr>
              <a:xfrm rot="5400000">
                <a:off x="4164980" y="1365899"/>
                <a:ext cx="695721" cy="79608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03892798-E764-7FA5-CF62-F17AB5E84EE0}"/>
                  </a:ext>
                </a:extLst>
              </p:cNvPr>
              <p:cNvSpPr/>
              <p:nvPr/>
            </p:nvSpPr>
            <p:spPr>
              <a:xfrm rot="5400000">
                <a:off x="7699917" y="1711587"/>
                <a:ext cx="695721" cy="10470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2B38548C-D83A-E5E2-E428-5C8EABFF347C}"/>
                </a:ext>
              </a:extLst>
            </p:cNvPr>
            <p:cNvGrpSpPr/>
            <p:nvPr/>
          </p:nvGrpSpPr>
          <p:grpSpPr>
            <a:xfrm>
              <a:off x="5096780" y="1382144"/>
              <a:ext cx="2571407" cy="763594"/>
              <a:chOff x="5074478" y="1370992"/>
              <a:chExt cx="2571407" cy="763594"/>
            </a:xfrm>
          </p:grpSpPr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4F1FFB46-0BBF-3276-8D25-7D9A60F18C22}"/>
                  </a:ext>
                </a:extLst>
              </p:cNvPr>
              <p:cNvSpPr txBox="1"/>
              <p:nvPr/>
            </p:nvSpPr>
            <p:spPr>
              <a:xfrm>
                <a:off x="5074481" y="1700808"/>
                <a:ext cx="2571404" cy="43377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This is a sample text. Insert your desired text here. </a:t>
                </a:r>
                <a:endParaRPr 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A81452D-73D8-85CE-3203-DE95C9055C8D}"/>
                  </a:ext>
                </a:extLst>
              </p:cNvPr>
              <p:cNvSpPr txBox="1"/>
              <p:nvPr/>
            </p:nvSpPr>
            <p:spPr>
              <a:xfrm>
                <a:off x="5074478" y="1370992"/>
                <a:ext cx="2571405" cy="26823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Edit Title Here</a:t>
                </a:r>
              </a:p>
            </p:txBody>
          </p:sp>
        </p:grpSp>
      </p:grpSp>
      <p:pic>
        <p:nvPicPr>
          <p:cNvPr id="67" name="Graphic 66" descr="Rocket outline">
            <a:extLst>
              <a:ext uri="{FF2B5EF4-FFF2-40B4-BE49-F238E27FC236}">
                <a16:creationId xmlns:a16="http://schemas.microsoft.com/office/drawing/2014/main" id="{740A133A-7120-4122-03F8-DCEF6DA7A7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32027" y="3475636"/>
            <a:ext cx="622644" cy="622644"/>
          </a:xfrm>
          <a:prstGeom prst="rect">
            <a:avLst/>
          </a:prstGeom>
        </p:spPr>
      </p:pic>
      <p:pic>
        <p:nvPicPr>
          <p:cNvPr id="133" name="Graphic 132" descr="Diamond outline">
            <a:extLst>
              <a:ext uri="{FF2B5EF4-FFF2-40B4-BE49-F238E27FC236}">
                <a16:creationId xmlns:a16="http://schemas.microsoft.com/office/drawing/2014/main" id="{A754B610-4CD9-A0B9-B397-232948C1D8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28294" y="5468001"/>
            <a:ext cx="566732" cy="566730"/>
          </a:xfrm>
          <a:prstGeom prst="rect">
            <a:avLst/>
          </a:prstGeom>
        </p:spPr>
      </p:pic>
      <p:pic>
        <p:nvPicPr>
          <p:cNvPr id="135" name="Graphic 134" descr="Door Open outline">
            <a:extLst>
              <a:ext uri="{FF2B5EF4-FFF2-40B4-BE49-F238E27FC236}">
                <a16:creationId xmlns:a16="http://schemas.microsoft.com/office/drawing/2014/main" id="{88065E02-F426-7F2A-8012-0612DA759F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39780" y="1472467"/>
            <a:ext cx="566732" cy="56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893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472B1BA9-4563-4618-C97A-E68F44822A66}"/>
              </a:ext>
            </a:extLst>
          </p:cNvPr>
          <p:cNvSpPr/>
          <p:nvPr/>
        </p:nvSpPr>
        <p:spPr>
          <a:xfrm flipH="1" flipV="1">
            <a:off x="7309490" y="3775687"/>
            <a:ext cx="929575" cy="1935752"/>
          </a:xfrm>
          <a:custGeom>
            <a:avLst/>
            <a:gdLst>
              <a:gd name="connsiteX0" fmla="*/ 0 w 944064"/>
              <a:gd name="connsiteY0" fmla="*/ 0 h 1347746"/>
              <a:gd name="connsiteX1" fmla="*/ 944064 w 944064"/>
              <a:gd name="connsiteY1" fmla="*/ 237532 h 1347746"/>
              <a:gd name="connsiteX2" fmla="*/ 944064 w 944064"/>
              <a:gd name="connsiteY2" fmla="*/ 1110214 h 1347746"/>
              <a:gd name="connsiteX3" fmla="*/ 0 w 944064"/>
              <a:gd name="connsiteY3" fmla="*/ 1347746 h 1347746"/>
              <a:gd name="connsiteX0" fmla="*/ 0 w 944064"/>
              <a:gd name="connsiteY0" fmla="*/ 0 h 1888744"/>
              <a:gd name="connsiteX1" fmla="*/ 944064 w 944064"/>
              <a:gd name="connsiteY1" fmla="*/ 237532 h 1888744"/>
              <a:gd name="connsiteX2" fmla="*/ 923560 w 944064"/>
              <a:gd name="connsiteY2" fmla="*/ 1888744 h 1888744"/>
              <a:gd name="connsiteX3" fmla="*/ 0 w 944064"/>
              <a:gd name="connsiteY3" fmla="*/ 1347746 h 1888744"/>
              <a:gd name="connsiteX4" fmla="*/ 0 w 944064"/>
              <a:gd name="connsiteY4" fmla="*/ 0 h 1888744"/>
              <a:gd name="connsiteX0" fmla="*/ 0 w 923560"/>
              <a:gd name="connsiteY0" fmla="*/ 0 h 1888744"/>
              <a:gd name="connsiteX1" fmla="*/ 923560 w 923560"/>
              <a:gd name="connsiteY1" fmla="*/ 1331683 h 1888744"/>
              <a:gd name="connsiteX2" fmla="*/ 923560 w 923560"/>
              <a:gd name="connsiteY2" fmla="*/ 1888744 h 1888744"/>
              <a:gd name="connsiteX3" fmla="*/ 0 w 923560"/>
              <a:gd name="connsiteY3" fmla="*/ 1347746 h 1888744"/>
              <a:gd name="connsiteX4" fmla="*/ 0 w 923560"/>
              <a:gd name="connsiteY4" fmla="*/ 0 h 1888744"/>
              <a:gd name="connsiteX0" fmla="*/ 0 w 933812"/>
              <a:gd name="connsiteY0" fmla="*/ 0 h 2004471"/>
              <a:gd name="connsiteX1" fmla="*/ 923560 w 933812"/>
              <a:gd name="connsiteY1" fmla="*/ 1331683 h 2004471"/>
              <a:gd name="connsiteX2" fmla="*/ 933812 w 933812"/>
              <a:gd name="connsiteY2" fmla="*/ 2004471 h 2004471"/>
              <a:gd name="connsiteX3" fmla="*/ 0 w 933812"/>
              <a:gd name="connsiteY3" fmla="*/ 1347746 h 2004471"/>
              <a:gd name="connsiteX4" fmla="*/ 0 w 933812"/>
              <a:gd name="connsiteY4" fmla="*/ 0 h 2004471"/>
              <a:gd name="connsiteX0" fmla="*/ 0 w 937977"/>
              <a:gd name="connsiteY0" fmla="*/ 0 h 2004471"/>
              <a:gd name="connsiteX1" fmla="*/ 937977 w 937977"/>
              <a:gd name="connsiteY1" fmla="*/ 1400725 h 2004471"/>
              <a:gd name="connsiteX2" fmla="*/ 933812 w 937977"/>
              <a:gd name="connsiteY2" fmla="*/ 2004471 h 2004471"/>
              <a:gd name="connsiteX3" fmla="*/ 0 w 937977"/>
              <a:gd name="connsiteY3" fmla="*/ 1347746 h 2004471"/>
              <a:gd name="connsiteX4" fmla="*/ 0 w 937977"/>
              <a:gd name="connsiteY4" fmla="*/ 0 h 2004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7977" h="2004471">
                <a:moveTo>
                  <a:pt x="0" y="0"/>
                </a:moveTo>
                <a:lnTo>
                  <a:pt x="937977" y="1400725"/>
                </a:lnTo>
                <a:cubicBezTo>
                  <a:pt x="936589" y="1601974"/>
                  <a:pt x="935200" y="1803222"/>
                  <a:pt x="933812" y="2004471"/>
                </a:cubicBezTo>
                <a:lnTo>
                  <a:pt x="0" y="13477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A0C1B4E0-4857-C71B-D938-A9D444594688}"/>
              </a:ext>
            </a:extLst>
          </p:cNvPr>
          <p:cNvSpPr/>
          <p:nvPr/>
        </p:nvSpPr>
        <p:spPr>
          <a:xfrm flipH="1">
            <a:off x="7309490" y="2036097"/>
            <a:ext cx="929575" cy="1935752"/>
          </a:xfrm>
          <a:custGeom>
            <a:avLst/>
            <a:gdLst>
              <a:gd name="connsiteX0" fmla="*/ 0 w 944064"/>
              <a:gd name="connsiteY0" fmla="*/ 0 h 1347746"/>
              <a:gd name="connsiteX1" fmla="*/ 944064 w 944064"/>
              <a:gd name="connsiteY1" fmla="*/ 237532 h 1347746"/>
              <a:gd name="connsiteX2" fmla="*/ 944064 w 944064"/>
              <a:gd name="connsiteY2" fmla="*/ 1110214 h 1347746"/>
              <a:gd name="connsiteX3" fmla="*/ 0 w 944064"/>
              <a:gd name="connsiteY3" fmla="*/ 1347746 h 1347746"/>
              <a:gd name="connsiteX0" fmla="*/ 0 w 944064"/>
              <a:gd name="connsiteY0" fmla="*/ 0 h 1888744"/>
              <a:gd name="connsiteX1" fmla="*/ 944064 w 944064"/>
              <a:gd name="connsiteY1" fmla="*/ 237532 h 1888744"/>
              <a:gd name="connsiteX2" fmla="*/ 923560 w 944064"/>
              <a:gd name="connsiteY2" fmla="*/ 1888744 h 1888744"/>
              <a:gd name="connsiteX3" fmla="*/ 0 w 944064"/>
              <a:gd name="connsiteY3" fmla="*/ 1347746 h 1888744"/>
              <a:gd name="connsiteX4" fmla="*/ 0 w 944064"/>
              <a:gd name="connsiteY4" fmla="*/ 0 h 1888744"/>
              <a:gd name="connsiteX0" fmla="*/ 0 w 923560"/>
              <a:gd name="connsiteY0" fmla="*/ 0 h 1888744"/>
              <a:gd name="connsiteX1" fmla="*/ 923560 w 923560"/>
              <a:gd name="connsiteY1" fmla="*/ 1331683 h 1888744"/>
              <a:gd name="connsiteX2" fmla="*/ 923560 w 923560"/>
              <a:gd name="connsiteY2" fmla="*/ 1888744 h 1888744"/>
              <a:gd name="connsiteX3" fmla="*/ 0 w 923560"/>
              <a:gd name="connsiteY3" fmla="*/ 1347746 h 1888744"/>
              <a:gd name="connsiteX4" fmla="*/ 0 w 923560"/>
              <a:gd name="connsiteY4" fmla="*/ 0 h 1888744"/>
              <a:gd name="connsiteX0" fmla="*/ 0 w 933812"/>
              <a:gd name="connsiteY0" fmla="*/ 0 h 2004471"/>
              <a:gd name="connsiteX1" fmla="*/ 923560 w 933812"/>
              <a:gd name="connsiteY1" fmla="*/ 1331683 h 2004471"/>
              <a:gd name="connsiteX2" fmla="*/ 933812 w 933812"/>
              <a:gd name="connsiteY2" fmla="*/ 2004471 h 2004471"/>
              <a:gd name="connsiteX3" fmla="*/ 0 w 933812"/>
              <a:gd name="connsiteY3" fmla="*/ 1347746 h 2004471"/>
              <a:gd name="connsiteX4" fmla="*/ 0 w 933812"/>
              <a:gd name="connsiteY4" fmla="*/ 0 h 2004471"/>
              <a:gd name="connsiteX0" fmla="*/ 0 w 937977"/>
              <a:gd name="connsiteY0" fmla="*/ 0 h 2004471"/>
              <a:gd name="connsiteX1" fmla="*/ 937977 w 937977"/>
              <a:gd name="connsiteY1" fmla="*/ 1400725 h 2004471"/>
              <a:gd name="connsiteX2" fmla="*/ 933812 w 937977"/>
              <a:gd name="connsiteY2" fmla="*/ 2004471 h 2004471"/>
              <a:gd name="connsiteX3" fmla="*/ 0 w 937977"/>
              <a:gd name="connsiteY3" fmla="*/ 1347746 h 2004471"/>
              <a:gd name="connsiteX4" fmla="*/ 0 w 937977"/>
              <a:gd name="connsiteY4" fmla="*/ 0 h 2004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7977" h="2004471">
                <a:moveTo>
                  <a:pt x="0" y="0"/>
                </a:moveTo>
                <a:lnTo>
                  <a:pt x="937977" y="1400725"/>
                </a:lnTo>
                <a:cubicBezTo>
                  <a:pt x="936589" y="1601974"/>
                  <a:pt x="935200" y="1803222"/>
                  <a:pt x="933812" y="2004471"/>
                </a:cubicBezTo>
                <a:lnTo>
                  <a:pt x="0" y="13477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71AF978-4824-05F5-59AC-575D73653F66}"/>
              </a:ext>
            </a:extLst>
          </p:cNvPr>
          <p:cNvSpPr/>
          <p:nvPr/>
        </p:nvSpPr>
        <p:spPr>
          <a:xfrm>
            <a:off x="4584141" y="3150684"/>
            <a:ext cx="3032510" cy="1994301"/>
          </a:xfrm>
          <a:prstGeom prst="roundRect">
            <a:avLst>
              <a:gd name="adj" fmla="val 15038"/>
            </a:avLst>
          </a:prstGeom>
          <a:solidFill>
            <a:schemeClr val="tx1">
              <a:alpha val="15000"/>
            </a:schemeClr>
          </a:solidFill>
          <a:ln w="63500">
            <a:noFill/>
          </a:ln>
          <a:effectLst>
            <a:softEdge rad="2921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38E7A2DE-EBA1-4E30-8C5C-82870A576DDE}"/>
              </a:ext>
            </a:extLst>
          </p:cNvPr>
          <p:cNvSpPr/>
          <p:nvPr/>
        </p:nvSpPr>
        <p:spPr>
          <a:xfrm>
            <a:off x="5509547" y="3103070"/>
            <a:ext cx="1173052" cy="0"/>
          </a:xfrm>
          <a:custGeom>
            <a:avLst/>
            <a:gdLst>
              <a:gd name="connsiteX0" fmla="*/ 0 w 1173052"/>
              <a:gd name="connsiteY0" fmla="*/ 0 h 1631651"/>
              <a:gd name="connsiteX1" fmla="*/ 1173052 w 1173052"/>
              <a:gd name="connsiteY1" fmla="*/ 0 h 1631651"/>
              <a:gd name="connsiteX2" fmla="*/ 1173052 w 1173052"/>
              <a:gd name="connsiteY2" fmla="*/ 1631651 h 1631651"/>
              <a:gd name="connsiteX3" fmla="*/ 0 w 1173052"/>
              <a:gd name="connsiteY3" fmla="*/ 1631651 h 1631651"/>
              <a:gd name="connsiteX4" fmla="*/ 0 w 1173052"/>
              <a:gd name="connsiteY4" fmla="*/ 0 h 1631651"/>
              <a:gd name="connsiteX0" fmla="*/ 1173052 w 1264492"/>
              <a:gd name="connsiteY0" fmla="*/ 0 h 1631651"/>
              <a:gd name="connsiteX1" fmla="*/ 1173052 w 1264492"/>
              <a:gd name="connsiteY1" fmla="*/ 1631651 h 1631651"/>
              <a:gd name="connsiteX2" fmla="*/ 0 w 1264492"/>
              <a:gd name="connsiteY2" fmla="*/ 1631651 h 1631651"/>
              <a:gd name="connsiteX3" fmla="*/ 0 w 1264492"/>
              <a:gd name="connsiteY3" fmla="*/ 0 h 1631651"/>
              <a:gd name="connsiteX4" fmla="*/ 1264492 w 1264492"/>
              <a:gd name="connsiteY4" fmla="*/ 91440 h 1631651"/>
              <a:gd name="connsiteX0" fmla="*/ 1173052 w 1173052"/>
              <a:gd name="connsiteY0" fmla="*/ 0 h 1631651"/>
              <a:gd name="connsiteX1" fmla="*/ 1173052 w 1173052"/>
              <a:gd name="connsiteY1" fmla="*/ 1631651 h 1631651"/>
              <a:gd name="connsiteX2" fmla="*/ 0 w 1173052"/>
              <a:gd name="connsiteY2" fmla="*/ 1631651 h 1631651"/>
              <a:gd name="connsiteX3" fmla="*/ 0 w 1173052"/>
              <a:gd name="connsiteY3" fmla="*/ 0 h 1631651"/>
              <a:gd name="connsiteX0" fmla="*/ 1173052 w 1173052"/>
              <a:gd name="connsiteY0" fmla="*/ 0 h 1631651"/>
              <a:gd name="connsiteX1" fmla="*/ 1173052 w 1173052"/>
              <a:gd name="connsiteY1" fmla="*/ 1631651 h 1631651"/>
              <a:gd name="connsiteX2" fmla="*/ 0 w 1173052"/>
              <a:gd name="connsiteY2" fmla="*/ 1631651 h 1631651"/>
              <a:gd name="connsiteX0" fmla="*/ 1173052 w 1173052"/>
              <a:gd name="connsiteY0" fmla="*/ 0 h 0"/>
              <a:gd name="connsiteX1" fmla="*/ 0 w 117305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73052">
                <a:moveTo>
                  <a:pt x="1173052" y="0"/>
                </a:moveTo>
                <a:lnTo>
                  <a:pt x="0" y="0"/>
                </a:lnTo>
              </a:path>
            </a:pathLst>
          </a:custGeom>
          <a:noFill/>
          <a:ln w="63500" cap="rnd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F9D36E-A95E-701F-C8C5-D3878B172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rPr lang="en-US" dirty="0"/>
              <a:t>4-Item Business Infographic Slide Template</a:t>
            </a:r>
            <a:endParaRPr lang="en-IN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AD6DD33-5FE5-A31D-BB82-2FAA1E64C89A}"/>
              </a:ext>
            </a:extLst>
          </p:cNvPr>
          <p:cNvSpPr/>
          <p:nvPr/>
        </p:nvSpPr>
        <p:spPr>
          <a:xfrm flipH="1">
            <a:off x="8234812" y="2036109"/>
            <a:ext cx="911699" cy="13075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6A9B35-B08B-4346-A1C0-A54DE82A97B9}"/>
              </a:ext>
            </a:extLst>
          </p:cNvPr>
          <p:cNvSpPr/>
          <p:nvPr/>
        </p:nvSpPr>
        <p:spPr>
          <a:xfrm flipH="1">
            <a:off x="9221202" y="2036109"/>
            <a:ext cx="102200" cy="13075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8194783-0771-E2A3-6335-8FD15505C201}"/>
              </a:ext>
            </a:extLst>
          </p:cNvPr>
          <p:cNvSpPr/>
          <p:nvPr/>
        </p:nvSpPr>
        <p:spPr>
          <a:xfrm flipH="1">
            <a:off x="11310755" y="2036109"/>
            <a:ext cx="102200" cy="13075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55DB43B2-E99A-AAB4-0D4E-10662150DB7D}"/>
              </a:ext>
            </a:extLst>
          </p:cNvPr>
          <p:cNvSpPr/>
          <p:nvPr/>
        </p:nvSpPr>
        <p:spPr>
          <a:xfrm flipV="1">
            <a:off x="3975275" y="3775687"/>
            <a:ext cx="929575" cy="1935752"/>
          </a:xfrm>
          <a:custGeom>
            <a:avLst/>
            <a:gdLst>
              <a:gd name="connsiteX0" fmla="*/ 0 w 944064"/>
              <a:gd name="connsiteY0" fmla="*/ 0 h 1347746"/>
              <a:gd name="connsiteX1" fmla="*/ 944064 w 944064"/>
              <a:gd name="connsiteY1" fmla="*/ 237532 h 1347746"/>
              <a:gd name="connsiteX2" fmla="*/ 944064 w 944064"/>
              <a:gd name="connsiteY2" fmla="*/ 1110214 h 1347746"/>
              <a:gd name="connsiteX3" fmla="*/ 0 w 944064"/>
              <a:gd name="connsiteY3" fmla="*/ 1347746 h 1347746"/>
              <a:gd name="connsiteX0" fmla="*/ 0 w 944064"/>
              <a:gd name="connsiteY0" fmla="*/ 0 h 1888744"/>
              <a:gd name="connsiteX1" fmla="*/ 944064 w 944064"/>
              <a:gd name="connsiteY1" fmla="*/ 237532 h 1888744"/>
              <a:gd name="connsiteX2" fmla="*/ 923560 w 944064"/>
              <a:gd name="connsiteY2" fmla="*/ 1888744 h 1888744"/>
              <a:gd name="connsiteX3" fmla="*/ 0 w 944064"/>
              <a:gd name="connsiteY3" fmla="*/ 1347746 h 1888744"/>
              <a:gd name="connsiteX4" fmla="*/ 0 w 944064"/>
              <a:gd name="connsiteY4" fmla="*/ 0 h 1888744"/>
              <a:gd name="connsiteX0" fmla="*/ 0 w 923560"/>
              <a:gd name="connsiteY0" fmla="*/ 0 h 1888744"/>
              <a:gd name="connsiteX1" fmla="*/ 923560 w 923560"/>
              <a:gd name="connsiteY1" fmla="*/ 1331683 h 1888744"/>
              <a:gd name="connsiteX2" fmla="*/ 923560 w 923560"/>
              <a:gd name="connsiteY2" fmla="*/ 1888744 h 1888744"/>
              <a:gd name="connsiteX3" fmla="*/ 0 w 923560"/>
              <a:gd name="connsiteY3" fmla="*/ 1347746 h 1888744"/>
              <a:gd name="connsiteX4" fmla="*/ 0 w 923560"/>
              <a:gd name="connsiteY4" fmla="*/ 0 h 1888744"/>
              <a:gd name="connsiteX0" fmla="*/ 0 w 933812"/>
              <a:gd name="connsiteY0" fmla="*/ 0 h 2004471"/>
              <a:gd name="connsiteX1" fmla="*/ 923560 w 933812"/>
              <a:gd name="connsiteY1" fmla="*/ 1331683 h 2004471"/>
              <a:gd name="connsiteX2" fmla="*/ 933812 w 933812"/>
              <a:gd name="connsiteY2" fmla="*/ 2004471 h 2004471"/>
              <a:gd name="connsiteX3" fmla="*/ 0 w 933812"/>
              <a:gd name="connsiteY3" fmla="*/ 1347746 h 2004471"/>
              <a:gd name="connsiteX4" fmla="*/ 0 w 933812"/>
              <a:gd name="connsiteY4" fmla="*/ 0 h 2004471"/>
              <a:gd name="connsiteX0" fmla="*/ 0 w 937977"/>
              <a:gd name="connsiteY0" fmla="*/ 0 h 2004471"/>
              <a:gd name="connsiteX1" fmla="*/ 937977 w 937977"/>
              <a:gd name="connsiteY1" fmla="*/ 1400725 h 2004471"/>
              <a:gd name="connsiteX2" fmla="*/ 933812 w 937977"/>
              <a:gd name="connsiteY2" fmla="*/ 2004471 h 2004471"/>
              <a:gd name="connsiteX3" fmla="*/ 0 w 937977"/>
              <a:gd name="connsiteY3" fmla="*/ 1347746 h 2004471"/>
              <a:gd name="connsiteX4" fmla="*/ 0 w 937977"/>
              <a:gd name="connsiteY4" fmla="*/ 0 h 2004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7977" h="2004471">
                <a:moveTo>
                  <a:pt x="0" y="0"/>
                </a:moveTo>
                <a:lnTo>
                  <a:pt x="937977" y="1400725"/>
                </a:lnTo>
                <a:cubicBezTo>
                  <a:pt x="936589" y="1601974"/>
                  <a:pt x="935200" y="1803222"/>
                  <a:pt x="933812" y="2004471"/>
                </a:cubicBezTo>
                <a:lnTo>
                  <a:pt x="0" y="13477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F7269B2-4E30-774F-F104-57B35CECDFBD}"/>
              </a:ext>
            </a:extLst>
          </p:cNvPr>
          <p:cNvSpPr/>
          <p:nvPr/>
        </p:nvSpPr>
        <p:spPr>
          <a:xfrm>
            <a:off x="3975275" y="2036097"/>
            <a:ext cx="929575" cy="1935752"/>
          </a:xfrm>
          <a:custGeom>
            <a:avLst/>
            <a:gdLst>
              <a:gd name="connsiteX0" fmla="*/ 0 w 944064"/>
              <a:gd name="connsiteY0" fmla="*/ 0 h 1347746"/>
              <a:gd name="connsiteX1" fmla="*/ 944064 w 944064"/>
              <a:gd name="connsiteY1" fmla="*/ 237532 h 1347746"/>
              <a:gd name="connsiteX2" fmla="*/ 944064 w 944064"/>
              <a:gd name="connsiteY2" fmla="*/ 1110214 h 1347746"/>
              <a:gd name="connsiteX3" fmla="*/ 0 w 944064"/>
              <a:gd name="connsiteY3" fmla="*/ 1347746 h 1347746"/>
              <a:gd name="connsiteX0" fmla="*/ 0 w 944064"/>
              <a:gd name="connsiteY0" fmla="*/ 0 h 1888744"/>
              <a:gd name="connsiteX1" fmla="*/ 944064 w 944064"/>
              <a:gd name="connsiteY1" fmla="*/ 237532 h 1888744"/>
              <a:gd name="connsiteX2" fmla="*/ 923560 w 944064"/>
              <a:gd name="connsiteY2" fmla="*/ 1888744 h 1888744"/>
              <a:gd name="connsiteX3" fmla="*/ 0 w 944064"/>
              <a:gd name="connsiteY3" fmla="*/ 1347746 h 1888744"/>
              <a:gd name="connsiteX4" fmla="*/ 0 w 944064"/>
              <a:gd name="connsiteY4" fmla="*/ 0 h 1888744"/>
              <a:gd name="connsiteX0" fmla="*/ 0 w 923560"/>
              <a:gd name="connsiteY0" fmla="*/ 0 h 1888744"/>
              <a:gd name="connsiteX1" fmla="*/ 923560 w 923560"/>
              <a:gd name="connsiteY1" fmla="*/ 1331683 h 1888744"/>
              <a:gd name="connsiteX2" fmla="*/ 923560 w 923560"/>
              <a:gd name="connsiteY2" fmla="*/ 1888744 h 1888744"/>
              <a:gd name="connsiteX3" fmla="*/ 0 w 923560"/>
              <a:gd name="connsiteY3" fmla="*/ 1347746 h 1888744"/>
              <a:gd name="connsiteX4" fmla="*/ 0 w 923560"/>
              <a:gd name="connsiteY4" fmla="*/ 0 h 1888744"/>
              <a:gd name="connsiteX0" fmla="*/ 0 w 933812"/>
              <a:gd name="connsiteY0" fmla="*/ 0 h 2004471"/>
              <a:gd name="connsiteX1" fmla="*/ 923560 w 933812"/>
              <a:gd name="connsiteY1" fmla="*/ 1331683 h 2004471"/>
              <a:gd name="connsiteX2" fmla="*/ 933812 w 933812"/>
              <a:gd name="connsiteY2" fmla="*/ 2004471 h 2004471"/>
              <a:gd name="connsiteX3" fmla="*/ 0 w 933812"/>
              <a:gd name="connsiteY3" fmla="*/ 1347746 h 2004471"/>
              <a:gd name="connsiteX4" fmla="*/ 0 w 933812"/>
              <a:gd name="connsiteY4" fmla="*/ 0 h 2004471"/>
              <a:gd name="connsiteX0" fmla="*/ 0 w 937977"/>
              <a:gd name="connsiteY0" fmla="*/ 0 h 2004471"/>
              <a:gd name="connsiteX1" fmla="*/ 937977 w 937977"/>
              <a:gd name="connsiteY1" fmla="*/ 1400725 h 2004471"/>
              <a:gd name="connsiteX2" fmla="*/ 933812 w 937977"/>
              <a:gd name="connsiteY2" fmla="*/ 2004471 h 2004471"/>
              <a:gd name="connsiteX3" fmla="*/ 0 w 937977"/>
              <a:gd name="connsiteY3" fmla="*/ 1347746 h 2004471"/>
              <a:gd name="connsiteX4" fmla="*/ 0 w 937977"/>
              <a:gd name="connsiteY4" fmla="*/ 0 h 2004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7977" h="2004471">
                <a:moveTo>
                  <a:pt x="0" y="0"/>
                </a:moveTo>
                <a:lnTo>
                  <a:pt x="937977" y="1400725"/>
                </a:lnTo>
                <a:cubicBezTo>
                  <a:pt x="936589" y="1601974"/>
                  <a:pt x="935200" y="1803222"/>
                  <a:pt x="933812" y="2004471"/>
                </a:cubicBezTo>
                <a:lnTo>
                  <a:pt x="0" y="134774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8E05E6-C777-1FBD-6A10-B67BADBC3012}"/>
              </a:ext>
            </a:extLst>
          </p:cNvPr>
          <p:cNvSpPr/>
          <p:nvPr/>
        </p:nvSpPr>
        <p:spPr>
          <a:xfrm>
            <a:off x="3071923" y="2033104"/>
            <a:ext cx="911699" cy="13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E1BD8F-2559-83B8-BF2F-EDDC2543C5CC}"/>
              </a:ext>
            </a:extLst>
          </p:cNvPr>
          <p:cNvSpPr/>
          <p:nvPr/>
        </p:nvSpPr>
        <p:spPr>
          <a:xfrm>
            <a:off x="2895031" y="2033104"/>
            <a:ext cx="102200" cy="13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2D1AD8-126F-4BD8-35A7-695616F573B2}"/>
              </a:ext>
            </a:extLst>
          </p:cNvPr>
          <p:cNvSpPr/>
          <p:nvPr/>
        </p:nvSpPr>
        <p:spPr>
          <a:xfrm>
            <a:off x="796862" y="2033104"/>
            <a:ext cx="102200" cy="1307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859B68F-C4F7-9777-7181-1A9DC892DB1D}"/>
              </a:ext>
            </a:extLst>
          </p:cNvPr>
          <p:cNvSpPr/>
          <p:nvPr/>
        </p:nvSpPr>
        <p:spPr>
          <a:xfrm>
            <a:off x="622999" y="1556792"/>
            <a:ext cx="3361396" cy="2176951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276DCB7-D64E-10D5-A530-E8C56115AE1B}"/>
              </a:ext>
            </a:extLst>
          </p:cNvPr>
          <p:cNvSpPr/>
          <p:nvPr/>
        </p:nvSpPr>
        <p:spPr>
          <a:xfrm>
            <a:off x="8216394" y="1556792"/>
            <a:ext cx="3352754" cy="2176951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5A0CC98C-2E89-BCD9-849A-A2414BA59107}"/>
              </a:ext>
            </a:extLst>
          </p:cNvPr>
          <p:cNvSpPr/>
          <p:nvPr/>
        </p:nvSpPr>
        <p:spPr>
          <a:xfrm>
            <a:off x="4910884" y="3103070"/>
            <a:ext cx="598663" cy="1631651"/>
          </a:xfrm>
          <a:custGeom>
            <a:avLst/>
            <a:gdLst>
              <a:gd name="connsiteX0" fmla="*/ 271947 w 598663"/>
              <a:gd name="connsiteY0" fmla="*/ 0 h 1631651"/>
              <a:gd name="connsiteX1" fmla="*/ 598663 w 598663"/>
              <a:gd name="connsiteY1" fmla="*/ 0 h 1631651"/>
              <a:gd name="connsiteX2" fmla="*/ 598663 w 598663"/>
              <a:gd name="connsiteY2" fmla="*/ 1631651 h 1631651"/>
              <a:gd name="connsiteX3" fmla="*/ 271947 w 598663"/>
              <a:gd name="connsiteY3" fmla="*/ 1631651 h 1631651"/>
              <a:gd name="connsiteX4" fmla="*/ 0 w 598663"/>
              <a:gd name="connsiteY4" fmla="*/ 1359704 h 1631651"/>
              <a:gd name="connsiteX5" fmla="*/ 0 w 598663"/>
              <a:gd name="connsiteY5" fmla="*/ 271947 h 1631651"/>
              <a:gd name="connsiteX6" fmla="*/ 271947 w 598663"/>
              <a:gd name="connsiteY6" fmla="*/ 0 h 1631651"/>
              <a:gd name="connsiteX0" fmla="*/ 271947 w 598663"/>
              <a:gd name="connsiteY0" fmla="*/ 0 h 1631651"/>
              <a:gd name="connsiteX1" fmla="*/ 598663 w 598663"/>
              <a:gd name="connsiteY1" fmla="*/ 0 h 1631651"/>
              <a:gd name="connsiteX2" fmla="*/ 597287 w 598663"/>
              <a:gd name="connsiteY2" fmla="*/ 583677 h 1631651"/>
              <a:gd name="connsiteX3" fmla="*/ 598663 w 598663"/>
              <a:gd name="connsiteY3" fmla="*/ 1631651 h 1631651"/>
              <a:gd name="connsiteX4" fmla="*/ 271947 w 598663"/>
              <a:gd name="connsiteY4" fmla="*/ 1631651 h 1631651"/>
              <a:gd name="connsiteX5" fmla="*/ 0 w 598663"/>
              <a:gd name="connsiteY5" fmla="*/ 1359704 h 1631651"/>
              <a:gd name="connsiteX6" fmla="*/ 0 w 598663"/>
              <a:gd name="connsiteY6" fmla="*/ 271947 h 1631651"/>
              <a:gd name="connsiteX7" fmla="*/ 271947 w 598663"/>
              <a:gd name="connsiteY7" fmla="*/ 0 h 1631651"/>
              <a:gd name="connsiteX0" fmla="*/ 597287 w 688727"/>
              <a:gd name="connsiteY0" fmla="*/ 583677 h 1631651"/>
              <a:gd name="connsiteX1" fmla="*/ 598663 w 688727"/>
              <a:gd name="connsiteY1" fmla="*/ 1631651 h 1631651"/>
              <a:gd name="connsiteX2" fmla="*/ 271947 w 688727"/>
              <a:gd name="connsiteY2" fmla="*/ 1631651 h 1631651"/>
              <a:gd name="connsiteX3" fmla="*/ 0 w 688727"/>
              <a:gd name="connsiteY3" fmla="*/ 1359704 h 1631651"/>
              <a:gd name="connsiteX4" fmla="*/ 0 w 688727"/>
              <a:gd name="connsiteY4" fmla="*/ 271947 h 1631651"/>
              <a:gd name="connsiteX5" fmla="*/ 271947 w 688727"/>
              <a:gd name="connsiteY5" fmla="*/ 0 h 1631651"/>
              <a:gd name="connsiteX6" fmla="*/ 598663 w 688727"/>
              <a:gd name="connsiteY6" fmla="*/ 0 h 1631651"/>
              <a:gd name="connsiteX7" fmla="*/ 688727 w 688727"/>
              <a:gd name="connsiteY7" fmla="*/ 675117 h 1631651"/>
              <a:gd name="connsiteX0" fmla="*/ 597287 w 598663"/>
              <a:gd name="connsiteY0" fmla="*/ 583677 h 1631651"/>
              <a:gd name="connsiteX1" fmla="*/ 598663 w 598663"/>
              <a:gd name="connsiteY1" fmla="*/ 1631651 h 1631651"/>
              <a:gd name="connsiteX2" fmla="*/ 271947 w 598663"/>
              <a:gd name="connsiteY2" fmla="*/ 1631651 h 1631651"/>
              <a:gd name="connsiteX3" fmla="*/ 0 w 598663"/>
              <a:gd name="connsiteY3" fmla="*/ 1359704 h 1631651"/>
              <a:gd name="connsiteX4" fmla="*/ 0 w 598663"/>
              <a:gd name="connsiteY4" fmla="*/ 271947 h 1631651"/>
              <a:gd name="connsiteX5" fmla="*/ 271947 w 598663"/>
              <a:gd name="connsiteY5" fmla="*/ 0 h 1631651"/>
              <a:gd name="connsiteX6" fmla="*/ 598663 w 598663"/>
              <a:gd name="connsiteY6" fmla="*/ 0 h 1631651"/>
              <a:gd name="connsiteX0" fmla="*/ 598663 w 598663"/>
              <a:gd name="connsiteY0" fmla="*/ 1631651 h 1631651"/>
              <a:gd name="connsiteX1" fmla="*/ 271947 w 598663"/>
              <a:gd name="connsiteY1" fmla="*/ 1631651 h 1631651"/>
              <a:gd name="connsiteX2" fmla="*/ 0 w 598663"/>
              <a:gd name="connsiteY2" fmla="*/ 1359704 h 1631651"/>
              <a:gd name="connsiteX3" fmla="*/ 0 w 598663"/>
              <a:gd name="connsiteY3" fmla="*/ 271947 h 1631651"/>
              <a:gd name="connsiteX4" fmla="*/ 271947 w 598663"/>
              <a:gd name="connsiteY4" fmla="*/ 0 h 1631651"/>
              <a:gd name="connsiteX5" fmla="*/ 598663 w 598663"/>
              <a:gd name="connsiteY5" fmla="*/ 0 h 1631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8663" h="1631651">
                <a:moveTo>
                  <a:pt x="598663" y="1631651"/>
                </a:moveTo>
                <a:lnTo>
                  <a:pt x="271947" y="1631651"/>
                </a:lnTo>
                <a:cubicBezTo>
                  <a:pt x="121755" y="1631651"/>
                  <a:pt x="0" y="1509896"/>
                  <a:pt x="0" y="1359704"/>
                </a:cubicBezTo>
                <a:lnTo>
                  <a:pt x="0" y="271947"/>
                </a:lnTo>
                <a:cubicBezTo>
                  <a:pt x="0" y="121755"/>
                  <a:pt x="121755" y="0"/>
                  <a:pt x="271947" y="0"/>
                </a:cubicBezTo>
                <a:lnTo>
                  <a:pt x="598663" y="0"/>
                </a:lnTo>
              </a:path>
            </a:pathLst>
          </a:custGeom>
          <a:noFill/>
          <a:ln w="63500">
            <a:gradFill>
              <a:gsLst>
                <a:gs pos="5000">
                  <a:schemeClr val="accent1"/>
                </a:gs>
                <a:gs pos="100000">
                  <a:schemeClr val="accent5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FACA6FB-A2CB-044B-0D83-E95165CA7ACA}"/>
              </a:ext>
            </a:extLst>
          </p:cNvPr>
          <p:cNvSpPr/>
          <p:nvPr/>
        </p:nvSpPr>
        <p:spPr>
          <a:xfrm>
            <a:off x="5025375" y="3211918"/>
            <a:ext cx="2150041" cy="1413955"/>
          </a:xfrm>
          <a:prstGeom prst="roundRect">
            <a:avLst>
              <a:gd name="adj" fmla="val 15038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  <a:ln w="63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280AC73-5934-1255-9F13-7BB1C0832A6D}"/>
              </a:ext>
            </a:extLst>
          </p:cNvPr>
          <p:cNvSpPr txBox="1"/>
          <p:nvPr/>
        </p:nvSpPr>
        <p:spPr>
          <a:xfrm>
            <a:off x="5188881" y="3457231"/>
            <a:ext cx="1823028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1800" b="1" dirty="0"/>
              <a:t>BUSINESS INFOGRAPHIC</a:t>
            </a:r>
          </a:p>
          <a:p>
            <a:pPr algn="ctr"/>
            <a:r>
              <a:rPr lang="en-IN" sz="1800" b="1" dirty="0"/>
              <a:t>SLIDE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50A989-C351-AEAF-F6AB-3D28D64757D5}"/>
              </a:ext>
            </a:extLst>
          </p:cNvPr>
          <p:cNvSpPr txBox="1"/>
          <p:nvPr/>
        </p:nvSpPr>
        <p:spPr>
          <a:xfrm>
            <a:off x="1085608" y="2530381"/>
            <a:ext cx="1617626" cy="72800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is a sample text. Insert your desired text here. 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5C73BF-B906-D54E-270F-3D1BE180815F}"/>
              </a:ext>
            </a:extLst>
          </p:cNvPr>
          <p:cNvSpPr txBox="1"/>
          <p:nvPr/>
        </p:nvSpPr>
        <p:spPr>
          <a:xfrm>
            <a:off x="1085606" y="2075726"/>
            <a:ext cx="1617627" cy="31107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Edit Title Here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EA315C0-0D71-377D-7E95-6404CCFB9A17}"/>
              </a:ext>
            </a:extLst>
          </p:cNvPr>
          <p:cNvSpPr txBox="1"/>
          <p:nvPr/>
        </p:nvSpPr>
        <p:spPr>
          <a:xfrm>
            <a:off x="9511290" y="2574985"/>
            <a:ext cx="1617626" cy="72800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is a sample text. Insert your desired text here. 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816D6A2-E59C-E637-DFFA-414F856DFDC0}"/>
              </a:ext>
            </a:extLst>
          </p:cNvPr>
          <p:cNvSpPr txBox="1"/>
          <p:nvPr/>
        </p:nvSpPr>
        <p:spPr>
          <a:xfrm>
            <a:off x="9511288" y="2120330"/>
            <a:ext cx="1617627" cy="31107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Edit Title Here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BE7644-C256-CF01-4A44-86DC9C41870E}"/>
              </a:ext>
            </a:extLst>
          </p:cNvPr>
          <p:cNvSpPr/>
          <p:nvPr/>
        </p:nvSpPr>
        <p:spPr>
          <a:xfrm flipH="1">
            <a:off x="8234812" y="4387424"/>
            <a:ext cx="911699" cy="13075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9F54FC-FF4E-0A19-5EA7-1971B452100E}"/>
              </a:ext>
            </a:extLst>
          </p:cNvPr>
          <p:cNvSpPr/>
          <p:nvPr/>
        </p:nvSpPr>
        <p:spPr>
          <a:xfrm flipH="1">
            <a:off x="9221202" y="4387424"/>
            <a:ext cx="102200" cy="13075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DE0E69-C9AF-7E4D-7970-280929468F58}"/>
              </a:ext>
            </a:extLst>
          </p:cNvPr>
          <p:cNvSpPr/>
          <p:nvPr/>
        </p:nvSpPr>
        <p:spPr>
          <a:xfrm flipH="1">
            <a:off x="11310755" y="4387424"/>
            <a:ext cx="102200" cy="13075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0C850E-EFCD-EF62-38E7-30F15754968B}"/>
              </a:ext>
            </a:extLst>
          </p:cNvPr>
          <p:cNvSpPr/>
          <p:nvPr/>
        </p:nvSpPr>
        <p:spPr>
          <a:xfrm>
            <a:off x="3071923" y="4384419"/>
            <a:ext cx="911699" cy="13075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C27001-F6DC-F980-90CC-97DDB8C7193B}"/>
              </a:ext>
            </a:extLst>
          </p:cNvPr>
          <p:cNvSpPr/>
          <p:nvPr/>
        </p:nvSpPr>
        <p:spPr>
          <a:xfrm>
            <a:off x="2895031" y="4384419"/>
            <a:ext cx="102200" cy="13075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B9BA4A-2986-09CF-3038-F747403A3957}"/>
              </a:ext>
            </a:extLst>
          </p:cNvPr>
          <p:cNvSpPr/>
          <p:nvPr/>
        </p:nvSpPr>
        <p:spPr>
          <a:xfrm>
            <a:off x="796862" y="4384419"/>
            <a:ext cx="102200" cy="13075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D4BDD90-DF9C-1AF0-79AC-D1B337625FB6}"/>
              </a:ext>
            </a:extLst>
          </p:cNvPr>
          <p:cNvSpPr/>
          <p:nvPr/>
        </p:nvSpPr>
        <p:spPr>
          <a:xfrm>
            <a:off x="622999" y="3908107"/>
            <a:ext cx="3361396" cy="2176951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9834600-4CD3-BDD9-DB35-832B24B30DC5}"/>
              </a:ext>
            </a:extLst>
          </p:cNvPr>
          <p:cNvSpPr/>
          <p:nvPr/>
        </p:nvSpPr>
        <p:spPr>
          <a:xfrm>
            <a:off x="8216394" y="3908107"/>
            <a:ext cx="3352754" cy="2176951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CAF42D42-C583-B14E-08D9-BE6FB20AD915}"/>
              </a:ext>
            </a:extLst>
          </p:cNvPr>
          <p:cNvSpPr/>
          <p:nvPr/>
        </p:nvSpPr>
        <p:spPr>
          <a:xfrm>
            <a:off x="5509547" y="4736998"/>
            <a:ext cx="1173052" cy="0"/>
          </a:xfrm>
          <a:custGeom>
            <a:avLst/>
            <a:gdLst>
              <a:gd name="connsiteX0" fmla="*/ 0 w 1173052"/>
              <a:gd name="connsiteY0" fmla="*/ 0 h 1631651"/>
              <a:gd name="connsiteX1" fmla="*/ 1173052 w 1173052"/>
              <a:gd name="connsiteY1" fmla="*/ 0 h 1631651"/>
              <a:gd name="connsiteX2" fmla="*/ 1173052 w 1173052"/>
              <a:gd name="connsiteY2" fmla="*/ 1631651 h 1631651"/>
              <a:gd name="connsiteX3" fmla="*/ 0 w 1173052"/>
              <a:gd name="connsiteY3" fmla="*/ 1631651 h 1631651"/>
              <a:gd name="connsiteX4" fmla="*/ 0 w 1173052"/>
              <a:gd name="connsiteY4" fmla="*/ 0 h 1631651"/>
              <a:gd name="connsiteX0" fmla="*/ 1173052 w 1264492"/>
              <a:gd name="connsiteY0" fmla="*/ 0 h 1631651"/>
              <a:gd name="connsiteX1" fmla="*/ 1173052 w 1264492"/>
              <a:gd name="connsiteY1" fmla="*/ 1631651 h 1631651"/>
              <a:gd name="connsiteX2" fmla="*/ 0 w 1264492"/>
              <a:gd name="connsiteY2" fmla="*/ 1631651 h 1631651"/>
              <a:gd name="connsiteX3" fmla="*/ 0 w 1264492"/>
              <a:gd name="connsiteY3" fmla="*/ 0 h 1631651"/>
              <a:gd name="connsiteX4" fmla="*/ 1264492 w 1264492"/>
              <a:gd name="connsiteY4" fmla="*/ 91440 h 1631651"/>
              <a:gd name="connsiteX0" fmla="*/ 1173052 w 1173052"/>
              <a:gd name="connsiteY0" fmla="*/ 0 h 1631651"/>
              <a:gd name="connsiteX1" fmla="*/ 1173052 w 1173052"/>
              <a:gd name="connsiteY1" fmla="*/ 1631651 h 1631651"/>
              <a:gd name="connsiteX2" fmla="*/ 0 w 1173052"/>
              <a:gd name="connsiteY2" fmla="*/ 1631651 h 1631651"/>
              <a:gd name="connsiteX3" fmla="*/ 0 w 1173052"/>
              <a:gd name="connsiteY3" fmla="*/ 0 h 1631651"/>
              <a:gd name="connsiteX0" fmla="*/ 1173052 w 1173052"/>
              <a:gd name="connsiteY0" fmla="*/ 0 h 1631651"/>
              <a:gd name="connsiteX1" fmla="*/ 1173052 w 1173052"/>
              <a:gd name="connsiteY1" fmla="*/ 1631651 h 1631651"/>
              <a:gd name="connsiteX2" fmla="*/ 0 w 1173052"/>
              <a:gd name="connsiteY2" fmla="*/ 1631651 h 1631651"/>
              <a:gd name="connsiteX0" fmla="*/ 1173052 w 1173052"/>
              <a:gd name="connsiteY0" fmla="*/ 0 h 0"/>
              <a:gd name="connsiteX1" fmla="*/ 0 w 1173052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73052">
                <a:moveTo>
                  <a:pt x="1173052" y="0"/>
                </a:moveTo>
                <a:lnTo>
                  <a:pt x="0" y="0"/>
                </a:lnTo>
              </a:path>
            </a:pathLst>
          </a:custGeom>
          <a:noFill/>
          <a:ln w="63500" cap="rnd">
            <a:gradFill>
              <a:gsLst>
                <a:gs pos="0">
                  <a:schemeClr val="accent5"/>
                </a:gs>
                <a:gs pos="100000">
                  <a:schemeClr val="accent3"/>
                </a:gs>
              </a:gsLst>
              <a:lin ang="5400000" scaled="1"/>
            </a:gra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A843E500-F1C5-4140-C033-BEB01C054C88}"/>
              </a:ext>
            </a:extLst>
          </p:cNvPr>
          <p:cNvSpPr/>
          <p:nvPr/>
        </p:nvSpPr>
        <p:spPr>
          <a:xfrm>
            <a:off x="6682599" y="3103070"/>
            <a:ext cx="607308" cy="1631651"/>
          </a:xfrm>
          <a:custGeom>
            <a:avLst/>
            <a:gdLst>
              <a:gd name="connsiteX0" fmla="*/ 0 w 607308"/>
              <a:gd name="connsiteY0" fmla="*/ 0 h 1631651"/>
              <a:gd name="connsiteX1" fmla="*/ 335361 w 607308"/>
              <a:gd name="connsiteY1" fmla="*/ 0 h 1631651"/>
              <a:gd name="connsiteX2" fmla="*/ 607308 w 607308"/>
              <a:gd name="connsiteY2" fmla="*/ 271947 h 1631651"/>
              <a:gd name="connsiteX3" fmla="*/ 607308 w 607308"/>
              <a:gd name="connsiteY3" fmla="*/ 1359704 h 1631651"/>
              <a:gd name="connsiteX4" fmla="*/ 335361 w 607308"/>
              <a:gd name="connsiteY4" fmla="*/ 1631651 h 1631651"/>
              <a:gd name="connsiteX5" fmla="*/ 0 w 607308"/>
              <a:gd name="connsiteY5" fmla="*/ 1631651 h 1631651"/>
              <a:gd name="connsiteX6" fmla="*/ 0 w 607308"/>
              <a:gd name="connsiteY6" fmla="*/ 0 h 1631651"/>
              <a:gd name="connsiteX0" fmla="*/ 0 w 607308"/>
              <a:gd name="connsiteY0" fmla="*/ 0 h 1631651"/>
              <a:gd name="connsiteX1" fmla="*/ 335361 w 607308"/>
              <a:gd name="connsiteY1" fmla="*/ 0 h 1631651"/>
              <a:gd name="connsiteX2" fmla="*/ 607308 w 607308"/>
              <a:gd name="connsiteY2" fmla="*/ 271947 h 1631651"/>
              <a:gd name="connsiteX3" fmla="*/ 607308 w 607308"/>
              <a:gd name="connsiteY3" fmla="*/ 1359704 h 1631651"/>
              <a:gd name="connsiteX4" fmla="*/ 335361 w 607308"/>
              <a:gd name="connsiteY4" fmla="*/ 1631651 h 1631651"/>
              <a:gd name="connsiteX5" fmla="*/ 0 w 607308"/>
              <a:gd name="connsiteY5" fmla="*/ 1631651 h 1631651"/>
              <a:gd name="connsiteX6" fmla="*/ 1230 w 607308"/>
              <a:gd name="connsiteY6" fmla="*/ 681649 h 1631651"/>
              <a:gd name="connsiteX7" fmla="*/ 0 w 607308"/>
              <a:gd name="connsiteY7" fmla="*/ 0 h 1631651"/>
              <a:gd name="connsiteX0" fmla="*/ 1230 w 607308"/>
              <a:gd name="connsiteY0" fmla="*/ 681649 h 1631651"/>
              <a:gd name="connsiteX1" fmla="*/ 0 w 607308"/>
              <a:gd name="connsiteY1" fmla="*/ 0 h 1631651"/>
              <a:gd name="connsiteX2" fmla="*/ 335361 w 607308"/>
              <a:gd name="connsiteY2" fmla="*/ 0 h 1631651"/>
              <a:gd name="connsiteX3" fmla="*/ 607308 w 607308"/>
              <a:gd name="connsiteY3" fmla="*/ 271947 h 1631651"/>
              <a:gd name="connsiteX4" fmla="*/ 607308 w 607308"/>
              <a:gd name="connsiteY4" fmla="*/ 1359704 h 1631651"/>
              <a:gd name="connsiteX5" fmla="*/ 335361 w 607308"/>
              <a:gd name="connsiteY5" fmla="*/ 1631651 h 1631651"/>
              <a:gd name="connsiteX6" fmla="*/ 0 w 607308"/>
              <a:gd name="connsiteY6" fmla="*/ 1631651 h 1631651"/>
              <a:gd name="connsiteX7" fmla="*/ 92670 w 607308"/>
              <a:gd name="connsiteY7" fmla="*/ 773089 h 1631651"/>
              <a:gd name="connsiteX0" fmla="*/ 1230 w 607308"/>
              <a:gd name="connsiteY0" fmla="*/ 681649 h 1631651"/>
              <a:gd name="connsiteX1" fmla="*/ 0 w 607308"/>
              <a:gd name="connsiteY1" fmla="*/ 0 h 1631651"/>
              <a:gd name="connsiteX2" fmla="*/ 335361 w 607308"/>
              <a:gd name="connsiteY2" fmla="*/ 0 h 1631651"/>
              <a:gd name="connsiteX3" fmla="*/ 607308 w 607308"/>
              <a:gd name="connsiteY3" fmla="*/ 271947 h 1631651"/>
              <a:gd name="connsiteX4" fmla="*/ 607308 w 607308"/>
              <a:gd name="connsiteY4" fmla="*/ 1359704 h 1631651"/>
              <a:gd name="connsiteX5" fmla="*/ 335361 w 607308"/>
              <a:gd name="connsiteY5" fmla="*/ 1631651 h 1631651"/>
              <a:gd name="connsiteX6" fmla="*/ 0 w 607308"/>
              <a:gd name="connsiteY6" fmla="*/ 1631651 h 1631651"/>
              <a:gd name="connsiteX0" fmla="*/ 0 w 607308"/>
              <a:gd name="connsiteY0" fmla="*/ 0 h 1631651"/>
              <a:gd name="connsiteX1" fmla="*/ 335361 w 607308"/>
              <a:gd name="connsiteY1" fmla="*/ 0 h 1631651"/>
              <a:gd name="connsiteX2" fmla="*/ 607308 w 607308"/>
              <a:gd name="connsiteY2" fmla="*/ 271947 h 1631651"/>
              <a:gd name="connsiteX3" fmla="*/ 607308 w 607308"/>
              <a:gd name="connsiteY3" fmla="*/ 1359704 h 1631651"/>
              <a:gd name="connsiteX4" fmla="*/ 335361 w 607308"/>
              <a:gd name="connsiteY4" fmla="*/ 1631651 h 1631651"/>
              <a:gd name="connsiteX5" fmla="*/ 0 w 607308"/>
              <a:gd name="connsiteY5" fmla="*/ 1631651 h 1631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7308" h="1631651">
                <a:moveTo>
                  <a:pt x="0" y="0"/>
                </a:moveTo>
                <a:lnTo>
                  <a:pt x="335361" y="0"/>
                </a:lnTo>
                <a:cubicBezTo>
                  <a:pt x="485553" y="0"/>
                  <a:pt x="607308" y="121755"/>
                  <a:pt x="607308" y="271947"/>
                </a:cubicBezTo>
                <a:lnTo>
                  <a:pt x="607308" y="1359704"/>
                </a:lnTo>
                <a:cubicBezTo>
                  <a:pt x="607308" y="1509896"/>
                  <a:pt x="485553" y="1631651"/>
                  <a:pt x="335361" y="1631651"/>
                </a:cubicBezTo>
                <a:lnTo>
                  <a:pt x="0" y="1631651"/>
                </a:lnTo>
              </a:path>
            </a:pathLst>
          </a:custGeom>
          <a:noFill/>
          <a:ln w="63500"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A41370D-A24E-12AA-0A11-2E20F4066A48}"/>
              </a:ext>
            </a:extLst>
          </p:cNvPr>
          <p:cNvSpPr txBox="1"/>
          <p:nvPr/>
        </p:nvSpPr>
        <p:spPr>
          <a:xfrm>
            <a:off x="1085608" y="4883288"/>
            <a:ext cx="1617626" cy="72800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is a sample text. Insert your desired text here. 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50372AA-4F61-0C29-8E64-A29D573741C7}"/>
              </a:ext>
            </a:extLst>
          </p:cNvPr>
          <p:cNvSpPr txBox="1"/>
          <p:nvPr/>
        </p:nvSpPr>
        <p:spPr>
          <a:xfrm>
            <a:off x="1085606" y="4428633"/>
            <a:ext cx="1617627" cy="31107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Edit Title Here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085970-35B4-8D95-69B5-B7B9617E3415}"/>
              </a:ext>
            </a:extLst>
          </p:cNvPr>
          <p:cNvSpPr txBox="1"/>
          <p:nvPr/>
        </p:nvSpPr>
        <p:spPr>
          <a:xfrm>
            <a:off x="9511290" y="4927892"/>
            <a:ext cx="1617626" cy="72800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is a sample text. Insert your desired text here. 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B8F7395-3E7E-0F31-492B-FCB0732B50FE}"/>
              </a:ext>
            </a:extLst>
          </p:cNvPr>
          <p:cNvSpPr txBox="1"/>
          <p:nvPr/>
        </p:nvSpPr>
        <p:spPr>
          <a:xfrm>
            <a:off x="9511288" y="4473237"/>
            <a:ext cx="1617627" cy="31107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Edit Title Here</a:t>
            </a:r>
          </a:p>
        </p:txBody>
      </p:sp>
      <p:pic>
        <p:nvPicPr>
          <p:cNvPr id="77" name="Graphic 76" descr="Door Open outline">
            <a:extLst>
              <a:ext uri="{FF2B5EF4-FFF2-40B4-BE49-F238E27FC236}">
                <a16:creationId xmlns:a16="http://schemas.microsoft.com/office/drawing/2014/main" id="{32ABBA0E-D927-BDEE-6C2A-BDB781F66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05991" y="2362777"/>
            <a:ext cx="566732" cy="566730"/>
          </a:xfrm>
          <a:prstGeom prst="rect">
            <a:avLst/>
          </a:prstGeom>
        </p:spPr>
      </p:pic>
      <p:pic>
        <p:nvPicPr>
          <p:cNvPr id="78" name="Graphic 77" descr="Puzzle pieces outline">
            <a:extLst>
              <a:ext uri="{FF2B5EF4-FFF2-40B4-BE49-F238E27FC236}">
                <a16:creationId xmlns:a16="http://schemas.microsoft.com/office/drawing/2014/main" id="{FB7E03C0-2C9C-140E-3CDF-0C8F0B647C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76618" y="4729864"/>
            <a:ext cx="622644" cy="622644"/>
          </a:xfrm>
          <a:prstGeom prst="rect">
            <a:avLst/>
          </a:prstGeom>
        </p:spPr>
      </p:pic>
      <p:pic>
        <p:nvPicPr>
          <p:cNvPr id="79" name="Graphic 78" descr="Diamond outline">
            <a:extLst>
              <a:ext uri="{FF2B5EF4-FFF2-40B4-BE49-F238E27FC236}">
                <a16:creationId xmlns:a16="http://schemas.microsoft.com/office/drawing/2014/main" id="{32EF5A3C-7C77-F511-7A82-FDEABEF754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44406" y="4754816"/>
            <a:ext cx="566732" cy="566730"/>
          </a:xfrm>
          <a:prstGeom prst="rect">
            <a:avLst/>
          </a:prstGeom>
        </p:spPr>
      </p:pic>
      <p:pic>
        <p:nvPicPr>
          <p:cNvPr id="80" name="Graphic 79" descr="Rocket outline">
            <a:extLst>
              <a:ext uri="{FF2B5EF4-FFF2-40B4-BE49-F238E27FC236}">
                <a16:creationId xmlns:a16="http://schemas.microsoft.com/office/drawing/2014/main" id="{120CF9A8-D3D9-D2F6-74C9-C68F512658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16450" y="2375544"/>
            <a:ext cx="622644" cy="62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4403" y="-5543"/>
            <a:ext cx="12176134" cy="686265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7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8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Up Ribbon 19"/>
          <p:cNvSpPr/>
          <p:nvPr/>
        </p:nvSpPr>
        <p:spPr>
          <a:xfrm>
            <a:off x="6169950" y="1843146"/>
            <a:ext cx="5583872" cy="1367155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7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8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4230" y="4649461"/>
            <a:ext cx="2836127" cy="608807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7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SUBSCRIBE NOW</a:t>
            </a:r>
            <a:endParaRPr kumimoji="0" lang="es-UY" sz="239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305" y="764781"/>
            <a:ext cx="2788212" cy="527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2957" y="4034214"/>
            <a:ext cx="1842275" cy="741984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20" tIns="45660" rIns="91320" bIns="456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7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51682" y="2005651"/>
            <a:ext cx="3620416" cy="8306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1217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Coupon Code:</a:t>
            </a:r>
          </a:p>
          <a:p>
            <a:pPr marL="0" marR="0" lvl="0" indent="0" algn="ctr" defTabSz="1217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9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FREEBUNDLE15</a:t>
            </a:r>
            <a:endParaRPr kumimoji="0" lang="es-UY" sz="239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50557" y="1373842"/>
            <a:ext cx="5022658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1217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Get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15% discount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from regular price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6406" y="3362357"/>
            <a:ext cx="4150956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1217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Apply this coupon code during sign up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4519" y="711906"/>
            <a:ext cx="4318919" cy="3574180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77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77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77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77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670" y="1338"/>
              <a:ext cx="2718" cy="1552"/>
            </a:xfrm>
            <a:custGeom>
              <a:avLst/>
              <a:gdLst>
                <a:gd name="T0" fmla="*/ 2776 w 2780"/>
                <a:gd name="T1" fmla="*/ 0 h 1588"/>
                <a:gd name="T2" fmla="*/ 4 w 2780"/>
                <a:gd name="T3" fmla="*/ 0 h 1588"/>
                <a:gd name="T4" fmla="*/ 0 w 2780"/>
                <a:gd name="T5" fmla="*/ 4 h 1588"/>
                <a:gd name="T6" fmla="*/ 0 w 2780"/>
                <a:gd name="T7" fmla="*/ 1583 h 1588"/>
                <a:gd name="T8" fmla="*/ 4 w 2780"/>
                <a:gd name="T9" fmla="*/ 1588 h 1588"/>
                <a:gd name="T10" fmla="*/ 2776 w 2780"/>
                <a:gd name="T11" fmla="*/ 1588 h 1588"/>
                <a:gd name="T12" fmla="*/ 2780 w 2780"/>
                <a:gd name="T13" fmla="*/ 1583 h 1588"/>
                <a:gd name="T14" fmla="*/ 2780 w 2780"/>
                <a:gd name="T15" fmla="*/ 4 h 1588"/>
                <a:gd name="T16" fmla="*/ 2776 w 2780"/>
                <a:gd name="T17" fmla="*/ 0 h 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80" h="1588">
                  <a:moveTo>
                    <a:pt x="277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583"/>
                    <a:pt x="0" y="1583"/>
                    <a:pt x="0" y="1583"/>
                  </a:cubicBezTo>
                  <a:cubicBezTo>
                    <a:pt x="0" y="1586"/>
                    <a:pt x="2" y="1588"/>
                    <a:pt x="4" y="1588"/>
                  </a:cubicBezTo>
                  <a:cubicBezTo>
                    <a:pt x="2776" y="1588"/>
                    <a:pt x="2776" y="1588"/>
                    <a:pt x="2776" y="1588"/>
                  </a:cubicBezTo>
                  <a:cubicBezTo>
                    <a:pt x="2778" y="1588"/>
                    <a:pt x="2780" y="1586"/>
                    <a:pt x="2780" y="1583"/>
                  </a:cubicBezTo>
                  <a:cubicBezTo>
                    <a:pt x="2780" y="4"/>
                    <a:pt x="2780" y="4"/>
                    <a:pt x="2780" y="4"/>
                  </a:cubicBezTo>
                  <a:cubicBezTo>
                    <a:pt x="2780" y="2"/>
                    <a:pt x="2778" y="0"/>
                    <a:pt x="2776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77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77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77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77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77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77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Put Your Screenshot</a:t>
              </a:r>
            </a:p>
            <a:p>
              <a:pPr marL="0" marR="0" lvl="0" indent="0" algn="ctr" defTabSz="12177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Here</a:t>
              </a:r>
            </a:p>
            <a:p>
              <a:pPr marL="0" marR="0" lvl="0" indent="0" algn="ctr" defTabSz="12177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77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77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77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6829" y="5341423"/>
            <a:ext cx="2545880" cy="303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7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41448" y="4849804"/>
            <a:ext cx="4715638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686" marR="0" lvl="0" indent="-169686" algn="l" defTabSz="1217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Easy to use</a:t>
            </a:r>
          </a:p>
          <a:p>
            <a:pPr marL="169686" marR="0" lvl="0" indent="-169686" algn="l" defTabSz="1217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Fully customizable</a:t>
            </a:r>
          </a:p>
          <a:p>
            <a:pPr marL="169686" marR="0" lvl="0" indent="-169686" algn="l" defTabSz="1217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41449" y="4467932"/>
            <a:ext cx="5909111" cy="369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7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8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" y="6120499"/>
            <a:ext cx="12176134" cy="6750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744A898-0C85-468C-8BF6-2539170C8D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2272" y="934721"/>
            <a:ext cx="3797742" cy="217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11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5">
      <a:dk1>
        <a:sysClr val="windowText" lastClr="000000"/>
      </a:dk1>
      <a:lt1>
        <a:sysClr val="window" lastClr="FFFFFF"/>
      </a:lt1>
      <a:dk2>
        <a:srgbClr val="153153"/>
      </a:dk2>
      <a:lt2>
        <a:srgbClr val="EEECE1"/>
      </a:lt2>
      <a:accent1>
        <a:srgbClr val="94C442"/>
      </a:accent1>
      <a:accent2>
        <a:srgbClr val="FDB816"/>
      </a:accent2>
      <a:accent3>
        <a:srgbClr val="F16023"/>
      </a:accent3>
      <a:accent4>
        <a:srgbClr val="C5C8CB"/>
      </a:accent4>
      <a:accent5>
        <a:srgbClr val="3573B7"/>
      </a:accent5>
      <a:accent6>
        <a:srgbClr val="A5A5A5"/>
      </a:accent6>
      <a:hlink>
        <a:srgbClr val="0000FF"/>
      </a:hlink>
      <a:folHlink>
        <a:srgbClr val="800080"/>
      </a:folHlink>
    </a:clrScheme>
    <a:fontScheme name="slidemodel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SlideModelTheme-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5851</TotalTime>
  <Words>252</Words>
  <Application>Microsoft Office PowerPoint</Application>
  <PresentationFormat>Custom</PresentationFormat>
  <Paragraphs>43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Open Sans</vt:lpstr>
      <vt:lpstr>Segoe UI</vt:lpstr>
      <vt:lpstr>Office Theme</vt:lpstr>
      <vt:lpstr>2_Office Theme</vt:lpstr>
      <vt:lpstr>4-Item Business Infographic Slide Template</vt:lpstr>
      <vt:lpstr>4-Item Business Infographic Slide Template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4-Item Business Infographic PowerPoint Template</dc:title>
  <dc:creator>Julian</dc:creator>
  <cp:lastModifiedBy>user</cp:lastModifiedBy>
  <cp:revision>117</cp:revision>
  <dcterms:created xsi:type="dcterms:W3CDTF">2013-09-12T13:05:01Z</dcterms:created>
  <dcterms:modified xsi:type="dcterms:W3CDTF">2025-03-12T21:45:00Z</dcterms:modified>
</cp:coreProperties>
</file>