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9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A0A"/>
    <a:srgbClr val="C4A008"/>
    <a:srgbClr val="F6D02E"/>
    <a:srgbClr val="F8D852"/>
    <a:srgbClr val="FAE690"/>
    <a:srgbClr val="796305"/>
    <a:srgbClr val="CD923B"/>
    <a:srgbClr val="DEB571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 varScale="1">
        <p:scale>
          <a:sx n="85" d="100"/>
          <a:sy n="85" d="100"/>
        </p:scale>
        <p:origin x="366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71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02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00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49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67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66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13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6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1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26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0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750F-8674-E7FE-D652-68B7C0488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372281EC-26A2-3409-0C98-4347EF0EF1FB}"/>
              </a:ext>
            </a:extLst>
          </p:cNvPr>
          <p:cNvSpPr/>
          <p:nvPr/>
        </p:nvSpPr>
        <p:spPr>
          <a:xfrm>
            <a:off x="5318487" y="6314202"/>
            <a:ext cx="1572170" cy="4025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BB37-E493-AC1C-8828-C2073946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Pencil Infographic Slide Template</a:t>
            </a:r>
            <a:endParaRPr lang="en-IN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1DF1A9E-A70F-B8D6-03D2-AC4B0312F09C}"/>
              </a:ext>
            </a:extLst>
          </p:cNvPr>
          <p:cNvSpPr/>
          <p:nvPr/>
        </p:nvSpPr>
        <p:spPr>
          <a:xfrm>
            <a:off x="4303748" y="4253445"/>
            <a:ext cx="6689166" cy="967634"/>
          </a:xfrm>
          <a:custGeom>
            <a:avLst/>
            <a:gdLst>
              <a:gd name="connsiteX0" fmla="*/ 0 w 6689166"/>
              <a:gd name="connsiteY0" fmla="*/ 0 h 960911"/>
              <a:gd name="connsiteX1" fmla="*/ 617838 w 6689166"/>
              <a:gd name="connsiteY1" fmla="*/ 0 h 960911"/>
              <a:gd name="connsiteX2" fmla="*/ 2347765 w 6689166"/>
              <a:gd name="connsiteY2" fmla="*/ 0 h 960911"/>
              <a:gd name="connsiteX3" fmla="*/ 2965603 w 6689166"/>
              <a:gd name="connsiteY3" fmla="*/ 0 h 960911"/>
              <a:gd name="connsiteX4" fmla="*/ 3405282 w 6689166"/>
              <a:gd name="connsiteY4" fmla="*/ 0 h 960911"/>
              <a:gd name="connsiteX5" fmla="*/ 4023120 w 6689166"/>
              <a:gd name="connsiteY5" fmla="*/ 0 h 960911"/>
              <a:gd name="connsiteX6" fmla="*/ 5753048 w 6689166"/>
              <a:gd name="connsiteY6" fmla="*/ 0 h 960911"/>
              <a:gd name="connsiteX7" fmla="*/ 6370886 w 6689166"/>
              <a:gd name="connsiteY7" fmla="*/ 0 h 960911"/>
              <a:gd name="connsiteX8" fmla="*/ 6689166 w 6689166"/>
              <a:gd name="connsiteY8" fmla="*/ 480456 h 960911"/>
              <a:gd name="connsiteX9" fmla="*/ 6370886 w 6689166"/>
              <a:gd name="connsiteY9" fmla="*/ 960911 h 960911"/>
              <a:gd name="connsiteX10" fmla="*/ 5753048 w 6689166"/>
              <a:gd name="connsiteY10" fmla="*/ 960911 h 960911"/>
              <a:gd name="connsiteX11" fmla="*/ 4023120 w 6689166"/>
              <a:gd name="connsiteY11" fmla="*/ 960911 h 960911"/>
              <a:gd name="connsiteX12" fmla="*/ 3405282 w 6689166"/>
              <a:gd name="connsiteY12" fmla="*/ 960911 h 960911"/>
              <a:gd name="connsiteX13" fmla="*/ 2965603 w 6689166"/>
              <a:gd name="connsiteY13" fmla="*/ 960911 h 960911"/>
              <a:gd name="connsiteX14" fmla="*/ 2347765 w 6689166"/>
              <a:gd name="connsiteY14" fmla="*/ 960911 h 960911"/>
              <a:gd name="connsiteX15" fmla="*/ 617838 w 6689166"/>
              <a:gd name="connsiteY15" fmla="*/ 960911 h 960911"/>
              <a:gd name="connsiteX16" fmla="*/ 0 w 6689166"/>
              <a:gd name="connsiteY16" fmla="*/ 960911 h 960911"/>
              <a:gd name="connsiteX17" fmla="*/ 356336 w 6689166"/>
              <a:gd name="connsiteY17" fmla="*/ 480456 h 9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89166" h="960911">
                <a:moveTo>
                  <a:pt x="0" y="0"/>
                </a:moveTo>
                <a:lnTo>
                  <a:pt x="617838" y="0"/>
                </a:lnTo>
                <a:lnTo>
                  <a:pt x="2347765" y="0"/>
                </a:lnTo>
                <a:lnTo>
                  <a:pt x="2965603" y="0"/>
                </a:lnTo>
                <a:lnTo>
                  <a:pt x="3405282" y="0"/>
                </a:lnTo>
                <a:lnTo>
                  <a:pt x="4023120" y="0"/>
                </a:lnTo>
                <a:lnTo>
                  <a:pt x="5753048" y="0"/>
                </a:lnTo>
                <a:lnTo>
                  <a:pt x="6370886" y="0"/>
                </a:lnTo>
                <a:lnTo>
                  <a:pt x="6689166" y="480456"/>
                </a:lnTo>
                <a:lnTo>
                  <a:pt x="6370886" y="960911"/>
                </a:lnTo>
                <a:lnTo>
                  <a:pt x="5753048" y="960911"/>
                </a:lnTo>
                <a:lnTo>
                  <a:pt x="4023120" y="960911"/>
                </a:lnTo>
                <a:lnTo>
                  <a:pt x="3405282" y="960911"/>
                </a:lnTo>
                <a:lnTo>
                  <a:pt x="2965603" y="960911"/>
                </a:lnTo>
                <a:lnTo>
                  <a:pt x="2347765" y="960911"/>
                </a:lnTo>
                <a:lnTo>
                  <a:pt x="617838" y="960911"/>
                </a:lnTo>
                <a:lnTo>
                  <a:pt x="0" y="960911"/>
                </a:lnTo>
                <a:lnTo>
                  <a:pt x="356336" y="48045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30000"/>
            </a:schemeClr>
          </a:solidFill>
          <a:ln w="571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97AA4FCA-1185-75E0-0FC1-9BE759B19D0A}"/>
              </a:ext>
            </a:extLst>
          </p:cNvPr>
          <p:cNvSpPr/>
          <p:nvPr/>
        </p:nvSpPr>
        <p:spPr>
          <a:xfrm>
            <a:off x="4329396" y="1974506"/>
            <a:ext cx="6689047" cy="967738"/>
          </a:xfrm>
          <a:custGeom>
            <a:avLst/>
            <a:gdLst>
              <a:gd name="connsiteX0" fmla="*/ 0 w 6689047"/>
              <a:gd name="connsiteY0" fmla="*/ 0 h 961015"/>
              <a:gd name="connsiteX1" fmla="*/ 617838 w 6689047"/>
              <a:gd name="connsiteY1" fmla="*/ 0 h 961015"/>
              <a:gd name="connsiteX2" fmla="*/ 2347766 w 6689047"/>
              <a:gd name="connsiteY2" fmla="*/ 0 h 961015"/>
              <a:gd name="connsiteX3" fmla="*/ 2965604 w 6689047"/>
              <a:gd name="connsiteY3" fmla="*/ 0 h 961015"/>
              <a:gd name="connsiteX4" fmla="*/ 3405283 w 6689047"/>
              <a:gd name="connsiteY4" fmla="*/ 0 h 961015"/>
              <a:gd name="connsiteX5" fmla="*/ 4023121 w 6689047"/>
              <a:gd name="connsiteY5" fmla="*/ 0 h 961015"/>
              <a:gd name="connsiteX6" fmla="*/ 5753049 w 6689047"/>
              <a:gd name="connsiteY6" fmla="*/ 0 h 961015"/>
              <a:gd name="connsiteX7" fmla="*/ 6370887 w 6689047"/>
              <a:gd name="connsiteY7" fmla="*/ 0 h 961015"/>
              <a:gd name="connsiteX8" fmla="*/ 6689047 w 6689047"/>
              <a:gd name="connsiteY8" fmla="*/ 480456 h 961015"/>
              <a:gd name="connsiteX9" fmla="*/ 6370887 w 6689047"/>
              <a:gd name="connsiteY9" fmla="*/ 961015 h 961015"/>
              <a:gd name="connsiteX10" fmla="*/ 5753049 w 6689047"/>
              <a:gd name="connsiteY10" fmla="*/ 961015 h 961015"/>
              <a:gd name="connsiteX11" fmla="*/ 4023121 w 6689047"/>
              <a:gd name="connsiteY11" fmla="*/ 961015 h 961015"/>
              <a:gd name="connsiteX12" fmla="*/ 3405283 w 6689047"/>
              <a:gd name="connsiteY12" fmla="*/ 961015 h 961015"/>
              <a:gd name="connsiteX13" fmla="*/ 2965604 w 6689047"/>
              <a:gd name="connsiteY13" fmla="*/ 961015 h 961015"/>
              <a:gd name="connsiteX14" fmla="*/ 2347766 w 6689047"/>
              <a:gd name="connsiteY14" fmla="*/ 961015 h 961015"/>
              <a:gd name="connsiteX15" fmla="*/ 617838 w 6689047"/>
              <a:gd name="connsiteY15" fmla="*/ 961015 h 961015"/>
              <a:gd name="connsiteX16" fmla="*/ 0 w 6689047"/>
              <a:gd name="connsiteY16" fmla="*/ 961015 h 961015"/>
              <a:gd name="connsiteX17" fmla="*/ 356336 w 6689047"/>
              <a:gd name="connsiteY17" fmla="*/ 480456 h 96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89047" h="961015">
                <a:moveTo>
                  <a:pt x="0" y="0"/>
                </a:moveTo>
                <a:lnTo>
                  <a:pt x="617838" y="0"/>
                </a:lnTo>
                <a:lnTo>
                  <a:pt x="2347766" y="0"/>
                </a:lnTo>
                <a:lnTo>
                  <a:pt x="2965604" y="0"/>
                </a:lnTo>
                <a:lnTo>
                  <a:pt x="3405283" y="0"/>
                </a:lnTo>
                <a:lnTo>
                  <a:pt x="4023121" y="0"/>
                </a:lnTo>
                <a:lnTo>
                  <a:pt x="5753049" y="0"/>
                </a:lnTo>
                <a:lnTo>
                  <a:pt x="6370887" y="0"/>
                </a:lnTo>
                <a:lnTo>
                  <a:pt x="6689047" y="480456"/>
                </a:lnTo>
                <a:lnTo>
                  <a:pt x="6370887" y="961015"/>
                </a:lnTo>
                <a:lnTo>
                  <a:pt x="5753049" y="961015"/>
                </a:lnTo>
                <a:lnTo>
                  <a:pt x="4023121" y="961015"/>
                </a:lnTo>
                <a:lnTo>
                  <a:pt x="3405283" y="961015"/>
                </a:lnTo>
                <a:lnTo>
                  <a:pt x="2965604" y="961015"/>
                </a:lnTo>
                <a:lnTo>
                  <a:pt x="2347766" y="961015"/>
                </a:lnTo>
                <a:lnTo>
                  <a:pt x="617838" y="961015"/>
                </a:lnTo>
                <a:lnTo>
                  <a:pt x="0" y="961015"/>
                </a:lnTo>
                <a:lnTo>
                  <a:pt x="356336" y="48045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571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D62E75E-93C0-3699-B2BF-DDABE86DF5E2}"/>
              </a:ext>
            </a:extLst>
          </p:cNvPr>
          <p:cNvSpPr/>
          <p:nvPr/>
        </p:nvSpPr>
        <p:spPr>
          <a:xfrm flipH="1">
            <a:off x="1170379" y="3118551"/>
            <a:ext cx="6689047" cy="967738"/>
          </a:xfrm>
          <a:custGeom>
            <a:avLst/>
            <a:gdLst>
              <a:gd name="connsiteX0" fmla="*/ 0 w 6689047"/>
              <a:gd name="connsiteY0" fmla="*/ 0 h 961015"/>
              <a:gd name="connsiteX1" fmla="*/ 617838 w 6689047"/>
              <a:gd name="connsiteY1" fmla="*/ 0 h 961015"/>
              <a:gd name="connsiteX2" fmla="*/ 2347766 w 6689047"/>
              <a:gd name="connsiteY2" fmla="*/ 0 h 961015"/>
              <a:gd name="connsiteX3" fmla="*/ 2965604 w 6689047"/>
              <a:gd name="connsiteY3" fmla="*/ 0 h 961015"/>
              <a:gd name="connsiteX4" fmla="*/ 3405283 w 6689047"/>
              <a:gd name="connsiteY4" fmla="*/ 0 h 961015"/>
              <a:gd name="connsiteX5" fmla="*/ 4023121 w 6689047"/>
              <a:gd name="connsiteY5" fmla="*/ 0 h 961015"/>
              <a:gd name="connsiteX6" fmla="*/ 5753049 w 6689047"/>
              <a:gd name="connsiteY6" fmla="*/ 0 h 961015"/>
              <a:gd name="connsiteX7" fmla="*/ 6370887 w 6689047"/>
              <a:gd name="connsiteY7" fmla="*/ 0 h 961015"/>
              <a:gd name="connsiteX8" fmla="*/ 6689047 w 6689047"/>
              <a:gd name="connsiteY8" fmla="*/ 480456 h 961015"/>
              <a:gd name="connsiteX9" fmla="*/ 6370887 w 6689047"/>
              <a:gd name="connsiteY9" fmla="*/ 961015 h 961015"/>
              <a:gd name="connsiteX10" fmla="*/ 5753049 w 6689047"/>
              <a:gd name="connsiteY10" fmla="*/ 961015 h 961015"/>
              <a:gd name="connsiteX11" fmla="*/ 4023121 w 6689047"/>
              <a:gd name="connsiteY11" fmla="*/ 961015 h 961015"/>
              <a:gd name="connsiteX12" fmla="*/ 3405283 w 6689047"/>
              <a:gd name="connsiteY12" fmla="*/ 961015 h 961015"/>
              <a:gd name="connsiteX13" fmla="*/ 2965604 w 6689047"/>
              <a:gd name="connsiteY13" fmla="*/ 961015 h 961015"/>
              <a:gd name="connsiteX14" fmla="*/ 2347766 w 6689047"/>
              <a:gd name="connsiteY14" fmla="*/ 961015 h 961015"/>
              <a:gd name="connsiteX15" fmla="*/ 617838 w 6689047"/>
              <a:gd name="connsiteY15" fmla="*/ 961015 h 961015"/>
              <a:gd name="connsiteX16" fmla="*/ 0 w 6689047"/>
              <a:gd name="connsiteY16" fmla="*/ 961015 h 961015"/>
              <a:gd name="connsiteX17" fmla="*/ 356336 w 6689047"/>
              <a:gd name="connsiteY17" fmla="*/ 480456 h 96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689047" h="961015">
                <a:moveTo>
                  <a:pt x="0" y="0"/>
                </a:moveTo>
                <a:lnTo>
                  <a:pt x="617838" y="0"/>
                </a:lnTo>
                <a:lnTo>
                  <a:pt x="2347766" y="0"/>
                </a:lnTo>
                <a:lnTo>
                  <a:pt x="2965604" y="0"/>
                </a:lnTo>
                <a:lnTo>
                  <a:pt x="3405283" y="0"/>
                </a:lnTo>
                <a:lnTo>
                  <a:pt x="4023121" y="0"/>
                </a:lnTo>
                <a:lnTo>
                  <a:pt x="5753049" y="0"/>
                </a:lnTo>
                <a:lnTo>
                  <a:pt x="6370887" y="0"/>
                </a:lnTo>
                <a:lnTo>
                  <a:pt x="6689047" y="480456"/>
                </a:lnTo>
                <a:lnTo>
                  <a:pt x="6370887" y="961015"/>
                </a:lnTo>
                <a:lnTo>
                  <a:pt x="5753049" y="961015"/>
                </a:lnTo>
                <a:lnTo>
                  <a:pt x="4023121" y="961015"/>
                </a:lnTo>
                <a:lnTo>
                  <a:pt x="3405283" y="961015"/>
                </a:lnTo>
                <a:lnTo>
                  <a:pt x="2965604" y="961015"/>
                </a:lnTo>
                <a:lnTo>
                  <a:pt x="2347766" y="961015"/>
                </a:lnTo>
                <a:lnTo>
                  <a:pt x="617838" y="961015"/>
                </a:lnTo>
                <a:lnTo>
                  <a:pt x="0" y="961015"/>
                </a:lnTo>
                <a:lnTo>
                  <a:pt x="356336" y="48045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30000"/>
            </a:schemeClr>
          </a:solidFill>
          <a:ln w="5715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47009C-5479-6592-BFE8-4485847A4B6E}"/>
              </a:ext>
            </a:extLst>
          </p:cNvPr>
          <p:cNvGrpSpPr/>
          <p:nvPr/>
        </p:nvGrpSpPr>
        <p:grpSpPr>
          <a:xfrm>
            <a:off x="5559201" y="5300453"/>
            <a:ext cx="1029480" cy="1270026"/>
            <a:chOff x="5232645" y="5402517"/>
            <a:chExt cx="942913" cy="116323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11BF848-A07A-A143-2320-5F5E92C106AA}"/>
                </a:ext>
              </a:extLst>
            </p:cNvPr>
            <p:cNvSpPr/>
            <p:nvPr/>
          </p:nvSpPr>
          <p:spPr>
            <a:xfrm>
              <a:off x="5283309" y="5636872"/>
              <a:ext cx="807132" cy="840486"/>
            </a:xfrm>
            <a:custGeom>
              <a:avLst/>
              <a:gdLst>
                <a:gd name="connsiteX0" fmla="*/ 0 w 807132"/>
                <a:gd name="connsiteY0" fmla="*/ 0 h 840486"/>
                <a:gd name="connsiteX1" fmla="*/ 420120 w 807132"/>
                <a:gd name="connsiteY1" fmla="*/ 840486 h 840486"/>
                <a:gd name="connsiteX2" fmla="*/ 807133 w 807132"/>
                <a:gd name="connsiteY2" fmla="*/ 0 h 840486"/>
                <a:gd name="connsiteX3" fmla="*/ 0 w 807132"/>
                <a:gd name="connsiteY3" fmla="*/ 0 h 8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2" h="840486">
                  <a:moveTo>
                    <a:pt x="0" y="0"/>
                  </a:moveTo>
                  <a:lnTo>
                    <a:pt x="420120" y="840486"/>
                  </a:lnTo>
                  <a:lnTo>
                    <a:pt x="8071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CF9C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D5AAB73-1DA1-D1B4-22C7-08009E43AE0A}"/>
                </a:ext>
              </a:extLst>
            </p:cNvPr>
            <p:cNvSpPr/>
            <p:nvPr/>
          </p:nvSpPr>
          <p:spPr>
            <a:xfrm>
              <a:off x="5233156" y="5621632"/>
              <a:ext cx="491578" cy="944117"/>
            </a:xfrm>
            <a:custGeom>
              <a:avLst/>
              <a:gdLst>
                <a:gd name="connsiteX0" fmla="*/ 323640 w 491578"/>
                <a:gd name="connsiteY0" fmla="*/ 362903 h 944117"/>
                <a:gd name="connsiteX1" fmla="*/ 262234 w 491578"/>
                <a:gd name="connsiteY1" fmla="*/ 150019 h 944117"/>
                <a:gd name="connsiteX2" fmla="*/ 262234 w 491578"/>
                <a:gd name="connsiteY2" fmla="*/ 0 h 944117"/>
                <a:gd name="connsiteX3" fmla="*/ 0 w 491578"/>
                <a:gd name="connsiteY3" fmla="*/ 0 h 944117"/>
                <a:gd name="connsiteX4" fmla="*/ 109 w 491578"/>
                <a:gd name="connsiteY4" fmla="*/ 150019 h 944117"/>
                <a:gd name="connsiteX5" fmla="*/ 120409 w 491578"/>
                <a:gd name="connsiteY5" fmla="*/ 344519 h 944117"/>
                <a:gd name="connsiteX6" fmla="*/ 491579 w 491578"/>
                <a:gd name="connsiteY6" fmla="*/ 944118 h 944117"/>
                <a:gd name="connsiteX7" fmla="*/ 323640 w 491578"/>
                <a:gd name="connsiteY7" fmla="*/ 362903 h 94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578" h="944117">
                  <a:moveTo>
                    <a:pt x="323640" y="362903"/>
                  </a:moveTo>
                  <a:lnTo>
                    <a:pt x="262234" y="150019"/>
                  </a:lnTo>
                  <a:lnTo>
                    <a:pt x="262234" y="0"/>
                  </a:lnTo>
                  <a:lnTo>
                    <a:pt x="0" y="0"/>
                  </a:lnTo>
                  <a:lnTo>
                    <a:pt x="109" y="150019"/>
                  </a:lnTo>
                  <a:lnTo>
                    <a:pt x="120409" y="344519"/>
                  </a:lnTo>
                  <a:lnTo>
                    <a:pt x="491579" y="944118"/>
                  </a:lnTo>
                  <a:lnTo>
                    <a:pt x="323640" y="362903"/>
                  </a:lnTo>
                  <a:close/>
                </a:path>
              </a:pathLst>
            </a:custGeom>
            <a:solidFill>
              <a:srgbClr val="EABD8C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E1E85E1-D073-9B02-1B93-C45CA75525C7}"/>
                </a:ext>
              </a:extLst>
            </p:cNvPr>
            <p:cNvSpPr/>
            <p:nvPr/>
          </p:nvSpPr>
          <p:spPr>
            <a:xfrm>
              <a:off x="5724735" y="5621632"/>
              <a:ext cx="450823" cy="944117"/>
            </a:xfrm>
            <a:custGeom>
              <a:avLst/>
              <a:gdLst>
                <a:gd name="connsiteX0" fmla="*/ 188590 w 450823"/>
                <a:gd name="connsiteY0" fmla="*/ 0 h 944117"/>
                <a:gd name="connsiteX1" fmla="*/ 188590 w 450823"/>
                <a:gd name="connsiteY1" fmla="*/ 150019 h 944117"/>
                <a:gd name="connsiteX2" fmla="*/ 137782 w 450823"/>
                <a:gd name="connsiteY2" fmla="*/ 364141 h 944117"/>
                <a:gd name="connsiteX3" fmla="*/ 0 w 450823"/>
                <a:gd name="connsiteY3" fmla="*/ 944118 h 944117"/>
                <a:gd name="connsiteX4" fmla="*/ 338609 w 450823"/>
                <a:gd name="connsiteY4" fmla="*/ 347567 h 944117"/>
                <a:gd name="connsiteX5" fmla="*/ 450714 w 450823"/>
                <a:gd name="connsiteY5" fmla="*/ 150019 h 944117"/>
                <a:gd name="connsiteX6" fmla="*/ 450823 w 450823"/>
                <a:gd name="connsiteY6" fmla="*/ 0 h 944117"/>
                <a:gd name="connsiteX7" fmla="*/ 188590 w 450823"/>
                <a:gd name="connsiteY7" fmla="*/ 0 h 944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823" h="944117">
                  <a:moveTo>
                    <a:pt x="188590" y="0"/>
                  </a:moveTo>
                  <a:lnTo>
                    <a:pt x="188590" y="150019"/>
                  </a:lnTo>
                  <a:lnTo>
                    <a:pt x="137782" y="364141"/>
                  </a:lnTo>
                  <a:lnTo>
                    <a:pt x="0" y="944118"/>
                  </a:lnTo>
                  <a:lnTo>
                    <a:pt x="338609" y="347567"/>
                  </a:lnTo>
                  <a:lnTo>
                    <a:pt x="450714" y="150019"/>
                  </a:lnTo>
                  <a:lnTo>
                    <a:pt x="450823" y="0"/>
                  </a:lnTo>
                  <a:lnTo>
                    <a:pt x="188590" y="0"/>
                  </a:lnTo>
                  <a:close/>
                </a:path>
              </a:pathLst>
            </a:custGeom>
            <a:solidFill>
              <a:srgbClr val="EABD8C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1" name="Graphic 3">
              <a:extLst>
                <a:ext uri="{FF2B5EF4-FFF2-40B4-BE49-F238E27FC236}">
                  <a16:creationId xmlns:a16="http://schemas.microsoft.com/office/drawing/2014/main" id="{6ED1E363-E8D7-B012-3791-7BCE6786DDD8}"/>
                </a:ext>
              </a:extLst>
            </p:cNvPr>
            <p:cNvGrpSpPr/>
            <p:nvPr/>
          </p:nvGrpSpPr>
          <p:grpSpPr>
            <a:xfrm>
              <a:off x="5233156" y="5402517"/>
              <a:ext cx="941964" cy="209019"/>
              <a:chOff x="5233156" y="5330599"/>
              <a:chExt cx="941964" cy="20901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D8AD49B-917A-2972-6411-379BA0A82EAA}"/>
                  </a:ext>
                </a:extLst>
              </p:cNvPr>
              <p:cNvSpPr/>
              <p:nvPr/>
            </p:nvSpPr>
            <p:spPr>
              <a:xfrm>
                <a:off x="5233156" y="5330599"/>
                <a:ext cx="941964" cy="209019"/>
              </a:xfrm>
              <a:custGeom>
                <a:avLst/>
                <a:gdLst>
                  <a:gd name="connsiteX0" fmla="*/ 941965 w 941964"/>
                  <a:gd name="connsiteY0" fmla="*/ 102108 h 205835"/>
                  <a:gd name="connsiteX1" fmla="*/ 681479 w 941964"/>
                  <a:gd name="connsiteY1" fmla="*/ 205835 h 205835"/>
                  <a:gd name="connsiteX2" fmla="*/ 262234 w 941964"/>
                  <a:gd name="connsiteY2" fmla="*/ 205835 h 205835"/>
                  <a:gd name="connsiteX3" fmla="*/ 0 w 941964"/>
                  <a:gd name="connsiteY3" fmla="*/ 102108 h 205835"/>
                  <a:gd name="connsiteX4" fmla="*/ 260485 w 941964"/>
                  <a:gd name="connsiteY4" fmla="*/ 0 h 205835"/>
                  <a:gd name="connsiteX5" fmla="*/ 679840 w 941964"/>
                  <a:gd name="connsiteY5" fmla="*/ 0 h 205835"/>
                  <a:gd name="connsiteX6" fmla="*/ 941965 w 941964"/>
                  <a:gd name="connsiteY6" fmla="*/ 102108 h 20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1964" h="205835">
                    <a:moveTo>
                      <a:pt x="941965" y="102108"/>
                    </a:moveTo>
                    <a:lnTo>
                      <a:pt x="681479" y="205835"/>
                    </a:lnTo>
                    <a:lnTo>
                      <a:pt x="262234" y="205835"/>
                    </a:lnTo>
                    <a:lnTo>
                      <a:pt x="0" y="102108"/>
                    </a:lnTo>
                    <a:lnTo>
                      <a:pt x="260485" y="0"/>
                    </a:lnTo>
                    <a:lnTo>
                      <a:pt x="679840" y="0"/>
                    </a:lnTo>
                    <a:lnTo>
                      <a:pt x="941965" y="102108"/>
                    </a:lnTo>
                    <a:close/>
                  </a:path>
                </a:pathLst>
              </a:custGeom>
              <a:gradFill>
                <a:gsLst>
                  <a:gs pos="0">
                    <a:srgbClr val="DEB571"/>
                  </a:gs>
                  <a:gs pos="100000">
                    <a:srgbClr val="CD923B"/>
                  </a:gs>
                </a:gsLst>
                <a:lin ang="0" scaled="1"/>
              </a:gradFill>
              <a:ln w="10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DA597FCC-F703-EFA2-AD4F-25A85402E48A}"/>
                  </a:ext>
                </a:extLst>
              </p:cNvPr>
              <p:cNvSpPr/>
              <p:nvPr/>
            </p:nvSpPr>
            <p:spPr>
              <a:xfrm>
                <a:off x="5583784" y="5396226"/>
                <a:ext cx="240817" cy="72961"/>
              </a:xfrm>
              <a:custGeom>
                <a:avLst/>
                <a:gdLst>
                  <a:gd name="connsiteX0" fmla="*/ 240818 w 240817"/>
                  <a:gd name="connsiteY0" fmla="*/ 36481 h 72961"/>
                  <a:gd name="connsiteX1" fmla="*/ 120409 w 240817"/>
                  <a:gd name="connsiteY1" fmla="*/ 72961 h 72961"/>
                  <a:gd name="connsiteX2" fmla="*/ 0 w 240817"/>
                  <a:gd name="connsiteY2" fmla="*/ 36481 h 72961"/>
                  <a:gd name="connsiteX3" fmla="*/ 120409 w 240817"/>
                  <a:gd name="connsiteY3" fmla="*/ 0 h 72961"/>
                  <a:gd name="connsiteX4" fmla="*/ 240818 w 240817"/>
                  <a:gd name="connsiteY4" fmla="*/ 36481 h 7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817" h="72961">
                    <a:moveTo>
                      <a:pt x="240818" y="36481"/>
                    </a:moveTo>
                    <a:cubicBezTo>
                      <a:pt x="240818" y="56629"/>
                      <a:pt x="186909" y="72961"/>
                      <a:pt x="120409" y="72961"/>
                    </a:cubicBezTo>
                    <a:cubicBezTo>
                      <a:pt x="53909" y="72961"/>
                      <a:pt x="0" y="56628"/>
                      <a:pt x="0" y="36481"/>
                    </a:cubicBezTo>
                    <a:cubicBezTo>
                      <a:pt x="0" y="16333"/>
                      <a:pt x="53909" y="0"/>
                      <a:pt x="120409" y="0"/>
                    </a:cubicBezTo>
                    <a:cubicBezTo>
                      <a:pt x="186909" y="0"/>
                      <a:pt x="240818" y="16333"/>
                      <a:pt x="240818" y="36481"/>
                    </a:cubicBezTo>
                    <a:close/>
                  </a:path>
                </a:pathLst>
              </a:custGeom>
              <a:solidFill>
                <a:srgbClr val="0A0A0A"/>
              </a:solidFill>
              <a:ln w="10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F9EF-4F8D-C497-2F04-EBFEA1547B7D}"/>
                </a:ext>
              </a:extLst>
            </p:cNvPr>
            <p:cNvSpPr/>
            <p:nvPr/>
          </p:nvSpPr>
          <p:spPr>
            <a:xfrm>
              <a:off x="5232645" y="5501998"/>
              <a:ext cx="942585" cy="347281"/>
            </a:xfrm>
            <a:custGeom>
              <a:avLst/>
              <a:gdLst>
                <a:gd name="connsiteX0" fmla="*/ 942585 w 942585"/>
                <a:gd name="connsiteY0" fmla="*/ 0 h 347281"/>
                <a:gd name="connsiteX1" fmla="*/ 682100 w 942585"/>
                <a:gd name="connsiteY1" fmla="*/ 104775 h 347281"/>
                <a:gd name="connsiteX2" fmla="*/ 262745 w 942585"/>
                <a:gd name="connsiteY2" fmla="*/ 104775 h 347281"/>
                <a:gd name="connsiteX3" fmla="*/ 620 w 942585"/>
                <a:gd name="connsiteY3" fmla="*/ 95 h 347281"/>
                <a:gd name="connsiteX4" fmla="*/ 620 w 942585"/>
                <a:gd name="connsiteY4" fmla="*/ 269748 h 347281"/>
                <a:gd name="connsiteX5" fmla="*/ 84207 w 942585"/>
                <a:gd name="connsiteY5" fmla="*/ 154496 h 347281"/>
                <a:gd name="connsiteX6" fmla="*/ 257828 w 942585"/>
                <a:gd name="connsiteY6" fmla="*/ 271272 h 347281"/>
                <a:gd name="connsiteX7" fmla="*/ 285035 w 942585"/>
                <a:gd name="connsiteY7" fmla="*/ 347282 h 347281"/>
                <a:gd name="connsiteX8" fmla="*/ 471439 w 942585"/>
                <a:gd name="connsiteY8" fmla="*/ 208693 h 347281"/>
                <a:gd name="connsiteX9" fmla="*/ 662214 w 942585"/>
                <a:gd name="connsiteY9" fmla="*/ 347282 h 347281"/>
                <a:gd name="connsiteX10" fmla="*/ 833212 w 942585"/>
                <a:gd name="connsiteY10" fmla="*/ 168593 h 347281"/>
                <a:gd name="connsiteX11" fmla="*/ 942476 w 942585"/>
                <a:gd name="connsiteY11" fmla="*/ 253746 h 347281"/>
                <a:gd name="connsiteX12" fmla="*/ 942476 w 942585"/>
                <a:gd name="connsiteY12" fmla="*/ 191 h 347281"/>
                <a:gd name="connsiteX13" fmla="*/ 942476 w 942585"/>
                <a:gd name="connsiteY13" fmla="*/ 191 h 347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42585" h="347281">
                  <a:moveTo>
                    <a:pt x="942585" y="0"/>
                  </a:moveTo>
                  <a:lnTo>
                    <a:pt x="682100" y="104775"/>
                  </a:lnTo>
                  <a:lnTo>
                    <a:pt x="262745" y="104775"/>
                  </a:lnTo>
                  <a:cubicBezTo>
                    <a:pt x="262745" y="104775"/>
                    <a:pt x="620" y="95"/>
                    <a:pt x="620" y="95"/>
                  </a:cubicBezTo>
                  <a:lnTo>
                    <a:pt x="620" y="269748"/>
                  </a:lnTo>
                  <a:cubicBezTo>
                    <a:pt x="620" y="269748"/>
                    <a:pt x="-12710" y="158210"/>
                    <a:pt x="84207" y="154496"/>
                  </a:cubicBezTo>
                  <a:cubicBezTo>
                    <a:pt x="157414" y="151733"/>
                    <a:pt x="223737" y="194024"/>
                    <a:pt x="257828" y="271272"/>
                  </a:cubicBezTo>
                  <a:cubicBezTo>
                    <a:pt x="260341" y="276987"/>
                    <a:pt x="286564" y="341471"/>
                    <a:pt x="285035" y="347282"/>
                  </a:cubicBezTo>
                  <a:cubicBezTo>
                    <a:pt x="288968" y="268414"/>
                    <a:pt x="348080" y="209264"/>
                    <a:pt x="471439" y="208693"/>
                  </a:cubicBezTo>
                  <a:cubicBezTo>
                    <a:pt x="591848" y="208121"/>
                    <a:pt x="658171" y="265271"/>
                    <a:pt x="662214" y="347282"/>
                  </a:cubicBezTo>
                  <a:cubicBezTo>
                    <a:pt x="686689" y="270034"/>
                    <a:pt x="753340" y="177070"/>
                    <a:pt x="833212" y="168593"/>
                  </a:cubicBezTo>
                  <a:cubicBezTo>
                    <a:pt x="932205" y="157925"/>
                    <a:pt x="935702" y="225743"/>
                    <a:pt x="942476" y="253746"/>
                  </a:cubicBezTo>
                  <a:lnTo>
                    <a:pt x="942476" y="191"/>
                  </a:lnTo>
                  <a:lnTo>
                    <a:pt x="942476" y="191"/>
                  </a:lnTo>
                  <a:close/>
                </a:path>
              </a:pathLst>
            </a:custGeom>
            <a:solidFill>
              <a:schemeClr val="accent3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549875-4807-0727-7E29-546C80FB20EC}"/>
                </a:ext>
              </a:extLst>
            </p:cNvPr>
            <p:cNvSpPr/>
            <p:nvPr/>
          </p:nvSpPr>
          <p:spPr>
            <a:xfrm>
              <a:off x="5895077" y="5501998"/>
              <a:ext cx="280152" cy="346900"/>
            </a:xfrm>
            <a:custGeom>
              <a:avLst/>
              <a:gdLst>
                <a:gd name="connsiteX0" fmla="*/ 280153 w 280152"/>
                <a:gd name="connsiteY0" fmla="*/ 0 h 346900"/>
                <a:gd name="connsiteX1" fmla="*/ 19668 w 280152"/>
                <a:gd name="connsiteY1" fmla="*/ 104775 h 346900"/>
                <a:gd name="connsiteX2" fmla="*/ 0 w 280152"/>
                <a:gd name="connsiteY2" fmla="*/ 104775 h 346900"/>
                <a:gd name="connsiteX3" fmla="*/ 0 w 280152"/>
                <a:gd name="connsiteY3" fmla="*/ 346901 h 346900"/>
                <a:gd name="connsiteX4" fmla="*/ 170889 w 280152"/>
                <a:gd name="connsiteY4" fmla="*/ 168402 h 346900"/>
                <a:gd name="connsiteX5" fmla="*/ 280153 w 280152"/>
                <a:gd name="connsiteY5" fmla="*/ 253460 h 346900"/>
                <a:gd name="connsiteX6" fmla="*/ 280153 w 280152"/>
                <a:gd name="connsiteY6" fmla="*/ 0 h 346900"/>
                <a:gd name="connsiteX7" fmla="*/ 280153 w 280152"/>
                <a:gd name="connsiteY7" fmla="*/ 0 h 34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152" h="346900">
                  <a:moveTo>
                    <a:pt x="280153" y="0"/>
                  </a:moveTo>
                  <a:lnTo>
                    <a:pt x="19668" y="104775"/>
                  </a:lnTo>
                  <a:lnTo>
                    <a:pt x="0" y="104775"/>
                  </a:lnTo>
                  <a:lnTo>
                    <a:pt x="0" y="346901"/>
                  </a:lnTo>
                  <a:cubicBezTo>
                    <a:pt x="24584" y="269748"/>
                    <a:pt x="91126" y="176975"/>
                    <a:pt x="170889" y="168402"/>
                  </a:cubicBezTo>
                  <a:cubicBezTo>
                    <a:pt x="269882" y="157734"/>
                    <a:pt x="273378" y="225457"/>
                    <a:pt x="280153" y="253460"/>
                  </a:cubicBezTo>
                  <a:lnTo>
                    <a:pt x="280153" y="0"/>
                  </a:lnTo>
                  <a:lnTo>
                    <a:pt x="28015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E3356F-0BC2-863F-85F9-FEFA8F4521B2}"/>
                </a:ext>
              </a:extLst>
            </p:cNvPr>
            <p:cNvSpPr/>
            <p:nvPr/>
          </p:nvSpPr>
          <p:spPr>
            <a:xfrm>
              <a:off x="5233266" y="5502093"/>
              <a:ext cx="284086" cy="343757"/>
            </a:xfrm>
            <a:custGeom>
              <a:avLst/>
              <a:gdLst>
                <a:gd name="connsiteX0" fmla="*/ 262124 w 284086"/>
                <a:gd name="connsiteY0" fmla="*/ 104680 h 343757"/>
                <a:gd name="connsiteX1" fmla="*/ 0 w 284086"/>
                <a:gd name="connsiteY1" fmla="*/ 0 h 343757"/>
                <a:gd name="connsiteX2" fmla="*/ 0 w 284086"/>
                <a:gd name="connsiteY2" fmla="*/ 242221 h 343757"/>
                <a:gd name="connsiteX3" fmla="*/ 83587 w 284086"/>
                <a:gd name="connsiteY3" fmla="*/ 154400 h 343757"/>
                <a:gd name="connsiteX4" fmla="*/ 257207 w 284086"/>
                <a:gd name="connsiteY4" fmla="*/ 271177 h 343757"/>
                <a:gd name="connsiteX5" fmla="*/ 284086 w 284086"/>
                <a:gd name="connsiteY5" fmla="*/ 343757 h 343757"/>
                <a:gd name="connsiteX6" fmla="*/ 276766 w 284086"/>
                <a:gd name="connsiteY6" fmla="*/ 104775 h 343757"/>
                <a:gd name="connsiteX7" fmla="*/ 262124 w 284086"/>
                <a:gd name="connsiteY7" fmla="*/ 104775 h 34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4086" h="343757">
                  <a:moveTo>
                    <a:pt x="262124" y="104680"/>
                  </a:moveTo>
                  <a:lnTo>
                    <a:pt x="0" y="0"/>
                  </a:lnTo>
                  <a:lnTo>
                    <a:pt x="0" y="242221"/>
                  </a:lnTo>
                  <a:cubicBezTo>
                    <a:pt x="2841" y="208979"/>
                    <a:pt x="17919" y="156877"/>
                    <a:pt x="83587" y="154400"/>
                  </a:cubicBezTo>
                  <a:cubicBezTo>
                    <a:pt x="156794" y="151638"/>
                    <a:pt x="223117" y="193929"/>
                    <a:pt x="257207" y="271177"/>
                  </a:cubicBezTo>
                  <a:cubicBezTo>
                    <a:pt x="259502" y="276320"/>
                    <a:pt x="281027" y="329184"/>
                    <a:pt x="284086" y="343757"/>
                  </a:cubicBezTo>
                  <a:lnTo>
                    <a:pt x="276766" y="104775"/>
                  </a:lnTo>
                  <a:lnTo>
                    <a:pt x="262124" y="104775"/>
                  </a:lnTo>
                  <a:close/>
                </a:path>
              </a:pathLst>
            </a:custGeom>
            <a:solidFill>
              <a:schemeClr val="accent3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A5166DD-A5F9-3DC6-5C2F-D78EB94651F0}"/>
                </a:ext>
              </a:extLst>
            </p:cNvPr>
            <p:cNvSpPr/>
            <p:nvPr/>
          </p:nvSpPr>
          <p:spPr>
            <a:xfrm>
              <a:off x="5553191" y="6238947"/>
              <a:ext cx="328884" cy="326802"/>
            </a:xfrm>
            <a:custGeom>
              <a:avLst/>
              <a:gdLst>
                <a:gd name="connsiteX0" fmla="*/ 0 w 328884"/>
                <a:gd name="connsiteY0" fmla="*/ 49721 h 326802"/>
                <a:gd name="connsiteX1" fmla="*/ 171544 w 328884"/>
                <a:gd name="connsiteY1" fmla="*/ 326803 h 326802"/>
                <a:gd name="connsiteX2" fmla="*/ 328885 w 328884"/>
                <a:gd name="connsiteY2" fmla="*/ 49721 h 326802"/>
                <a:gd name="connsiteX3" fmla="*/ 288894 w 328884"/>
                <a:gd name="connsiteY3" fmla="*/ 51721 h 326802"/>
                <a:gd name="connsiteX4" fmla="*/ 249231 w 328884"/>
                <a:gd name="connsiteY4" fmla="*/ 0 h 326802"/>
                <a:gd name="connsiteX5" fmla="*/ 160509 w 328884"/>
                <a:gd name="connsiteY5" fmla="*/ 37719 h 326802"/>
                <a:gd name="connsiteX6" fmla="*/ 77140 w 328884"/>
                <a:gd name="connsiteY6" fmla="*/ 0 h 326802"/>
                <a:gd name="connsiteX7" fmla="*/ 0 w 328884"/>
                <a:gd name="connsiteY7" fmla="*/ 49816 h 326802"/>
                <a:gd name="connsiteX8" fmla="*/ 0 w 328884"/>
                <a:gd name="connsiteY8" fmla="*/ 49816 h 32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8884" h="326802">
                  <a:moveTo>
                    <a:pt x="0" y="49721"/>
                  </a:moveTo>
                  <a:lnTo>
                    <a:pt x="171544" y="326803"/>
                  </a:lnTo>
                  <a:lnTo>
                    <a:pt x="328885" y="49721"/>
                  </a:lnTo>
                  <a:cubicBezTo>
                    <a:pt x="328885" y="49721"/>
                    <a:pt x="307906" y="60008"/>
                    <a:pt x="288894" y="51721"/>
                  </a:cubicBezTo>
                  <a:cubicBezTo>
                    <a:pt x="265184" y="41339"/>
                    <a:pt x="249231" y="0"/>
                    <a:pt x="249231" y="0"/>
                  </a:cubicBezTo>
                  <a:cubicBezTo>
                    <a:pt x="249231" y="0"/>
                    <a:pt x="204433" y="38386"/>
                    <a:pt x="160509" y="37719"/>
                  </a:cubicBezTo>
                  <a:cubicBezTo>
                    <a:pt x="116585" y="37052"/>
                    <a:pt x="77140" y="0"/>
                    <a:pt x="77140" y="0"/>
                  </a:cubicBezTo>
                  <a:cubicBezTo>
                    <a:pt x="77140" y="0"/>
                    <a:pt x="39226" y="85820"/>
                    <a:pt x="0" y="49816"/>
                  </a:cubicBezTo>
                  <a:lnTo>
                    <a:pt x="0" y="49816"/>
                  </a:lnTo>
                  <a:close/>
                </a:path>
              </a:pathLst>
            </a:custGeom>
            <a:gradFill>
              <a:gsLst>
                <a:gs pos="59400">
                  <a:schemeClr val="tx1">
                    <a:lumMod val="85000"/>
                    <a:lumOff val="1500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  <a:gs pos="99000">
                  <a:schemeClr val="tx1">
                    <a:lumMod val="95000"/>
                    <a:lumOff val="5000"/>
                  </a:schemeClr>
                </a:gs>
              </a:gsLst>
              <a:lin ang="0" scaled="1"/>
            </a:gra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142C6F8-0616-9461-CF7B-2DF8362AA9F2}"/>
                </a:ext>
              </a:extLst>
            </p:cNvPr>
            <p:cNvSpPr/>
            <p:nvPr/>
          </p:nvSpPr>
          <p:spPr>
            <a:xfrm>
              <a:off x="5232683" y="5744409"/>
              <a:ext cx="582" cy="27146"/>
            </a:xfrm>
            <a:custGeom>
              <a:avLst/>
              <a:gdLst>
                <a:gd name="connsiteX0" fmla="*/ 583 w 582"/>
                <a:gd name="connsiteY0" fmla="*/ 27146 h 27146"/>
                <a:gd name="connsiteX1" fmla="*/ 583 w 582"/>
                <a:gd name="connsiteY1" fmla="*/ 0 h 27146"/>
                <a:gd name="connsiteX2" fmla="*/ 583 w 582"/>
                <a:gd name="connsiteY2" fmla="*/ 27146 h 27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2" h="27146">
                  <a:moveTo>
                    <a:pt x="583" y="27146"/>
                  </a:moveTo>
                  <a:lnTo>
                    <a:pt x="583" y="0"/>
                  </a:lnTo>
                  <a:cubicBezTo>
                    <a:pt x="-728" y="15145"/>
                    <a:pt x="583" y="26289"/>
                    <a:pt x="583" y="27146"/>
                  </a:cubicBezTo>
                  <a:close/>
                </a:path>
              </a:pathLst>
            </a:custGeom>
            <a:solidFill>
              <a:srgbClr val="FFDC24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E9A58B-D66A-CD44-6A36-92F94BA76A16}"/>
                </a:ext>
              </a:extLst>
            </p:cNvPr>
            <p:cNvSpPr/>
            <p:nvPr/>
          </p:nvSpPr>
          <p:spPr>
            <a:xfrm>
              <a:off x="5233266" y="5744218"/>
              <a:ext cx="10926" cy="27432"/>
            </a:xfrm>
            <a:custGeom>
              <a:avLst/>
              <a:gdLst>
                <a:gd name="connsiteX0" fmla="*/ 0 w 10926"/>
                <a:gd name="connsiteY0" fmla="*/ 95 h 27432"/>
                <a:gd name="connsiteX1" fmla="*/ 0 w 10926"/>
                <a:gd name="connsiteY1" fmla="*/ 191 h 27432"/>
                <a:gd name="connsiteX2" fmla="*/ 0 w 10926"/>
                <a:gd name="connsiteY2" fmla="*/ 27337 h 27432"/>
                <a:gd name="connsiteX3" fmla="*/ 0 w 10926"/>
                <a:gd name="connsiteY3" fmla="*/ 27432 h 27432"/>
                <a:gd name="connsiteX4" fmla="*/ 0 w 10926"/>
                <a:gd name="connsiteY4" fmla="*/ 0 h 2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6" h="27432">
                  <a:moveTo>
                    <a:pt x="0" y="95"/>
                  </a:moveTo>
                  <a:cubicBezTo>
                    <a:pt x="0" y="95"/>
                    <a:pt x="0" y="95"/>
                    <a:pt x="0" y="191"/>
                  </a:cubicBezTo>
                  <a:lnTo>
                    <a:pt x="0" y="27337"/>
                  </a:lnTo>
                  <a:cubicBezTo>
                    <a:pt x="0" y="27337"/>
                    <a:pt x="0" y="27432"/>
                    <a:pt x="0" y="2743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BF15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aphic 3">
            <a:extLst>
              <a:ext uri="{FF2B5EF4-FFF2-40B4-BE49-F238E27FC236}">
                <a16:creationId xmlns:a16="http://schemas.microsoft.com/office/drawing/2014/main" id="{E85DAFAB-74CA-ACDD-5A7E-C77E393D98CA}"/>
              </a:ext>
            </a:extLst>
          </p:cNvPr>
          <p:cNvGrpSpPr/>
          <p:nvPr/>
        </p:nvGrpSpPr>
        <p:grpSpPr>
          <a:xfrm>
            <a:off x="5559759" y="4157330"/>
            <a:ext cx="1028444" cy="224732"/>
            <a:chOff x="5233156" y="4323997"/>
            <a:chExt cx="941964" cy="20583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D2D65FA-7937-59B2-FE3E-01149756453D}"/>
                </a:ext>
              </a:extLst>
            </p:cNvPr>
            <p:cNvSpPr/>
            <p:nvPr/>
          </p:nvSpPr>
          <p:spPr>
            <a:xfrm>
              <a:off x="5233156" y="4323997"/>
              <a:ext cx="941964" cy="205835"/>
            </a:xfrm>
            <a:custGeom>
              <a:avLst/>
              <a:gdLst>
                <a:gd name="connsiteX0" fmla="*/ 941965 w 941964"/>
                <a:gd name="connsiteY0" fmla="*/ 102108 h 205835"/>
                <a:gd name="connsiteX1" fmla="*/ 681479 w 941964"/>
                <a:gd name="connsiteY1" fmla="*/ 205835 h 205835"/>
                <a:gd name="connsiteX2" fmla="*/ 262234 w 941964"/>
                <a:gd name="connsiteY2" fmla="*/ 205835 h 205835"/>
                <a:gd name="connsiteX3" fmla="*/ 0 w 941964"/>
                <a:gd name="connsiteY3" fmla="*/ 102108 h 205835"/>
                <a:gd name="connsiteX4" fmla="*/ 260485 w 941964"/>
                <a:gd name="connsiteY4" fmla="*/ 0 h 205835"/>
                <a:gd name="connsiteX5" fmla="*/ 679840 w 941964"/>
                <a:gd name="connsiteY5" fmla="*/ 0 h 205835"/>
                <a:gd name="connsiteX6" fmla="*/ 941965 w 941964"/>
                <a:gd name="connsiteY6" fmla="*/ 102108 h 20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964" h="205835">
                  <a:moveTo>
                    <a:pt x="941965" y="102108"/>
                  </a:moveTo>
                  <a:lnTo>
                    <a:pt x="681479" y="205835"/>
                  </a:lnTo>
                  <a:lnTo>
                    <a:pt x="262234" y="205835"/>
                  </a:lnTo>
                  <a:lnTo>
                    <a:pt x="0" y="102108"/>
                  </a:lnTo>
                  <a:lnTo>
                    <a:pt x="260485" y="0"/>
                  </a:lnTo>
                  <a:lnTo>
                    <a:pt x="679840" y="0"/>
                  </a:lnTo>
                  <a:lnTo>
                    <a:pt x="941965" y="102108"/>
                  </a:lnTo>
                  <a:close/>
                </a:path>
              </a:pathLst>
            </a:custGeom>
            <a:gradFill>
              <a:gsLst>
                <a:gs pos="0">
                  <a:srgbClr val="DEB571"/>
                </a:gs>
                <a:gs pos="100000">
                  <a:srgbClr val="CD923B"/>
                </a:gs>
              </a:gsLst>
              <a:lin ang="0" scaled="1"/>
            </a:gra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2B619A-0BE9-2836-71A5-AF712603EC41}"/>
                </a:ext>
              </a:extLst>
            </p:cNvPr>
            <p:cNvSpPr/>
            <p:nvPr/>
          </p:nvSpPr>
          <p:spPr>
            <a:xfrm>
              <a:off x="5583784" y="4389624"/>
              <a:ext cx="240817" cy="72961"/>
            </a:xfrm>
            <a:custGeom>
              <a:avLst/>
              <a:gdLst>
                <a:gd name="connsiteX0" fmla="*/ 240818 w 240817"/>
                <a:gd name="connsiteY0" fmla="*/ 36481 h 72961"/>
                <a:gd name="connsiteX1" fmla="*/ 120409 w 240817"/>
                <a:gd name="connsiteY1" fmla="*/ 72961 h 72961"/>
                <a:gd name="connsiteX2" fmla="*/ 0 w 240817"/>
                <a:gd name="connsiteY2" fmla="*/ 36481 h 72961"/>
                <a:gd name="connsiteX3" fmla="*/ 120409 w 240817"/>
                <a:gd name="connsiteY3" fmla="*/ 0 h 72961"/>
                <a:gd name="connsiteX4" fmla="*/ 240818 w 240817"/>
                <a:gd name="connsiteY4" fmla="*/ 36481 h 7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17" h="72961">
                  <a:moveTo>
                    <a:pt x="240818" y="36481"/>
                  </a:moveTo>
                  <a:cubicBezTo>
                    <a:pt x="240818" y="56629"/>
                    <a:pt x="186909" y="72961"/>
                    <a:pt x="120409" y="72961"/>
                  </a:cubicBezTo>
                  <a:cubicBezTo>
                    <a:pt x="53909" y="72961"/>
                    <a:pt x="0" y="56628"/>
                    <a:pt x="0" y="36481"/>
                  </a:cubicBezTo>
                  <a:cubicBezTo>
                    <a:pt x="0" y="16333"/>
                    <a:pt x="53909" y="0"/>
                    <a:pt x="120409" y="0"/>
                  </a:cubicBezTo>
                  <a:cubicBezTo>
                    <a:pt x="186909" y="0"/>
                    <a:pt x="240818" y="16333"/>
                    <a:pt x="240818" y="36481"/>
                  </a:cubicBezTo>
                  <a:close/>
                </a:path>
              </a:pathLst>
            </a:custGeom>
            <a:solidFill>
              <a:srgbClr val="0A0A0A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87054D0-681B-672B-3DDE-EEB25676BA59}"/>
              </a:ext>
            </a:extLst>
          </p:cNvPr>
          <p:cNvSpPr/>
          <p:nvPr/>
        </p:nvSpPr>
        <p:spPr>
          <a:xfrm>
            <a:off x="5559759" y="4266166"/>
            <a:ext cx="1028563" cy="1071249"/>
          </a:xfrm>
          <a:custGeom>
            <a:avLst/>
            <a:gdLst>
              <a:gd name="connsiteX0" fmla="*/ 681479 w 942073"/>
              <a:gd name="connsiteY0" fmla="*/ 981170 h 981170"/>
              <a:gd name="connsiteX1" fmla="*/ 942074 w 942073"/>
              <a:gd name="connsiteY1" fmla="*/ 876395 h 981170"/>
              <a:gd name="connsiteX2" fmla="*/ 942074 w 942073"/>
              <a:gd name="connsiteY2" fmla="*/ 876395 h 981170"/>
              <a:gd name="connsiteX3" fmla="*/ 942074 w 942073"/>
              <a:gd name="connsiteY3" fmla="*/ 0 h 981170"/>
              <a:gd name="connsiteX4" fmla="*/ 681479 w 942073"/>
              <a:gd name="connsiteY4" fmla="*/ 104775 h 981170"/>
              <a:gd name="connsiteX5" fmla="*/ 262234 w 942073"/>
              <a:gd name="connsiteY5" fmla="*/ 104775 h 981170"/>
              <a:gd name="connsiteX6" fmla="*/ 0 w 942073"/>
              <a:gd name="connsiteY6" fmla="*/ 0 h 981170"/>
              <a:gd name="connsiteX7" fmla="*/ 0 w 942073"/>
              <a:gd name="connsiteY7" fmla="*/ 876395 h 981170"/>
              <a:gd name="connsiteX8" fmla="*/ 262234 w 942073"/>
              <a:gd name="connsiteY8" fmla="*/ 981170 h 981170"/>
              <a:gd name="connsiteX9" fmla="*/ 681479 w 942073"/>
              <a:gd name="connsiteY9" fmla="*/ 981170 h 98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2073" h="981170">
                <a:moveTo>
                  <a:pt x="681479" y="981170"/>
                </a:moveTo>
                <a:lnTo>
                  <a:pt x="942074" y="876395"/>
                </a:lnTo>
                <a:lnTo>
                  <a:pt x="942074" y="876395"/>
                </a:lnTo>
                <a:lnTo>
                  <a:pt x="942074" y="0"/>
                </a:lnTo>
                <a:lnTo>
                  <a:pt x="681479" y="104775"/>
                </a:lnTo>
                <a:lnTo>
                  <a:pt x="262234" y="104775"/>
                </a:lnTo>
                <a:lnTo>
                  <a:pt x="0" y="0"/>
                </a:lnTo>
                <a:lnTo>
                  <a:pt x="0" y="876395"/>
                </a:lnTo>
                <a:lnTo>
                  <a:pt x="262234" y="981170"/>
                </a:lnTo>
                <a:lnTo>
                  <a:pt x="681479" y="981170"/>
                </a:lnTo>
                <a:close/>
              </a:path>
            </a:pathLst>
          </a:custGeom>
          <a:solidFill>
            <a:schemeClr val="accent5"/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07CA922-F3A7-9CCF-E256-06CA841AA3B3}"/>
              </a:ext>
            </a:extLst>
          </p:cNvPr>
          <p:cNvSpPr/>
          <p:nvPr/>
        </p:nvSpPr>
        <p:spPr>
          <a:xfrm>
            <a:off x="6303923" y="4266166"/>
            <a:ext cx="284400" cy="1071249"/>
          </a:xfrm>
          <a:custGeom>
            <a:avLst/>
            <a:gdLst>
              <a:gd name="connsiteX0" fmla="*/ 260485 w 260485"/>
              <a:gd name="connsiteY0" fmla="*/ 876395 h 981170"/>
              <a:gd name="connsiteX1" fmla="*/ 260485 w 260485"/>
              <a:gd name="connsiteY1" fmla="*/ 0 h 981170"/>
              <a:gd name="connsiteX2" fmla="*/ 0 w 260485"/>
              <a:gd name="connsiteY2" fmla="*/ 104775 h 981170"/>
              <a:gd name="connsiteX3" fmla="*/ 0 w 260485"/>
              <a:gd name="connsiteY3" fmla="*/ 981170 h 981170"/>
              <a:gd name="connsiteX4" fmla="*/ 260485 w 260485"/>
              <a:gd name="connsiteY4" fmla="*/ 876395 h 981170"/>
              <a:gd name="connsiteX5" fmla="*/ 260485 w 260485"/>
              <a:gd name="connsiteY5" fmla="*/ 876395 h 981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85" h="981170">
                <a:moveTo>
                  <a:pt x="260485" y="876395"/>
                </a:moveTo>
                <a:lnTo>
                  <a:pt x="260485" y="0"/>
                </a:lnTo>
                <a:lnTo>
                  <a:pt x="0" y="104775"/>
                </a:lnTo>
                <a:lnTo>
                  <a:pt x="0" y="981170"/>
                </a:lnTo>
                <a:lnTo>
                  <a:pt x="260485" y="876395"/>
                </a:lnTo>
                <a:lnTo>
                  <a:pt x="260485" y="87639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B437EFE-DB54-23AB-3E20-B1BDAF5B2110}"/>
              </a:ext>
            </a:extLst>
          </p:cNvPr>
          <p:cNvSpPr/>
          <p:nvPr/>
        </p:nvSpPr>
        <p:spPr>
          <a:xfrm>
            <a:off x="5559879" y="4266270"/>
            <a:ext cx="286189" cy="1071145"/>
          </a:xfrm>
          <a:custGeom>
            <a:avLst/>
            <a:gdLst>
              <a:gd name="connsiteX0" fmla="*/ 0 w 262124"/>
              <a:gd name="connsiteY0" fmla="*/ 0 h 981075"/>
              <a:gd name="connsiteX1" fmla="*/ 0 w 262124"/>
              <a:gd name="connsiteY1" fmla="*/ 876300 h 981075"/>
              <a:gd name="connsiteX2" fmla="*/ 262124 w 262124"/>
              <a:gd name="connsiteY2" fmla="*/ 981075 h 981075"/>
              <a:gd name="connsiteX3" fmla="*/ 262124 w 262124"/>
              <a:gd name="connsiteY3" fmla="*/ 104680 h 981075"/>
              <a:gd name="connsiteX4" fmla="*/ 0 w 262124"/>
              <a:gd name="connsiteY4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24" h="981075">
                <a:moveTo>
                  <a:pt x="0" y="0"/>
                </a:moveTo>
                <a:lnTo>
                  <a:pt x="0" y="876300"/>
                </a:lnTo>
                <a:lnTo>
                  <a:pt x="262124" y="981075"/>
                </a:lnTo>
                <a:lnTo>
                  <a:pt x="262124" y="1046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0" name="Graphic 3">
            <a:extLst>
              <a:ext uri="{FF2B5EF4-FFF2-40B4-BE49-F238E27FC236}">
                <a16:creationId xmlns:a16="http://schemas.microsoft.com/office/drawing/2014/main" id="{914A6E02-B371-2851-A7B6-0CA7233B4666}"/>
              </a:ext>
            </a:extLst>
          </p:cNvPr>
          <p:cNvGrpSpPr/>
          <p:nvPr/>
        </p:nvGrpSpPr>
        <p:grpSpPr>
          <a:xfrm>
            <a:off x="5559759" y="3013180"/>
            <a:ext cx="1028444" cy="224836"/>
            <a:chOff x="5233156" y="3276056"/>
            <a:chExt cx="941964" cy="20593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4CEC1F9-B850-4C99-D8EC-556BB5A39983}"/>
                </a:ext>
              </a:extLst>
            </p:cNvPr>
            <p:cNvSpPr/>
            <p:nvPr/>
          </p:nvSpPr>
          <p:spPr>
            <a:xfrm>
              <a:off x="5233156" y="3276056"/>
              <a:ext cx="941964" cy="205930"/>
            </a:xfrm>
            <a:custGeom>
              <a:avLst/>
              <a:gdLst>
                <a:gd name="connsiteX0" fmla="*/ 941965 w 941964"/>
                <a:gd name="connsiteY0" fmla="*/ 102108 h 205930"/>
                <a:gd name="connsiteX1" fmla="*/ 681479 w 941964"/>
                <a:gd name="connsiteY1" fmla="*/ 205931 h 205930"/>
                <a:gd name="connsiteX2" fmla="*/ 262234 w 941964"/>
                <a:gd name="connsiteY2" fmla="*/ 205931 h 205930"/>
                <a:gd name="connsiteX3" fmla="*/ 0 w 941964"/>
                <a:gd name="connsiteY3" fmla="*/ 102108 h 205930"/>
                <a:gd name="connsiteX4" fmla="*/ 260485 w 941964"/>
                <a:gd name="connsiteY4" fmla="*/ 0 h 205930"/>
                <a:gd name="connsiteX5" fmla="*/ 679840 w 941964"/>
                <a:gd name="connsiteY5" fmla="*/ 0 h 205930"/>
                <a:gd name="connsiteX6" fmla="*/ 941965 w 941964"/>
                <a:gd name="connsiteY6" fmla="*/ 102108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964" h="205930">
                  <a:moveTo>
                    <a:pt x="941965" y="102108"/>
                  </a:moveTo>
                  <a:lnTo>
                    <a:pt x="681479" y="205931"/>
                  </a:lnTo>
                  <a:lnTo>
                    <a:pt x="262234" y="205931"/>
                  </a:lnTo>
                  <a:lnTo>
                    <a:pt x="0" y="102108"/>
                  </a:lnTo>
                  <a:lnTo>
                    <a:pt x="260485" y="0"/>
                  </a:lnTo>
                  <a:lnTo>
                    <a:pt x="679840" y="0"/>
                  </a:lnTo>
                  <a:lnTo>
                    <a:pt x="941965" y="102108"/>
                  </a:lnTo>
                  <a:close/>
                </a:path>
              </a:pathLst>
            </a:custGeom>
            <a:gradFill>
              <a:gsLst>
                <a:gs pos="0">
                  <a:srgbClr val="DEB571"/>
                </a:gs>
                <a:gs pos="100000">
                  <a:srgbClr val="CD923B"/>
                </a:gs>
              </a:gsLst>
              <a:lin ang="0" scaled="1"/>
            </a:gra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8371ECC-74F1-E233-CCEB-88E4D1D99AEE}"/>
                </a:ext>
              </a:extLst>
            </p:cNvPr>
            <p:cNvSpPr/>
            <p:nvPr/>
          </p:nvSpPr>
          <p:spPr>
            <a:xfrm>
              <a:off x="5583784" y="3341683"/>
              <a:ext cx="240817" cy="72961"/>
            </a:xfrm>
            <a:custGeom>
              <a:avLst/>
              <a:gdLst>
                <a:gd name="connsiteX0" fmla="*/ 240818 w 240817"/>
                <a:gd name="connsiteY0" fmla="*/ 36481 h 72961"/>
                <a:gd name="connsiteX1" fmla="*/ 120409 w 240817"/>
                <a:gd name="connsiteY1" fmla="*/ 72961 h 72961"/>
                <a:gd name="connsiteX2" fmla="*/ 0 w 240817"/>
                <a:gd name="connsiteY2" fmla="*/ 36481 h 72961"/>
                <a:gd name="connsiteX3" fmla="*/ 120409 w 240817"/>
                <a:gd name="connsiteY3" fmla="*/ 0 h 72961"/>
                <a:gd name="connsiteX4" fmla="*/ 240818 w 240817"/>
                <a:gd name="connsiteY4" fmla="*/ 36481 h 7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17" h="72961">
                  <a:moveTo>
                    <a:pt x="240818" y="36481"/>
                  </a:moveTo>
                  <a:cubicBezTo>
                    <a:pt x="240818" y="56628"/>
                    <a:pt x="186909" y="72961"/>
                    <a:pt x="120409" y="72961"/>
                  </a:cubicBezTo>
                  <a:cubicBezTo>
                    <a:pt x="53909" y="72961"/>
                    <a:pt x="0" y="56628"/>
                    <a:pt x="0" y="36481"/>
                  </a:cubicBezTo>
                  <a:cubicBezTo>
                    <a:pt x="0" y="16333"/>
                    <a:pt x="53909" y="0"/>
                    <a:pt x="120409" y="0"/>
                  </a:cubicBezTo>
                  <a:cubicBezTo>
                    <a:pt x="186909" y="0"/>
                    <a:pt x="240818" y="16333"/>
                    <a:pt x="240818" y="36481"/>
                  </a:cubicBezTo>
                  <a:close/>
                </a:path>
              </a:pathLst>
            </a:custGeom>
            <a:solidFill>
              <a:srgbClr val="0A0A0A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ADE8834-7864-48C4-A9F5-4447448C2AC2}"/>
              </a:ext>
            </a:extLst>
          </p:cNvPr>
          <p:cNvSpPr/>
          <p:nvPr/>
        </p:nvSpPr>
        <p:spPr>
          <a:xfrm>
            <a:off x="5559759" y="3122121"/>
            <a:ext cx="1028563" cy="1071144"/>
          </a:xfrm>
          <a:custGeom>
            <a:avLst/>
            <a:gdLst>
              <a:gd name="connsiteX0" fmla="*/ 681479 w 942073"/>
              <a:gd name="connsiteY0" fmla="*/ 981075 h 981074"/>
              <a:gd name="connsiteX1" fmla="*/ 942074 w 942073"/>
              <a:gd name="connsiteY1" fmla="*/ 876300 h 981074"/>
              <a:gd name="connsiteX2" fmla="*/ 942074 w 942073"/>
              <a:gd name="connsiteY2" fmla="*/ 876300 h 981074"/>
              <a:gd name="connsiteX3" fmla="*/ 942074 w 942073"/>
              <a:gd name="connsiteY3" fmla="*/ 0 h 981074"/>
              <a:gd name="connsiteX4" fmla="*/ 681479 w 942073"/>
              <a:gd name="connsiteY4" fmla="*/ 104775 h 981074"/>
              <a:gd name="connsiteX5" fmla="*/ 262234 w 942073"/>
              <a:gd name="connsiteY5" fmla="*/ 104775 h 981074"/>
              <a:gd name="connsiteX6" fmla="*/ 0 w 942073"/>
              <a:gd name="connsiteY6" fmla="*/ 0 h 981074"/>
              <a:gd name="connsiteX7" fmla="*/ 0 w 942073"/>
              <a:gd name="connsiteY7" fmla="*/ 876300 h 981074"/>
              <a:gd name="connsiteX8" fmla="*/ 262234 w 942073"/>
              <a:gd name="connsiteY8" fmla="*/ 981075 h 981074"/>
              <a:gd name="connsiteX9" fmla="*/ 681479 w 942073"/>
              <a:gd name="connsiteY9" fmla="*/ 981075 h 98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2073" h="981074">
                <a:moveTo>
                  <a:pt x="681479" y="981075"/>
                </a:moveTo>
                <a:lnTo>
                  <a:pt x="942074" y="876300"/>
                </a:lnTo>
                <a:lnTo>
                  <a:pt x="942074" y="876300"/>
                </a:lnTo>
                <a:lnTo>
                  <a:pt x="942074" y="0"/>
                </a:lnTo>
                <a:lnTo>
                  <a:pt x="681479" y="104775"/>
                </a:lnTo>
                <a:lnTo>
                  <a:pt x="262234" y="104775"/>
                </a:lnTo>
                <a:lnTo>
                  <a:pt x="0" y="0"/>
                </a:lnTo>
                <a:lnTo>
                  <a:pt x="0" y="876300"/>
                </a:lnTo>
                <a:lnTo>
                  <a:pt x="262234" y="981075"/>
                </a:lnTo>
                <a:lnTo>
                  <a:pt x="681479" y="981075"/>
                </a:lnTo>
                <a:close/>
              </a:path>
            </a:pathLst>
          </a:custGeom>
          <a:solidFill>
            <a:schemeClr val="accent4"/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D2DBCD-A0B3-90E6-1C75-B5361A74B327}"/>
              </a:ext>
            </a:extLst>
          </p:cNvPr>
          <p:cNvSpPr/>
          <p:nvPr/>
        </p:nvSpPr>
        <p:spPr>
          <a:xfrm>
            <a:off x="6303923" y="3122121"/>
            <a:ext cx="284400" cy="1071144"/>
          </a:xfrm>
          <a:custGeom>
            <a:avLst/>
            <a:gdLst>
              <a:gd name="connsiteX0" fmla="*/ 260485 w 260485"/>
              <a:gd name="connsiteY0" fmla="*/ 876300 h 981074"/>
              <a:gd name="connsiteX1" fmla="*/ 260485 w 260485"/>
              <a:gd name="connsiteY1" fmla="*/ 0 h 981074"/>
              <a:gd name="connsiteX2" fmla="*/ 0 w 260485"/>
              <a:gd name="connsiteY2" fmla="*/ 104775 h 981074"/>
              <a:gd name="connsiteX3" fmla="*/ 0 w 260485"/>
              <a:gd name="connsiteY3" fmla="*/ 981075 h 981074"/>
              <a:gd name="connsiteX4" fmla="*/ 260485 w 260485"/>
              <a:gd name="connsiteY4" fmla="*/ 876300 h 981074"/>
              <a:gd name="connsiteX5" fmla="*/ 260485 w 260485"/>
              <a:gd name="connsiteY5" fmla="*/ 876300 h 98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85" h="981074">
                <a:moveTo>
                  <a:pt x="260485" y="876300"/>
                </a:moveTo>
                <a:lnTo>
                  <a:pt x="260485" y="0"/>
                </a:lnTo>
                <a:lnTo>
                  <a:pt x="0" y="104775"/>
                </a:lnTo>
                <a:lnTo>
                  <a:pt x="0" y="981075"/>
                </a:lnTo>
                <a:lnTo>
                  <a:pt x="260485" y="876300"/>
                </a:lnTo>
                <a:lnTo>
                  <a:pt x="260485" y="8763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78CDE6A-1D3F-3B0C-D4EC-506C9CE04BAC}"/>
              </a:ext>
            </a:extLst>
          </p:cNvPr>
          <p:cNvSpPr/>
          <p:nvPr/>
        </p:nvSpPr>
        <p:spPr>
          <a:xfrm>
            <a:off x="5559879" y="3122121"/>
            <a:ext cx="286189" cy="1071144"/>
          </a:xfrm>
          <a:custGeom>
            <a:avLst/>
            <a:gdLst>
              <a:gd name="connsiteX0" fmla="*/ 0 w 262124"/>
              <a:gd name="connsiteY0" fmla="*/ 0 h 981074"/>
              <a:gd name="connsiteX1" fmla="*/ 0 w 262124"/>
              <a:gd name="connsiteY1" fmla="*/ 876300 h 981074"/>
              <a:gd name="connsiteX2" fmla="*/ 262124 w 262124"/>
              <a:gd name="connsiteY2" fmla="*/ 981075 h 981074"/>
              <a:gd name="connsiteX3" fmla="*/ 262124 w 262124"/>
              <a:gd name="connsiteY3" fmla="*/ 104775 h 981074"/>
              <a:gd name="connsiteX4" fmla="*/ 0 w 262124"/>
              <a:gd name="connsiteY4" fmla="*/ 0 h 98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24" h="981074">
                <a:moveTo>
                  <a:pt x="0" y="0"/>
                </a:moveTo>
                <a:lnTo>
                  <a:pt x="0" y="876300"/>
                </a:lnTo>
                <a:lnTo>
                  <a:pt x="262124" y="981075"/>
                </a:lnTo>
                <a:lnTo>
                  <a:pt x="262124" y="104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0" name="Graphic 3">
            <a:extLst>
              <a:ext uri="{FF2B5EF4-FFF2-40B4-BE49-F238E27FC236}">
                <a16:creationId xmlns:a16="http://schemas.microsoft.com/office/drawing/2014/main" id="{0168063F-E8B2-951A-2775-6F143E50A582}"/>
              </a:ext>
            </a:extLst>
          </p:cNvPr>
          <p:cNvGrpSpPr/>
          <p:nvPr/>
        </p:nvGrpSpPr>
        <p:grpSpPr>
          <a:xfrm>
            <a:off x="5559759" y="1872701"/>
            <a:ext cx="1028444" cy="224836"/>
            <a:chOff x="5233156" y="2228115"/>
            <a:chExt cx="941964" cy="20593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D9DF76-4FDB-8FB1-4A46-F360995E46EA}"/>
                </a:ext>
              </a:extLst>
            </p:cNvPr>
            <p:cNvSpPr/>
            <p:nvPr/>
          </p:nvSpPr>
          <p:spPr>
            <a:xfrm>
              <a:off x="5233156" y="2228115"/>
              <a:ext cx="941964" cy="205930"/>
            </a:xfrm>
            <a:custGeom>
              <a:avLst/>
              <a:gdLst>
                <a:gd name="connsiteX0" fmla="*/ 941965 w 941964"/>
                <a:gd name="connsiteY0" fmla="*/ 102203 h 205930"/>
                <a:gd name="connsiteX1" fmla="*/ 681479 w 941964"/>
                <a:gd name="connsiteY1" fmla="*/ 205931 h 205930"/>
                <a:gd name="connsiteX2" fmla="*/ 262234 w 941964"/>
                <a:gd name="connsiteY2" fmla="*/ 205931 h 205930"/>
                <a:gd name="connsiteX3" fmla="*/ 0 w 941964"/>
                <a:gd name="connsiteY3" fmla="*/ 102203 h 205930"/>
                <a:gd name="connsiteX4" fmla="*/ 260485 w 941964"/>
                <a:gd name="connsiteY4" fmla="*/ 0 h 205930"/>
                <a:gd name="connsiteX5" fmla="*/ 679840 w 941964"/>
                <a:gd name="connsiteY5" fmla="*/ 0 h 205930"/>
                <a:gd name="connsiteX6" fmla="*/ 941965 w 941964"/>
                <a:gd name="connsiteY6" fmla="*/ 102203 h 20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964" h="205930">
                  <a:moveTo>
                    <a:pt x="941965" y="102203"/>
                  </a:moveTo>
                  <a:lnTo>
                    <a:pt x="681479" y="205931"/>
                  </a:lnTo>
                  <a:lnTo>
                    <a:pt x="262234" y="205931"/>
                  </a:lnTo>
                  <a:lnTo>
                    <a:pt x="0" y="102203"/>
                  </a:lnTo>
                  <a:lnTo>
                    <a:pt x="260485" y="0"/>
                  </a:lnTo>
                  <a:lnTo>
                    <a:pt x="679840" y="0"/>
                  </a:lnTo>
                  <a:lnTo>
                    <a:pt x="941965" y="102203"/>
                  </a:lnTo>
                  <a:close/>
                </a:path>
              </a:pathLst>
            </a:custGeom>
            <a:gradFill>
              <a:gsLst>
                <a:gs pos="0">
                  <a:srgbClr val="DEB571"/>
                </a:gs>
                <a:gs pos="100000">
                  <a:srgbClr val="CD923B"/>
                </a:gs>
              </a:gsLst>
              <a:lin ang="0" scaled="1"/>
            </a:gra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AFF2D39-61BC-508B-C4A1-F2FF2D7A4BC4}"/>
                </a:ext>
              </a:extLst>
            </p:cNvPr>
            <p:cNvSpPr/>
            <p:nvPr/>
          </p:nvSpPr>
          <p:spPr>
            <a:xfrm>
              <a:off x="5583784" y="2293838"/>
              <a:ext cx="240817" cy="72961"/>
            </a:xfrm>
            <a:custGeom>
              <a:avLst/>
              <a:gdLst>
                <a:gd name="connsiteX0" fmla="*/ 240818 w 240817"/>
                <a:gd name="connsiteY0" fmla="*/ 36481 h 72961"/>
                <a:gd name="connsiteX1" fmla="*/ 120409 w 240817"/>
                <a:gd name="connsiteY1" fmla="*/ 72962 h 72961"/>
                <a:gd name="connsiteX2" fmla="*/ 0 w 240817"/>
                <a:gd name="connsiteY2" fmla="*/ 36481 h 72961"/>
                <a:gd name="connsiteX3" fmla="*/ 120409 w 240817"/>
                <a:gd name="connsiteY3" fmla="*/ 0 h 72961"/>
                <a:gd name="connsiteX4" fmla="*/ 240818 w 240817"/>
                <a:gd name="connsiteY4" fmla="*/ 36481 h 7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817" h="72961">
                  <a:moveTo>
                    <a:pt x="240818" y="36481"/>
                  </a:moveTo>
                  <a:cubicBezTo>
                    <a:pt x="240818" y="56629"/>
                    <a:pt x="186909" y="72962"/>
                    <a:pt x="120409" y="72962"/>
                  </a:cubicBezTo>
                  <a:cubicBezTo>
                    <a:pt x="53909" y="72962"/>
                    <a:pt x="0" y="56629"/>
                    <a:pt x="0" y="36481"/>
                  </a:cubicBezTo>
                  <a:cubicBezTo>
                    <a:pt x="0" y="16333"/>
                    <a:pt x="53909" y="0"/>
                    <a:pt x="120409" y="0"/>
                  </a:cubicBezTo>
                  <a:cubicBezTo>
                    <a:pt x="186909" y="0"/>
                    <a:pt x="240818" y="16333"/>
                    <a:pt x="240818" y="36481"/>
                  </a:cubicBezTo>
                  <a:close/>
                </a:path>
              </a:pathLst>
            </a:custGeom>
            <a:solidFill>
              <a:srgbClr val="0A0A0A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CF5814D-2785-1285-FA12-3A3C36247791}"/>
              </a:ext>
            </a:extLst>
          </p:cNvPr>
          <p:cNvSpPr/>
          <p:nvPr/>
        </p:nvSpPr>
        <p:spPr>
          <a:xfrm>
            <a:off x="5559759" y="1977971"/>
            <a:ext cx="1028563" cy="1071145"/>
          </a:xfrm>
          <a:custGeom>
            <a:avLst/>
            <a:gdLst>
              <a:gd name="connsiteX0" fmla="*/ 681479 w 942073"/>
              <a:gd name="connsiteY0" fmla="*/ 981075 h 981075"/>
              <a:gd name="connsiteX1" fmla="*/ 942074 w 942073"/>
              <a:gd name="connsiteY1" fmla="*/ 876395 h 981075"/>
              <a:gd name="connsiteX2" fmla="*/ 942074 w 942073"/>
              <a:gd name="connsiteY2" fmla="*/ 876300 h 981075"/>
              <a:gd name="connsiteX3" fmla="*/ 942074 w 942073"/>
              <a:gd name="connsiteY3" fmla="*/ 0 h 981075"/>
              <a:gd name="connsiteX4" fmla="*/ 681479 w 942073"/>
              <a:gd name="connsiteY4" fmla="*/ 104775 h 981075"/>
              <a:gd name="connsiteX5" fmla="*/ 262234 w 942073"/>
              <a:gd name="connsiteY5" fmla="*/ 104775 h 981075"/>
              <a:gd name="connsiteX6" fmla="*/ 0 w 942073"/>
              <a:gd name="connsiteY6" fmla="*/ 0 h 981075"/>
              <a:gd name="connsiteX7" fmla="*/ 0 w 942073"/>
              <a:gd name="connsiteY7" fmla="*/ 876395 h 981075"/>
              <a:gd name="connsiteX8" fmla="*/ 262234 w 942073"/>
              <a:gd name="connsiteY8" fmla="*/ 981075 h 981075"/>
              <a:gd name="connsiteX9" fmla="*/ 681479 w 942073"/>
              <a:gd name="connsiteY9" fmla="*/ 9810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2073" h="981075">
                <a:moveTo>
                  <a:pt x="681479" y="981075"/>
                </a:moveTo>
                <a:lnTo>
                  <a:pt x="942074" y="876395"/>
                </a:lnTo>
                <a:lnTo>
                  <a:pt x="942074" y="876300"/>
                </a:lnTo>
                <a:lnTo>
                  <a:pt x="942074" y="0"/>
                </a:lnTo>
                <a:lnTo>
                  <a:pt x="681479" y="104775"/>
                </a:lnTo>
                <a:lnTo>
                  <a:pt x="262234" y="104775"/>
                </a:lnTo>
                <a:lnTo>
                  <a:pt x="0" y="0"/>
                </a:lnTo>
                <a:lnTo>
                  <a:pt x="0" y="876395"/>
                </a:lnTo>
                <a:lnTo>
                  <a:pt x="262234" y="981075"/>
                </a:lnTo>
                <a:lnTo>
                  <a:pt x="681479" y="981075"/>
                </a:lnTo>
                <a:close/>
              </a:path>
            </a:pathLst>
          </a:custGeom>
          <a:solidFill>
            <a:schemeClr val="accent1"/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8E7C2FC-4A87-DCF4-6236-80CBA70956B7}"/>
              </a:ext>
            </a:extLst>
          </p:cNvPr>
          <p:cNvSpPr/>
          <p:nvPr/>
        </p:nvSpPr>
        <p:spPr>
          <a:xfrm>
            <a:off x="6303923" y="1977971"/>
            <a:ext cx="284400" cy="1071145"/>
          </a:xfrm>
          <a:custGeom>
            <a:avLst/>
            <a:gdLst>
              <a:gd name="connsiteX0" fmla="*/ 260485 w 260485"/>
              <a:gd name="connsiteY0" fmla="*/ 876300 h 981075"/>
              <a:gd name="connsiteX1" fmla="*/ 260485 w 260485"/>
              <a:gd name="connsiteY1" fmla="*/ 0 h 981075"/>
              <a:gd name="connsiteX2" fmla="*/ 0 w 260485"/>
              <a:gd name="connsiteY2" fmla="*/ 104775 h 981075"/>
              <a:gd name="connsiteX3" fmla="*/ 0 w 260485"/>
              <a:gd name="connsiteY3" fmla="*/ 981075 h 981075"/>
              <a:gd name="connsiteX4" fmla="*/ 260485 w 260485"/>
              <a:gd name="connsiteY4" fmla="*/ 876395 h 981075"/>
              <a:gd name="connsiteX5" fmla="*/ 260485 w 260485"/>
              <a:gd name="connsiteY5" fmla="*/ 87630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85" h="981075">
                <a:moveTo>
                  <a:pt x="260485" y="876300"/>
                </a:moveTo>
                <a:lnTo>
                  <a:pt x="260485" y="0"/>
                </a:lnTo>
                <a:lnTo>
                  <a:pt x="0" y="104775"/>
                </a:lnTo>
                <a:lnTo>
                  <a:pt x="0" y="981075"/>
                </a:lnTo>
                <a:lnTo>
                  <a:pt x="260485" y="876395"/>
                </a:lnTo>
                <a:lnTo>
                  <a:pt x="260485" y="8763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1EB616C-3F19-8A62-8D4B-C7FD4F28C04D}"/>
              </a:ext>
            </a:extLst>
          </p:cNvPr>
          <p:cNvSpPr/>
          <p:nvPr/>
        </p:nvSpPr>
        <p:spPr>
          <a:xfrm>
            <a:off x="5559879" y="1977971"/>
            <a:ext cx="286189" cy="1071145"/>
          </a:xfrm>
          <a:custGeom>
            <a:avLst/>
            <a:gdLst>
              <a:gd name="connsiteX0" fmla="*/ 0 w 262124"/>
              <a:gd name="connsiteY0" fmla="*/ 0 h 981075"/>
              <a:gd name="connsiteX1" fmla="*/ 0 w 262124"/>
              <a:gd name="connsiteY1" fmla="*/ 876395 h 981075"/>
              <a:gd name="connsiteX2" fmla="*/ 262124 w 262124"/>
              <a:gd name="connsiteY2" fmla="*/ 981075 h 981075"/>
              <a:gd name="connsiteX3" fmla="*/ 262124 w 262124"/>
              <a:gd name="connsiteY3" fmla="*/ 104775 h 981075"/>
              <a:gd name="connsiteX4" fmla="*/ 0 w 262124"/>
              <a:gd name="connsiteY4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124" h="981075">
                <a:moveTo>
                  <a:pt x="0" y="0"/>
                </a:moveTo>
                <a:lnTo>
                  <a:pt x="0" y="876395"/>
                </a:lnTo>
                <a:lnTo>
                  <a:pt x="262124" y="981075"/>
                </a:lnTo>
                <a:lnTo>
                  <a:pt x="262124" y="1047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926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6" name="Graphic 3">
            <a:extLst>
              <a:ext uri="{FF2B5EF4-FFF2-40B4-BE49-F238E27FC236}">
                <a16:creationId xmlns:a16="http://schemas.microsoft.com/office/drawing/2014/main" id="{45FF3ADD-1C98-D3DC-DEA7-B26B89CB6CD3}"/>
              </a:ext>
            </a:extLst>
          </p:cNvPr>
          <p:cNvGrpSpPr/>
          <p:nvPr/>
        </p:nvGrpSpPr>
        <p:grpSpPr>
          <a:xfrm>
            <a:off x="5556657" y="1052736"/>
            <a:ext cx="1031666" cy="869499"/>
            <a:chOff x="5230316" y="1412776"/>
            <a:chExt cx="944916" cy="79638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F300DD-35F3-86A9-0505-D69C0B7A7DC0}"/>
                </a:ext>
              </a:extLst>
            </p:cNvPr>
            <p:cNvSpPr/>
            <p:nvPr/>
          </p:nvSpPr>
          <p:spPr>
            <a:xfrm>
              <a:off x="5233268" y="1514883"/>
              <a:ext cx="941964" cy="570071"/>
            </a:xfrm>
            <a:custGeom>
              <a:avLst/>
              <a:gdLst>
                <a:gd name="connsiteX0" fmla="*/ 941965 w 941964"/>
                <a:gd name="connsiteY0" fmla="*/ 0 h 570071"/>
                <a:gd name="connsiteX1" fmla="*/ 941965 w 941964"/>
                <a:gd name="connsiteY1" fmla="*/ 490823 h 570071"/>
                <a:gd name="connsiteX2" fmla="*/ 829204 w 941964"/>
                <a:gd name="connsiteY2" fmla="*/ 570071 h 570071"/>
                <a:gd name="connsiteX3" fmla="*/ 112870 w 941964"/>
                <a:gd name="connsiteY3" fmla="*/ 570071 h 570071"/>
                <a:gd name="connsiteX4" fmla="*/ 0 w 941964"/>
                <a:gd name="connsiteY4" fmla="*/ 490823 h 570071"/>
                <a:gd name="connsiteX5" fmla="*/ 0 w 941964"/>
                <a:gd name="connsiteY5" fmla="*/ 0 h 570071"/>
                <a:gd name="connsiteX6" fmla="*/ 941965 w 941964"/>
                <a:gd name="connsiteY6" fmla="*/ 0 h 57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964" h="570071">
                  <a:moveTo>
                    <a:pt x="941965" y="0"/>
                  </a:moveTo>
                  <a:lnTo>
                    <a:pt x="941965" y="490823"/>
                  </a:lnTo>
                  <a:cubicBezTo>
                    <a:pt x="941965" y="534638"/>
                    <a:pt x="891485" y="570071"/>
                    <a:pt x="829204" y="570071"/>
                  </a:cubicBezTo>
                  <a:lnTo>
                    <a:pt x="112870" y="570071"/>
                  </a:lnTo>
                  <a:cubicBezTo>
                    <a:pt x="50480" y="570071"/>
                    <a:pt x="0" y="534638"/>
                    <a:pt x="0" y="490823"/>
                  </a:cubicBezTo>
                  <a:lnTo>
                    <a:pt x="0" y="0"/>
                  </a:lnTo>
                  <a:lnTo>
                    <a:pt x="94196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85000"/>
                  </a:schemeClr>
                </a:gs>
                <a:gs pos="63000">
                  <a:schemeClr val="bg1">
                    <a:lumMod val="6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1"/>
            </a:gra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A7A7A72-C430-8D0F-A646-40F84742B86B}"/>
                </a:ext>
              </a:extLst>
            </p:cNvPr>
            <p:cNvSpPr/>
            <p:nvPr/>
          </p:nvSpPr>
          <p:spPr>
            <a:xfrm>
              <a:off x="5495390" y="1616992"/>
              <a:ext cx="419355" cy="405741"/>
            </a:xfrm>
            <a:custGeom>
              <a:avLst/>
              <a:gdLst>
                <a:gd name="connsiteX0" fmla="*/ 0 w 419355"/>
                <a:gd name="connsiteY0" fmla="*/ 0 h 379190"/>
                <a:gd name="connsiteX1" fmla="*/ 419355 w 419355"/>
                <a:gd name="connsiteY1" fmla="*/ 0 h 379190"/>
                <a:gd name="connsiteX2" fmla="*/ 419355 w 419355"/>
                <a:gd name="connsiteY2" fmla="*/ 379190 h 379190"/>
                <a:gd name="connsiteX3" fmla="*/ 0 w 419355"/>
                <a:gd name="connsiteY3" fmla="*/ 379190 h 379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55" h="379190">
                  <a:moveTo>
                    <a:pt x="0" y="0"/>
                  </a:moveTo>
                  <a:lnTo>
                    <a:pt x="419355" y="0"/>
                  </a:lnTo>
                  <a:lnTo>
                    <a:pt x="419355" y="379190"/>
                  </a:lnTo>
                  <a:lnTo>
                    <a:pt x="0" y="3791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011DC82-9CA3-216C-84DB-746C2EDC4BF3}"/>
                </a:ext>
              </a:extLst>
            </p:cNvPr>
            <p:cNvSpPr/>
            <p:nvPr/>
          </p:nvSpPr>
          <p:spPr>
            <a:xfrm>
              <a:off x="5230316" y="1412776"/>
              <a:ext cx="941964" cy="204311"/>
            </a:xfrm>
            <a:custGeom>
              <a:avLst/>
              <a:gdLst>
                <a:gd name="connsiteX0" fmla="*/ 941965 w 941964"/>
                <a:gd name="connsiteY0" fmla="*/ 102108 h 204311"/>
                <a:gd name="connsiteX1" fmla="*/ 681479 w 941964"/>
                <a:gd name="connsiteY1" fmla="*/ 204311 h 204311"/>
                <a:gd name="connsiteX2" fmla="*/ 262124 w 941964"/>
                <a:gd name="connsiteY2" fmla="*/ 204311 h 204311"/>
                <a:gd name="connsiteX3" fmla="*/ 0 w 941964"/>
                <a:gd name="connsiteY3" fmla="*/ 102108 h 204311"/>
                <a:gd name="connsiteX4" fmla="*/ 260485 w 941964"/>
                <a:gd name="connsiteY4" fmla="*/ 0 h 204311"/>
                <a:gd name="connsiteX5" fmla="*/ 679840 w 941964"/>
                <a:gd name="connsiteY5" fmla="*/ 0 h 204311"/>
                <a:gd name="connsiteX6" fmla="*/ 941965 w 941964"/>
                <a:gd name="connsiteY6" fmla="*/ 102108 h 20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1964" h="204311">
                  <a:moveTo>
                    <a:pt x="941965" y="102108"/>
                  </a:moveTo>
                  <a:lnTo>
                    <a:pt x="681479" y="204311"/>
                  </a:lnTo>
                  <a:lnTo>
                    <a:pt x="262124" y="204311"/>
                  </a:lnTo>
                  <a:lnTo>
                    <a:pt x="0" y="102108"/>
                  </a:lnTo>
                  <a:lnTo>
                    <a:pt x="260485" y="0"/>
                  </a:lnTo>
                  <a:lnTo>
                    <a:pt x="679840" y="0"/>
                  </a:lnTo>
                  <a:lnTo>
                    <a:pt x="941965" y="10210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962B30-2BD4-92F5-0540-1BD8C4FFE90D}"/>
                </a:ext>
              </a:extLst>
            </p:cNvPr>
            <p:cNvSpPr/>
            <p:nvPr/>
          </p:nvSpPr>
          <p:spPr>
            <a:xfrm>
              <a:off x="5233156" y="1915981"/>
              <a:ext cx="942073" cy="293084"/>
            </a:xfrm>
            <a:custGeom>
              <a:avLst/>
              <a:gdLst>
                <a:gd name="connsiteX0" fmla="*/ 942074 w 942073"/>
                <a:gd name="connsiteY0" fmla="*/ 0 h 293084"/>
                <a:gd name="connsiteX1" fmla="*/ 681589 w 942073"/>
                <a:gd name="connsiteY1" fmla="*/ 104775 h 293084"/>
                <a:gd name="connsiteX2" fmla="*/ 262234 w 942073"/>
                <a:gd name="connsiteY2" fmla="*/ 104870 h 293084"/>
                <a:gd name="connsiteX3" fmla="*/ 109 w 942073"/>
                <a:gd name="connsiteY3" fmla="*/ 95 h 293084"/>
                <a:gd name="connsiteX4" fmla="*/ 0 w 942073"/>
                <a:gd name="connsiteY4" fmla="*/ 188309 h 293084"/>
                <a:gd name="connsiteX5" fmla="*/ 262234 w 942073"/>
                <a:gd name="connsiteY5" fmla="*/ 293084 h 293084"/>
                <a:gd name="connsiteX6" fmla="*/ 681479 w 942073"/>
                <a:gd name="connsiteY6" fmla="*/ 293084 h 293084"/>
                <a:gd name="connsiteX7" fmla="*/ 942074 w 942073"/>
                <a:gd name="connsiteY7" fmla="*/ 188309 h 293084"/>
                <a:gd name="connsiteX8" fmla="*/ 942074 w 942073"/>
                <a:gd name="connsiteY8" fmla="*/ 0 h 293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2073" h="293084">
                  <a:moveTo>
                    <a:pt x="942074" y="0"/>
                  </a:moveTo>
                  <a:lnTo>
                    <a:pt x="681589" y="104775"/>
                  </a:lnTo>
                  <a:lnTo>
                    <a:pt x="262234" y="104870"/>
                  </a:lnTo>
                  <a:lnTo>
                    <a:pt x="109" y="95"/>
                  </a:lnTo>
                  <a:lnTo>
                    <a:pt x="0" y="188309"/>
                  </a:lnTo>
                  <a:lnTo>
                    <a:pt x="262234" y="293084"/>
                  </a:lnTo>
                  <a:lnTo>
                    <a:pt x="681479" y="293084"/>
                  </a:lnTo>
                  <a:lnTo>
                    <a:pt x="942074" y="188309"/>
                  </a:lnTo>
                  <a:lnTo>
                    <a:pt x="942074" y="0"/>
                  </a:lnTo>
                  <a:close/>
                </a:path>
              </a:pathLst>
            </a:custGeom>
            <a:gradFill flip="none" rotWithShape="1">
              <a:gsLst>
                <a:gs pos="59400">
                  <a:srgbClr val="C4A008"/>
                </a:gs>
                <a:gs pos="0">
                  <a:srgbClr val="FAE690"/>
                </a:gs>
                <a:gs pos="100000">
                  <a:srgbClr val="C4A008"/>
                </a:gs>
              </a:gsLst>
              <a:lin ang="0" scaled="1"/>
              <a:tileRect/>
            </a:gra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95C2A6-EDE7-6544-8165-CC689615D0C9}"/>
                </a:ext>
              </a:extLst>
            </p:cNvPr>
            <p:cNvSpPr/>
            <p:nvPr/>
          </p:nvSpPr>
          <p:spPr>
            <a:xfrm>
              <a:off x="5495390" y="2020852"/>
              <a:ext cx="419355" cy="188309"/>
            </a:xfrm>
            <a:custGeom>
              <a:avLst/>
              <a:gdLst>
                <a:gd name="connsiteX0" fmla="*/ 0 w 419355"/>
                <a:gd name="connsiteY0" fmla="*/ 0 h 188309"/>
                <a:gd name="connsiteX1" fmla="*/ 419355 w 419355"/>
                <a:gd name="connsiteY1" fmla="*/ 0 h 188309"/>
                <a:gd name="connsiteX2" fmla="*/ 419355 w 419355"/>
                <a:gd name="connsiteY2" fmla="*/ 188309 h 188309"/>
                <a:gd name="connsiteX3" fmla="*/ 0 w 419355"/>
                <a:gd name="connsiteY3" fmla="*/ 188309 h 188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355" h="188309">
                  <a:moveTo>
                    <a:pt x="0" y="0"/>
                  </a:moveTo>
                  <a:lnTo>
                    <a:pt x="419355" y="0"/>
                  </a:lnTo>
                  <a:lnTo>
                    <a:pt x="419355" y="188309"/>
                  </a:lnTo>
                  <a:lnTo>
                    <a:pt x="0" y="188309"/>
                  </a:lnTo>
                  <a:close/>
                </a:path>
              </a:pathLst>
            </a:custGeom>
            <a:solidFill>
              <a:srgbClr val="E4BA0A"/>
            </a:solidFill>
            <a:ln w="10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C5F3072-3E40-0E3F-AA16-2FBA6FA74473}"/>
              </a:ext>
            </a:extLst>
          </p:cNvPr>
          <p:cNvSpPr txBox="1"/>
          <p:nvPr/>
        </p:nvSpPr>
        <p:spPr>
          <a:xfrm>
            <a:off x="7257020" y="2248233"/>
            <a:ext cx="3140292" cy="4210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This is a sample text.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2AA86-A680-DBEB-7A32-0C6ED181F09D}"/>
              </a:ext>
            </a:extLst>
          </p:cNvPr>
          <p:cNvSpPr txBox="1"/>
          <p:nvPr/>
        </p:nvSpPr>
        <p:spPr>
          <a:xfrm>
            <a:off x="7257016" y="1542745"/>
            <a:ext cx="3140295" cy="3009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474FE-5828-6276-9553-0870D71D40D9}"/>
              </a:ext>
            </a:extLst>
          </p:cNvPr>
          <p:cNvSpPr txBox="1"/>
          <p:nvPr/>
        </p:nvSpPr>
        <p:spPr>
          <a:xfrm>
            <a:off x="7257020" y="4512461"/>
            <a:ext cx="3140292" cy="4210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This is a sample text.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DCE6B0-9D0F-553E-DE7F-B496003A11E9}"/>
              </a:ext>
            </a:extLst>
          </p:cNvPr>
          <p:cNvSpPr txBox="1"/>
          <p:nvPr/>
        </p:nvSpPr>
        <p:spPr>
          <a:xfrm>
            <a:off x="7257016" y="3806973"/>
            <a:ext cx="3140295" cy="3009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85DF89-CD2E-46B2-8DFD-2D61BE36B3B3}"/>
              </a:ext>
            </a:extLst>
          </p:cNvPr>
          <p:cNvSpPr txBox="1"/>
          <p:nvPr/>
        </p:nvSpPr>
        <p:spPr>
          <a:xfrm>
            <a:off x="1683534" y="3380347"/>
            <a:ext cx="3140292" cy="4210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This is a sample text.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08D3F9-57E9-2B82-4181-8E5C21A9F9E5}"/>
              </a:ext>
            </a:extLst>
          </p:cNvPr>
          <p:cNvSpPr txBox="1"/>
          <p:nvPr/>
        </p:nvSpPr>
        <p:spPr>
          <a:xfrm>
            <a:off x="1683530" y="2674859"/>
            <a:ext cx="3140295" cy="30099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</a:p>
        </p:txBody>
      </p:sp>
      <p:pic>
        <p:nvPicPr>
          <p:cNvPr id="39" name="Graphic 38" descr="Bullseye outline">
            <a:extLst>
              <a:ext uri="{FF2B5EF4-FFF2-40B4-BE49-F238E27FC236}">
                <a16:creationId xmlns:a16="http://schemas.microsoft.com/office/drawing/2014/main" id="{8EAD4929-6F40-3339-88A7-080D18D5F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263" y="4408835"/>
            <a:ext cx="678626" cy="678626"/>
          </a:xfrm>
          <a:prstGeom prst="rect">
            <a:avLst/>
          </a:prstGeom>
        </p:spPr>
      </p:pic>
      <p:pic>
        <p:nvPicPr>
          <p:cNvPr id="55" name="Graphic 54" descr="Lights On outline">
            <a:extLst>
              <a:ext uri="{FF2B5EF4-FFF2-40B4-BE49-F238E27FC236}">
                <a16:creationId xmlns:a16="http://schemas.microsoft.com/office/drawing/2014/main" id="{38EA8CBF-63E6-83EB-898A-5A85142B2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7263" y="2133601"/>
            <a:ext cx="678626" cy="678626"/>
          </a:xfrm>
          <a:prstGeom prst="rect">
            <a:avLst/>
          </a:prstGeom>
        </p:spPr>
      </p:pic>
      <p:pic>
        <p:nvPicPr>
          <p:cNvPr id="57" name="Graphic 56" descr="Chess pieces outline">
            <a:extLst>
              <a:ext uri="{FF2B5EF4-FFF2-40B4-BE49-F238E27FC236}">
                <a16:creationId xmlns:a16="http://schemas.microsoft.com/office/drawing/2014/main" id="{32DF781B-DC27-0825-6543-C490DBA58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7631" y="3263107"/>
            <a:ext cx="678626" cy="67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C3BEA-921B-4FE3-B767-86B6BB8C1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336" y="917282"/>
            <a:ext cx="3799721" cy="21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5542</TotalTime>
  <Words>177</Words>
  <Application>Microsoft Office PowerPoint</Application>
  <PresentationFormat>Custom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2_Office Theme</vt:lpstr>
      <vt:lpstr>Pencil Infographic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3-Step Pencil Infographic PowerPoint Template</dc:title>
  <dc:creator>Julian</dc:creator>
  <cp:lastModifiedBy>AT</cp:lastModifiedBy>
  <cp:revision>110</cp:revision>
  <dcterms:created xsi:type="dcterms:W3CDTF">2013-09-12T13:05:01Z</dcterms:created>
  <dcterms:modified xsi:type="dcterms:W3CDTF">2025-04-24T19:29:29Z</dcterms:modified>
</cp:coreProperties>
</file>