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6" r:id="rId3"/>
    <p:sldId id="285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DED"/>
    <a:srgbClr val="FFFFFF"/>
    <a:srgbClr val="F4DB80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/>
  </p:normalViewPr>
  <p:slideViewPr>
    <p:cSldViewPr>
      <p:cViewPr>
        <p:scale>
          <a:sx n="150" d="100"/>
          <a:sy n="150" d="100"/>
        </p:scale>
        <p:origin x="-2154" y="-6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19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94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262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836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529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0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14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099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15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963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081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87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0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877B-802E-7728-6206-8BF62D8E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 dirty="0"/>
              <a:t>Pipes Timeline Slide Template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947100-7F69-F416-CB7A-3A949F71C067}"/>
              </a:ext>
            </a:extLst>
          </p:cNvPr>
          <p:cNvSpPr/>
          <p:nvPr/>
        </p:nvSpPr>
        <p:spPr>
          <a:xfrm>
            <a:off x="9525400" y="3615775"/>
            <a:ext cx="2033431" cy="279733"/>
          </a:xfrm>
          <a:custGeom>
            <a:avLst/>
            <a:gdLst>
              <a:gd name="connsiteX0" fmla="*/ 0 w 1338510"/>
              <a:gd name="connsiteY0" fmla="*/ 0 h 319863"/>
              <a:gd name="connsiteX1" fmla="*/ 1338510 w 1338510"/>
              <a:gd name="connsiteY1" fmla="*/ 0 h 319863"/>
              <a:gd name="connsiteX2" fmla="*/ 1338510 w 1338510"/>
              <a:gd name="connsiteY2" fmla="*/ 319863 h 319863"/>
              <a:gd name="connsiteX3" fmla="*/ 0 w 1338510"/>
              <a:gd name="connsiteY3" fmla="*/ 319863 h 319863"/>
              <a:gd name="connsiteX4" fmla="*/ 0 w 1338510"/>
              <a:gd name="connsiteY4" fmla="*/ 0 h 31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510" h="319863">
                <a:moveTo>
                  <a:pt x="0" y="0"/>
                </a:moveTo>
                <a:lnTo>
                  <a:pt x="1338510" y="0"/>
                </a:lnTo>
                <a:lnTo>
                  <a:pt x="1338510" y="319863"/>
                </a:lnTo>
                <a:lnTo>
                  <a:pt x="0" y="319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4A41E093-C386-421B-2C0C-DA44B3E1CEBF}"/>
              </a:ext>
            </a:extLst>
          </p:cNvPr>
          <p:cNvSpPr/>
          <p:nvPr/>
        </p:nvSpPr>
        <p:spPr>
          <a:xfrm rot="16200000" flipV="1">
            <a:off x="8800262" y="2428273"/>
            <a:ext cx="1118932" cy="1812131"/>
          </a:xfrm>
          <a:prstGeom prst="bentArrow">
            <a:avLst>
              <a:gd name="adj1" fmla="val 25000"/>
              <a:gd name="adj2" fmla="val 13417"/>
              <a:gd name="adj3" fmla="val 0"/>
              <a:gd name="adj4" fmla="val 61077"/>
            </a:avLst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12957C0-1A24-247F-E093-12A876E77114}"/>
              </a:ext>
            </a:extLst>
          </p:cNvPr>
          <p:cNvSpPr/>
          <p:nvPr/>
        </p:nvSpPr>
        <p:spPr>
          <a:xfrm flipV="1">
            <a:off x="9925307" y="2814485"/>
            <a:ext cx="382754" cy="279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Bent 26">
            <a:extLst>
              <a:ext uri="{FF2B5EF4-FFF2-40B4-BE49-F238E27FC236}">
                <a16:creationId xmlns:a16="http://schemas.microsoft.com/office/drawing/2014/main" id="{983A74CE-A60E-18CB-ED99-CB305C8AF46E}"/>
              </a:ext>
            </a:extLst>
          </p:cNvPr>
          <p:cNvSpPr/>
          <p:nvPr/>
        </p:nvSpPr>
        <p:spPr>
          <a:xfrm rot="5400000">
            <a:off x="7682594" y="3269174"/>
            <a:ext cx="1118932" cy="1812131"/>
          </a:xfrm>
          <a:prstGeom prst="bentArrow">
            <a:avLst>
              <a:gd name="adj1" fmla="val 25000"/>
              <a:gd name="adj2" fmla="val 13417"/>
              <a:gd name="adj3" fmla="val 0"/>
              <a:gd name="adj4" fmla="val 61077"/>
            </a:avLst>
          </a:prstGeom>
          <a:gradFill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2BC0E7-2C57-758B-03DF-1CF9D9C729E7}"/>
              </a:ext>
            </a:extLst>
          </p:cNvPr>
          <p:cNvSpPr/>
          <p:nvPr/>
        </p:nvSpPr>
        <p:spPr>
          <a:xfrm>
            <a:off x="8807639" y="4415288"/>
            <a:ext cx="382754" cy="2798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Arrow: Bent 23">
            <a:extLst>
              <a:ext uri="{FF2B5EF4-FFF2-40B4-BE49-F238E27FC236}">
                <a16:creationId xmlns:a16="http://schemas.microsoft.com/office/drawing/2014/main" id="{3981DE2A-8EFF-6C2D-F6FE-7ABDA11E78AC}"/>
              </a:ext>
            </a:extLst>
          </p:cNvPr>
          <p:cNvSpPr/>
          <p:nvPr/>
        </p:nvSpPr>
        <p:spPr>
          <a:xfrm rot="16200000" flipV="1">
            <a:off x="6564927" y="2428273"/>
            <a:ext cx="1118932" cy="1812131"/>
          </a:xfrm>
          <a:prstGeom prst="bentArrow">
            <a:avLst>
              <a:gd name="adj1" fmla="val 25000"/>
              <a:gd name="adj2" fmla="val 13417"/>
              <a:gd name="adj3" fmla="val 0"/>
              <a:gd name="adj4" fmla="val 61077"/>
            </a:avLst>
          </a:prstGeom>
          <a:gradFill>
            <a:gsLst>
              <a:gs pos="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5A67B8B-0067-E04C-AC4E-83692D42C5BD}"/>
              </a:ext>
            </a:extLst>
          </p:cNvPr>
          <p:cNvSpPr/>
          <p:nvPr/>
        </p:nvSpPr>
        <p:spPr>
          <a:xfrm flipV="1">
            <a:off x="7689972" y="2814485"/>
            <a:ext cx="382754" cy="27980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19093B87-03A5-3A7F-E5F7-886EA7598E19}"/>
              </a:ext>
            </a:extLst>
          </p:cNvPr>
          <p:cNvSpPr/>
          <p:nvPr/>
        </p:nvSpPr>
        <p:spPr>
          <a:xfrm rot="5400000">
            <a:off x="5447260" y="3269174"/>
            <a:ext cx="1118932" cy="1812131"/>
          </a:xfrm>
          <a:prstGeom prst="bentArrow">
            <a:avLst>
              <a:gd name="adj1" fmla="val 25000"/>
              <a:gd name="adj2" fmla="val 13417"/>
              <a:gd name="adj3" fmla="val 0"/>
              <a:gd name="adj4" fmla="val 61077"/>
            </a:avLst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CEBFEB-0EFC-07C3-EA94-F8843D572381}"/>
              </a:ext>
            </a:extLst>
          </p:cNvPr>
          <p:cNvSpPr/>
          <p:nvPr/>
        </p:nvSpPr>
        <p:spPr>
          <a:xfrm>
            <a:off x="6572305" y="4415288"/>
            <a:ext cx="382754" cy="2798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448F0C-99AE-A05C-D3B9-CF6A0AECE455}"/>
              </a:ext>
            </a:extLst>
          </p:cNvPr>
          <p:cNvSpPr/>
          <p:nvPr/>
        </p:nvSpPr>
        <p:spPr>
          <a:xfrm rot="16200000" flipV="1">
            <a:off x="4329593" y="2428273"/>
            <a:ext cx="1118932" cy="1812131"/>
          </a:xfrm>
          <a:prstGeom prst="bentArrow">
            <a:avLst>
              <a:gd name="adj1" fmla="val 25000"/>
              <a:gd name="adj2" fmla="val 13417"/>
              <a:gd name="adj3" fmla="val 0"/>
              <a:gd name="adj4" fmla="val 61077"/>
            </a:avLst>
          </a:prstGeom>
          <a:gradFill flip="none" rotWithShape="1"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AFFA003-2389-93A6-2FF6-A7788448C4DE}"/>
              </a:ext>
            </a:extLst>
          </p:cNvPr>
          <p:cNvSpPr/>
          <p:nvPr/>
        </p:nvSpPr>
        <p:spPr>
          <a:xfrm flipV="1">
            <a:off x="5454638" y="2814485"/>
            <a:ext cx="382754" cy="2798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8C3BDD5-B3F9-5AFB-8AF2-93CA1FD158EC}"/>
              </a:ext>
            </a:extLst>
          </p:cNvPr>
          <p:cNvSpPr/>
          <p:nvPr/>
        </p:nvSpPr>
        <p:spPr>
          <a:xfrm rot="5400000">
            <a:off x="3211926" y="3269174"/>
            <a:ext cx="1118932" cy="1812131"/>
          </a:xfrm>
          <a:prstGeom prst="bentArrow">
            <a:avLst>
              <a:gd name="adj1" fmla="val 25000"/>
              <a:gd name="adj2" fmla="val 13417"/>
              <a:gd name="adj3" fmla="val 0"/>
              <a:gd name="adj4" fmla="val 61077"/>
            </a:avLst>
          </a:prstGeom>
          <a:gradFill flip="none" rotWithShape="1">
            <a:gsLst>
              <a:gs pos="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B85B42-D2AB-0603-9AA8-A425ACBB3327}"/>
              </a:ext>
            </a:extLst>
          </p:cNvPr>
          <p:cNvSpPr/>
          <p:nvPr/>
        </p:nvSpPr>
        <p:spPr>
          <a:xfrm>
            <a:off x="4336971" y="4415288"/>
            <a:ext cx="382754" cy="27980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6EB9B11E-C4E4-35C8-3210-9D49436BC55A}"/>
              </a:ext>
            </a:extLst>
          </p:cNvPr>
          <p:cNvSpPr/>
          <p:nvPr/>
        </p:nvSpPr>
        <p:spPr>
          <a:xfrm rot="16200000" flipV="1">
            <a:off x="2094259" y="2428273"/>
            <a:ext cx="1118932" cy="1812131"/>
          </a:xfrm>
          <a:prstGeom prst="bentArrow">
            <a:avLst>
              <a:gd name="adj1" fmla="val 25000"/>
              <a:gd name="adj2" fmla="val 13417"/>
              <a:gd name="adj3" fmla="val 0"/>
              <a:gd name="adj4" fmla="val 61077"/>
            </a:avLst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9106B3-3EA9-8431-E161-27FC280325E2}"/>
              </a:ext>
            </a:extLst>
          </p:cNvPr>
          <p:cNvSpPr/>
          <p:nvPr/>
        </p:nvSpPr>
        <p:spPr>
          <a:xfrm flipV="1">
            <a:off x="3219304" y="2814485"/>
            <a:ext cx="382754" cy="27980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Bent 2">
            <a:extLst>
              <a:ext uri="{FF2B5EF4-FFF2-40B4-BE49-F238E27FC236}">
                <a16:creationId xmlns:a16="http://schemas.microsoft.com/office/drawing/2014/main" id="{8CFB8E34-5C84-697C-57E7-4783B1B45CD0}"/>
              </a:ext>
            </a:extLst>
          </p:cNvPr>
          <p:cNvSpPr/>
          <p:nvPr/>
        </p:nvSpPr>
        <p:spPr>
          <a:xfrm rot="5400000">
            <a:off x="976592" y="3269174"/>
            <a:ext cx="1118932" cy="1812131"/>
          </a:xfrm>
          <a:prstGeom prst="bentArrow">
            <a:avLst>
              <a:gd name="adj1" fmla="val 25000"/>
              <a:gd name="adj2" fmla="val 13417"/>
              <a:gd name="adj3" fmla="val 0"/>
              <a:gd name="adj4" fmla="val 61077"/>
            </a:avLst>
          </a:prstGeom>
          <a:gradFill flip="none" rotWithShape="1">
            <a:gsLst>
              <a:gs pos="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895F7-DEB7-486B-CBF4-955C468AF6CA}"/>
              </a:ext>
            </a:extLst>
          </p:cNvPr>
          <p:cNvSpPr/>
          <p:nvPr/>
        </p:nvSpPr>
        <p:spPr>
          <a:xfrm>
            <a:off x="2101637" y="4415288"/>
            <a:ext cx="382754" cy="2798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843D36-E1FD-DEBB-DB71-4E69612C1349}"/>
              </a:ext>
            </a:extLst>
          </p:cNvPr>
          <p:cNvSpPr txBox="1"/>
          <p:nvPr/>
        </p:nvSpPr>
        <p:spPr>
          <a:xfrm flipH="1">
            <a:off x="1376631" y="247715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EAB9F66-F310-00C0-74B2-4215BE1CE809}"/>
              </a:ext>
            </a:extLst>
          </p:cNvPr>
          <p:cNvSpPr txBox="1"/>
          <p:nvPr/>
        </p:nvSpPr>
        <p:spPr>
          <a:xfrm flipH="1">
            <a:off x="1387818" y="213796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18371D-04E5-CACA-F4E6-D820E279FA6B}"/>
              </a:ext>
            </a:extLst>
          </p:cNvPr>
          <p:cNvSpPr txBox="1"/>
          <p:nvPr/>
        </p:nvSpPr>
        <p:spPr>
          <a:xfrm flipH="1">
            <a:off x="1380604" y="3242763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TEXT</a:t>
            </a:r>
            <a:endParaRPr lang="en-IN" sz="2000" b="1" dirty="0">
              <a:solidFill>
                <a:schemeClr val="accent4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1AD2ACB-11BE-A8F5-191D-78D281610538}"/>
              </a:ext>
            </a:extLst>
          </p:cNvPr>
          <p:cNvSpPr txBox="1"/>
          <p:nvPr/>
        </p:nvSpPr>
        <p:spPr>
          <a:xfrm flipH="1">
            <a:off x="3737276" y="247715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668CCF-96AE-AAAD-0809-E924A42D5F71}"/>
              </a:ext>
            </a:extLst>
          </p:cNvPr>
          <p:cNvSpPr txBox="1"/>
          <p:nvPr/>
        </p:nvSpPr>
        <p:spPr>
          <a:xfrm flipH="1">
            <a:off x="3748463" y="213796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658896F-53AF-14C3-201A-1AD22DC97093}"/>
              </a:ext>
            </a:extLst>
          </p:cNvPr>
          <p:cNvSpPr txBox="1"/>
          <p:nvPr/>
        </p:nvSpPr>
        <p:spPr>
          <a:xfrm flipH="1">
            <a:off x="3741249" y="3242763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TEXT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CD4C48-38BB-0E55-5B96-CD81B85FC911}"/>
              </a:ext>
            </a:extLst>
          </p:cNvPr>
          <p:cNvSpPr txBox="1"/>
          <p:nvPr/>
        </p:nvSpPr>
        <p:spPr>
          <a:xfrm flipH="1">
            <a:off x="5995283" y="247715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3D5CED-B348-53E5-8874-1F378701D795}"/>
              </a:ext>
            </a:extLst>
          </p:cNvPr>
          <p:cNvSpPr txBox="1"/>
          <p:nvPr/>
        </p:nvSpPr>
        <p:spPr>
          <a:xfrm flipH="1">
            <a:off x="6006470" y="213796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5E8F20D-3672-E963-FD71-CD73343E85CE}"/>
              </a:ext>
            </a:extLst>
          </p:cNvPr>
          <p:cNvSpPr txBox="1"/>
          <p:nvPr/>
        </p:nvSpPr>
        <p:spPr>
          <a:xfrm flipH="1">
            <a:off x="5999256" y="3242763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TEXT</a:t>
            </a:r>
            <a:endParaRPr lang="en-IN" sz="2000" b="1" dirty="0">
              <a:solidFill>
                <a:schemeClr val="accent2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E5024D-F2D1-1321-0A4D-C1D88A80A73A}"/>
              </a:ext>
            </a:extLst>
          </p:cNvPr>
          <p:cNvSpPr txBox="1"/>
          <p:nvPr/>
        </p:nvSpPr>
        <p:spPr>
          <a:xfrm flipH="1">
            <a:off x="8243962" y="247715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D7BD18-956B-2ABA-5737-AAB4DA1B106C}"/>
              </a:ext>
            </a:extLst>
          </p:cNvPr>
          <p:cNvSpPr txBox="1"/>
          <p:nvPr/>
        </p:nvSpPr>
        <p:spPr>
          <a:xfrm flipH="1">
            <a:off x="8255149" y="213796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31D3675-21D3-FA3F-6F84-C4F897D3F181}"/>
              </a:ext>
            </a:extLst>
          </p:cNvPr>
          <p:cNvSpPr txBox="1"/>
          <p:nvPr/>
        </p:nvSpPr>
        <p:spPr>
          <a:xfrm flipH="1">
            <a:off x="8247935" y="3242763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TEXT</a:t>
            </a:r>
            <a:endParaRPr lang="en-IN" sz="2000" b="1" dirty="0">
              <a:solidFill>
                <a:schemeClr val="accent4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9029305-99C7-485C-89DE-AD2347CA0F4A}"/>
              </a:ext>
            </a:extLst>
          </p:cNvPr>
          <p:cNvSpPr txBox="1"/>
          <p:nvPr/>
        </p:nvSpPr>
        <p:spPr>
          <a:xfrm flipH="1">
            <a:off x="2654924" y="488445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35EBFD-4A0B-2ACF-C35E-FE209635F3E0}"/>
              </a:ext>
            </a:extLst>
          </p:cNvPr>
          <p:cNvSpPr txBox="1"/>
          <p:nvPr/>
        </p:nvSpPr>
        <p:spPr>
          <a:xfrm flipH="1">
            <a:off x="2666111" y="454526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1FFFB6-650F-7E6E-B25E-F655C969E80D}"/>
              </a:ext>
            </a:extLst>
          </p:cNvPr>
          <p:cNvSpPr txBox="1"/>
          <p:nvPr/>
        </p:nvSpPr>
        <p:spPr>
          <a:xfrm flipH="1">
            <a:off x="2658897" y="4017205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TEXT</a:t>
            </a:r>
            <a:endParaRPr lang="en-IN" sz="2000" b="1" dirty="0">
              <a:solidFill>
                <a:schemeClr val="accent3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7E999D3-9BA8-C614-B151-85183BEFC5CC}"/>
              </a:ext>
            </a:extLst>
          </p:cNvPr>
          <p:cNvSpPr txBox="1"/>
          <p:nvPr/>
        </p:nvSpPr>
        <p:spPr>
          <a:xfrm flipH="1">
            <a:off x="4884939" y="488445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7D5E02-FC80-CB35-6C97-445E5BB70196}"/>
              </a:ext>
            </a:extLst>
          </p:cNvPr>
          <p:cNvSpPr txBox="1"/>
          <p:nvPr/>
        </p:nvSpPr>
        <p:spPr>
          <a:xfrm flipH="1">
            <a:off x="4896126" y="454526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A755212-7F48-EA09-4BAF-07E84B74F0B0}"/>
              </a:ext>
            </a:extLst>
          </p:cNvPr>
          <p:cNvSpPr txBox="1"/>
          <p:nvPr/>
        </p:nvSpPr>
        <p:spPr>
          <a:xfrm flipH="1">
            <a:off x="4888912" y="4017205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TEXT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042972A-48EE-50CA-8DD5-1E600C42152F}"/>
              </a:ext>
            </a:extLst>
          </p:cNvPr>
          <p:cNvSpPr txBox="1"/>
          <p:nvPr/>
        </p:nvSpPr>
        <p:spPr>
          <a:xfrm flipH="1">
            <a:off x="7114954" y="488445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D243793-70D5-14DB-A18F-24737F1723FD}"/>
              </a:ext>
            </a:extLst>
          </p:cNvPr>
          <p:cNvSpPr txBox="1"/>
          <p:nvPr/>
        </p:nvSpPr>
        <p:spPr>
          <a:xfrm flipH="1">
            <a:off x="7126141" y="454526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02E923E-109A-1332-ADA9-86AE86E1EB42}"/>
              </a:ext>
            </a:extLst>
          </p:cNvPr>
          <p:cNvSpPr txBox="1"/>
          <p:nvPr/>
        </p:nvSpPr>
        <p:spPr>
          <a:xfrm flipH="1">
            <a:off x="7118927" y="4017205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TEXT</a:t>
            </a:r>
            <a:endParaRPr lang="en-IN" sz="2000" b="1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76D5DF-7700-0FEE-80BE-136E48005606}"/>
              </a:ext>
            </a:extLst>
          </p:cNvPr>
          <p:cNvSpPr txBox="1"/>
          <p:nvPr/>
        </p:nvSpPr>
        <p:spPr>
          <a:xfrm flipH="1">
            <a:off x="9344970" y="488445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 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639B0CF-6BBD-84F5-9A29-CF07AAA49293}"/>
              </a:ext>
            </a:extLst>
          </p:cNvPr>
          <p:cNvSpPr txBox="1"/>
          <p:nvPr/>
        </p:nvSpPr>
        <p:spPr>
          <a:xfrm flipH="1">
            <a:off x="9356157" y="454526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F294F65-8434-E5F0-6CAE-DF9D6F5701F2}"/>
              </a:ext>
            </a:extLst>
          </p:cNvPr>
          <p:cNvSpPr txBox="1"/>
          <p:nvPr/>
        </p:nvSpPr>
        <p:spPr>
          <a:xfrm flipH="1">
            <a:off x="9348943" y="4017205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TEXT</a:t>
            </a:r>
            <a:endParaRPr lang="en-IN" sz="2000" b="1" dirty="0">
              <a:solidFill>
                <a:schemeClr val="accent3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A467011-4741-BACF-56B3-EAB3416C39DF}"/>
              </a:ext>
            </a:extLst>
          </p:cNvPr>
          <p:cNvSpPr/>
          <p:nvPr/>
        </p:nvSpPr>
        <p:spPr>
          <a:xfrm flipV="1">
            <a:off x="9977254" y="2663189"/>
            <a:ext cx="276225" cy="460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F87E0330-D040-D672-46CE-3BC9EA8F07B0}"/>
              </a:ext>
            </a:extLst>
          </p:cNvPr>
          <p:cNvSpPr/>
          <p:nvPr/>
        </p:nvSpPr>
        <p:spPr>
          <a:xfrm flipV="1">
            <a:off x="9889626" y="1700829"/>
            <a:ext cx="451482" cy="457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D3A6C2CA-1547-9F91-ECC8-15308E28A3E5}"/>
              </a:ext>
            </a:extLst>
          </p:cNvPr>
          <p:cNvGrpSpPr/>
          <p:nvPr/>
        </p:nvGrpSpPr>
        <p:grpSpPr>
          <a:xfrm>
            <a:off x="3183623" y="1149409"/>
            <a:ext cx="451482" cy="1559832"/>
            <a:chOff x="3183623" y="1149409"/>
            <a:chExt cx="451482" cy="1559832"/>
          </a:xfrm>
        </p:grpSpPr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36C08BA-8637-8E5F-4311-C78EA447B52A}"/>
                </a:ext>
              </a:extLst>
            </p:cNvPr>
            <p:cNvSpPr/>
            <p:nvPr/>
          </p:nvSpPr>
          <p:spPr>
            <a:xfrm flipV="1">
              <a:off x="3271251" y="2663189"/>
              <a:ext cx="276225" cy="460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975AAFE-3638-4608-9EF2-39C3F43FC2C1}"/>
                </a:ext>
              </a:extLst>
            </p:cNvPr>
            <p:cNvSpPr/>
            <p:nvPr/>
          </p:nvSpPr>
          <p:spPr>
            <a:xfrm flipV="1">
              <a:off x="3183623" y="1700829"/>
              <a:ext cx="451482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BF69743-9118-68A6-0B4A-7137EE02B347}"/>
                </a:ext>
              </a:extLst>
            </p:cNvPr>
            <p:cNvCxnSpPr>
              <a:cxnSpLocks/>
            </p:cNvCxnSpPr>
            <p:nvPr/>
          </p:nvCxnSpPr>
          <p:spPr>
            <a:xfrm>
              <a:off x="3409363" y="1729611"/>
              <a:ext cx="0" cy="950527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BA3B546A-DFBF-3771-F11C-0327E7AA6C58}"/>
                </a:ext>
              </a:extLst>
            </p:cNvPr>
            <p:cNvGrpSpPr/>
            <p:nvPr/>
          </p:nvGrpSpPr>
          <p:grpSpPr>
            <a:xfrm>
              <a:off x="3189310" y="1149409"/>
              <a:ext cx="440108" cy="470569"/>
              <a:chOff x="3189310" y="1149409"/>
              <a:chExt cx="440108" cy="470569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858877AA-FB89-7AE8-40A8-7AA83FEC8C19}"/>
                  </a:ext>
                </a:extLst>
              </p:cNvPr>
              <p:cNvSpPr txBox="1"/>
              <p:nvPr/>
            </p:nvSpPr>
            <p:spPr>
              <a:xfrm flipH="1">
                <a:off x="3189310" y="1358721"/>
                <a:ext cx="440108" cy="261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3"/>
                    </a:solidFill>
                  </a:rPr>
                  <a:t>02</a:t>
                </a:r>
                <a:endParaRPr lang="en-IN" sz="2800" b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717878E-D49A-16CF-A1C9-03282C34D2CC}"/>
                  </a:ext>
                </a:extLst>
              </p:cNvPr>
              <p:cNvSpPr txBox="1"/>
              <p:nvPr/>
            </p:nvSpPr>
            <p:spPr>
              <a:xfrm flipH="1">
                <a:off x="3189310" y="1149409"/>
                <a:ext cx="440108" cy="15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STEP</a:t>
                </a:r>
                <a:endParaRPr lang="en-IN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18" name="Rectangle 117">
            <a:extLst>
              <a:ext uri="{FF2B5EF4-FFF2-40B4-BE49-F238E27FC236}">
                <a16:creationId xmlns:a16="http://schemas.microsoft.com/office/drawing/2014/main" id="{5965B5D3-E263-EBA9-0A6A-877D7FF699DD}"/>
              </a:ext>
            </a:extLst>
          </p:cNvPr>
          <p:cNvSpPr/>
          <p:nvPr/>
        </p:nvSpPr>
        <p:spPr>
          <a:xfrm flipV="1">
            <a:off x="5506585" y="2663189"/>
            <a:ext cx="276225" cy="460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D35357-B980-165A-236D-5D2B02FEC9BD}"/>
              </a:ext>
            </a:extLst>
          </p:cNvPr>
          <p:cNvSpPr/>
          <p:nvPr/>
        </p:nvSpPr>
        <p:spPr>
          <a:xfrm flipV="1">
            <a:off x="5419675" y="1700829"/>
            <a:ext cx="45148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C65B3BE-9D7C-D80D-E336-D267978867AB}"/>
              </a:ext>
            </a:extLst>
          </p:cNvPr>
          <p:cNvGrpSpPr/>
          <p:nvPr/>
        </p:nvGrpSpPr>
        <p:grpSpPr>
          <a:xfrm>
            <a:off x="5425362" y="1149409"/>
            <a:ext cx="440108" cy="470569"/>
            <a:chOff x="3189310" y="1149409"/>
            <a:chExt cx="440108" cy="470569"/>
          </a:xfrm>
        </p:grpSpPr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4B26499E-91B6-527A-7D4A-FBA0B14E54BF}"/>
                </a:ext>
              </a:extLst>
            </p:cNvPr>
            <p:cNvSpPr txBox="1"/>
            <p:nvPr/>
          </p:nvSpPr>
          <p:spPr>
            <a:xfrm flipH="1">
              <a:off x="3189310" y="1358721"/>
              <a:ext cx="440108" cy="261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1"/>
                  </a:solidFill>
                </a:rPr>
                <a:t>04</a:t>
              </a:r>
              <a:endParaRPr lang="en-IN" sz="2800" b="1" dirty="0">
                <a:solidFill>
                  <a:schemeClr val="accent1"/>
                </a:solidFill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1EB1F140-7215-B7D1-E7B5-DFFE7308C88F}"/>
                </a:ext>
              </a:extLst>
            </p:cNvPr>
            <p:cNvSpPr txBox="1"/>
            <p:nvPr/>
          </p:nvSpPr>
          <p:spPr>
            <a:xfrm flipH="1">
              <a:off x="3189310" y="1149409"/>
              <a:ext cx="440108" cy="1501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STEP</a:t>
              </a:r>
              <a:endParaRPr lang="en-IN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5E73457-98D4-9555-DA7C-6F4185D6C6E9}"/>
              </a:ext>
            </a:extLst>
          </p:cNvPr>
          <p:cNvCxnSpPr>
            <a:cxnSpLocks/>
          </p:cNvCxnSpPr>
          <p:nvPr/>
        </p:nvCxnSpPr>
        <p:spPr>
          <a:xfrm>
            <a:off x="5645416" y="1729611"/>
            <a:ext cx="0" cy="95052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6E219E8-7773-B7DC-D01C-39B824F45ACE}"/>
              </a:ext>
            </a:extLst>
          </p:cNvPr>
          <p:cNvSpPr/>
          <p:nvPr/>
        </p:nvSpPr>
        <p:spPr>
          <a:xfrm flipV="1">
            <a:off x="7741919" y="2663189"/>
            <a:ext cx="276225" cy="4605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7349F66-BEAE-2741-39DA-EB8EA2D969A1}"/>
              </a:ext>
            </a:extLst>
          </p:cNvPr>
          <p:cNvSpPr/>
          <p:nvPr/>
        </p:nvSpPr>
        <p:spPr>
          <a:xfrm flipV="1">
            <a:off x="7654291" y="1700829"/>
            <a:ext cx="451482" cy="4571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C4C5D59A-8B0E-48EE-057C-1CCBDB0C3BAB}"/>
              </a:ext>
            </a:extLst>
          </p:cNvPr>
          <p:cNvCxnSpPr>
            <a:cxnSpLocks/>
          </p:cNvCxnSpPr>
          <p:nvPr/>
        </p:nvCxnSpPr>
        <p:spPr>
          <a:xfrm>
            <a:off x="7880032" y="1729611"/>
            <a:ext cx="0" cy="9505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8C6EF63E-9A13-4044-B191-1975DD2DE7A8}"/>
              </a:ext>
            </a:extLst>
          </p:cNvPr>
          <p:cNvGrpSpPr/>
          <p:nvPr/>
        </p:nvGrpSpPr>
        <p:grpSpPr>
          <a:xfrm>
            <a:off x="7661486" y="1149409"/>
            <a:ext cx="440108" cy="470569"/>
            <a:chOff x="3189310" y="1149409"/>
            <a:chExt cx="440108" cy="470569"/>
          </a:xfrm>
        </p:grpSpPr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9D2F3950-B2AE-4119-C156-95FB3B37506C}"/>
                </a:ext>
              </a:extLst>
            </p:cNvPr>
            <p:cNvSpPr txBox="1"/>
            <p:nvPr/>
          </p:nvSpPr>
          <p:spPr>
            <a:xfrm flipH="1">
              <a:off x="3189310" y="1358721"/>
              <a:ext cx="440108" cy="261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6"/>
                  </a:solidFill>
                </a:rPr>
                <a:t>06</a:t>
              </a:r>
              <a:endParaRPr lang="en-IN" sz="2800" b="1" dirty="0">
                <a:solidFill>
                  <a:schemeClr val="accent6"/>
                </a:solidFill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DF6D71C-B52B-BAAF-4302-F8E29B524305}"/>
                </a:ext>
              </a:extLst>
            </p:cNvPr>
            <p:cNvSpPr txBox="1"/>
            <p:nvPr/>
          </p:nvSpPr>
          <p:spPr>
            <a:xfrm flipH="1">
              <a:off x="3189310" y="1149409"/>
              <a:ext cx="440108" cy="1501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STEP</a:t>
              </a:r>
              <a:endParaRPr lang="en-IN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BE3E701F-B6FF-0D7A-14CC-E7FA017B3DD5}"/>
              </a:ext>
            </a:extLst>
          </p:cNvPr>
          <p:cNvCxnSpPr>
            <a:cxnSpLocks/>
          </p:cNvCxnSpPr>
          <p:nvPr/>
        </p:nvCxnSpPr>
        <p:spPr>
          <a:xfrm>
            <a:off x="10115366" y="1723688"/>
            <a:ext cx="0" cy="950527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ED6F5FF-87C1-1030-2219-9362A693485E}"/>
              </a:ext>
            </a:extLst>
          </p:cNvPr>
          <p:cNvGrpSpPr/>
          <p:nvPr/>
        </p:nvGrpSpPr>
        <p:grpSpPr>
          <a:xfrm>
            <a:off x="9895313" y="1149409"/>
            <a:ext cx="440108" cy="470569"/>
            <a:chOff x="3189310" y="1149409"/>
            <a:chExt cx="440108" cy="470569"/>
          </a:xfrm>
        </p:grpSpPr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D1FAB7D-E487-C7BF-E60A-D90609C777E2}"/>
                </a:ext>
              </a:extLst>
            </p:cNvPr>
            <p:cNvSpPr txBox="1"/>
            <p:nvPr/>
          </p:nvSpPr>
          <p:spPr>
            <a:xfrm flipH="1">
              <a:off x="3189310" y="1358721"/>
              <a:ext cx="440108" cy="261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3"/>
                  </a:solidFill>
                </a:rPr>
                <a:t>08</a:t>
              </a:r>
              <a:endParaRPr lang="en-IN" sz="2800" b="1" dirty="0">
                <a:solidFill>
                  <a:schemeClr val="accent3"/>
                </a:solidFill>
              </a:endParaRP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869F92B-B706-8431-9640-78A828C3893E}"/>
                </a:ext>
              </a:extLst>
            </p:cNvPr>
            <p:cNvSpPr txBox="1"/>
            <p:nvPr/>
          </p:nvSpPr>
          <p:spPr>
            <a:xfrm flipH="1">
              <a:off x="3189310" y="1149409"/>
              <a:ext cx="440108" cy="1501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STEP</a:t>
              </a:r>
              <a:endParaRPr lang="en-IN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678B71E6-FCB8-477C-7BC0-9A8068DA29DF}"/>
              </a:ext>
            </a:extLst>
          </p:cNvPr>
          <p:cNvGrpSpPr/>
          <p:nvPr/>
        </p:nvGrpSpPr>
        <p:grpSpPr>
          <a:xfrm flipV="1">
            <a:off x="2066020" y="4797947"/>
            <a:ext cx="451482" cy="1559832"/>
            <a:chOff x="3183623" y="1149409"/>
            <a:chExt cx="451482" cy="1559832"/>
          </a:xfrm>
        </p:grpSpPr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8BD76FCF-3375-6F99-8332-420539814346}"/>
                </a:ext>
              </a:extLst>
            </p:cNvPr>
            <p:cNvSpPr/>
            <p:nvPr/>
          </p:nvSpPr>
          <p:spPr>
            <a:xfrm flipV="1">
              <a:off x="3271251" y="2663189"/>
              <a:ext cx="276225" cy="460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2C1CF2A-291F-BC04-CCCB-66C79458A544}"/>
                </a:ext>
              </a:extLst>
            </p:cNvPr>
            <p:cNvSpPr/>
            <p:nvPr/>
          </p:nvSpPr>
          <p:spPr>
            <a:xfrm flipV="1">
              <a:off x="3183623" y="1700829"/>
              <a:ext cx="451482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AC5EECCE-2155-D151-6985-84220073C368}"/>
                </a:ext>
              </a:extLst>
            </p:cNvPr>
            <p:cNvCxnSpPr>
              <a:cxnSpLocks/>
            </p:cNvCxnSpPr>
            <p:nvPr/>
          </p:nvCxnSpPr>
          <p:spPr>
            <a:xfrm>
              <a:off x="3409363" y="1729611"/>
              <a:ext cx="0" cy="950527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01687FCC-D5D1-555F-E388-ECC4E30B29BF}"/>
                </a:ext>
              </a:extLst>
            </p:cNvPr>
            <p:cNvGrpSpPr/>
            <p:nvPr/>
          </p:nvGrpSpPr>
          <p:grpSpPr>
            <a:xfrm>
              <a:off x="3189310" y="1149409"/>
              <a:ext cx="440108" cy="470569"/>
              <a:chOff x="3189310" y="1149409"/>
              <a:chExt cx="440108" cy="470569"/>
            </a:xfrm>
          </p:grpSpPr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420E24BC-0573-0ED3-6112-A7B3D0544A60}"/>
                  </a:ext>
                </a:extLst>
              </p:cNvPr>
              <p:cNvSpPr txBox="1"/>
              <p:nvPr/>
            </p:nvSpPr>
            <p:spPr>
              <a:xfrm rot="10800000" flipH="1">
                <a:off x="3189310" y="1358721"/>
                <a:ext cx="440108" cy="261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4"/>
                    </a:solidFill>
                  </a:rPr>
                  <a:t>01</a:t>
                </a:r>
                <a:endParaRPr lang="en-IN" sz="28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8D0016DC-43B2-E7C1-B851-547BB0FE9D2F}"/>
                  </a:ext>
                </a:extLst>
              </p:cNvPr>
              <p:cNvSpPr txBox="1"/>
              <p:nvPr/>
            </p:nvSpPr>
            <p:spPr>
              <a:xfrm rot="10800000" flipH="1">
                <a:off x="3189310" y="1149409"/>
                <a:ext cx="440108" cy="15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STEP</a:t>
                </a:r>
                <a:endParaRPr lang="en-IN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89EBC3B9-747E-4B77-1594-D56BB45F847B}"/>
              </a:ext>
            </a:extLst>
          </p:cNvPr>
          <p:cNvSpPr/>
          <p:nvPr/>
        </p:nvSpPr>
        <p:spPr>
          <a:xfrm>
            <a:off x="4387965" y="4797947"/>
            <a:ext cx="276225" cy="460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D34F5433-561E-1134-73BC-CA1B24C17426}"/>
              </a:ext>
            </a:extLst>
          </p:cNvPr>
          <p:cNvSpPr/>
          <p:nvPr/>
        </p:nvSpPr>
        <p:spPr>
          <a:xfrm>
            <a:off x="4300336" y="5760640"/>
            <a:ext cx="451482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7B42FEF7-1BF2-ED54-5A7C-44301097CA52}"/>
              </a:ext>
            </a:extLst>
          </p:cNvPr>
          <p:cNvCxnSpPr>
            <a:cxnSpLocks/>
          </p:cNvCxnSpPr>
          <p:nvPr/>
        </p:nvCxnSpPr>
        <p:spPr>
          <a:xfrm flipV="1">
            <a:off x="4526077" y="4827050"/>
            <a:ext cx="0" cy="950527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2E9FAA2-05FF-B1A2-FC62-E72E01B01803}"/>
              </a:ext>
            </a:extLst>
          </p:cNvPr>
          <p:cNvGrpSpPr/>
          <p:nvPr/>
        </p:nvGrpSpPr>
        <p:grpSpPr>
          <a:xfrm flipV="1">
            <a:off x="4306023" y="5887210"/>
            <a:ext cx="440108" cy="470569"/>
            <a:chOff x="3189310" y="1149409"/>
            <a:chExt cx="440108" cy="470569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9995AFA2-E564-F68F-AE8B-95BD1D706648}"/>
                </a:ext>
              </a:extLst>
            </p:cNvPr>
            <p:cNvSpPr txBox="1"/>
            <p:nvPr/>
          </p:nvSpPr>
          <p:spPr>
            <a:xfrm rot="10800000" flipH="1">
              <a:off x="3189310" y="1358721"/>
              <a:ext cx="440108" cy="261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5"/>
                  </a:solidFill>
                </a:rPr>
                <a:t>03</a:t>
              </a:r>
              <a:endParaRPr lang="en-IN" sz="2800" b="1" dirty="0">
                <a:solidFill>
                  <a:schemeClr val="accent5"/>
                </a:solidFill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40A660A1-1090-EBC8-70AD-6C95800B872C}"/>
                </a:ext>
              </a:extLst>
            </p:cNvPr>
            <p:cNvSpPr txBox="1"/>
            <p:nvPr/>
          </p:nvSpPr>
          <p:spPr>
            <a:xfrm rot="10800000" flipH="1">
              <a:off x="3189310" y="1149409"/>
              <a:ext cx="440108" cy="1501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STEP</a:t>
              </a:r>
              <a:endParaRPr lang="en-IN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5FF919C-AB4E-CBD0-21C6-F2080A2BF00D}"/>
              </a:ext>
            </a:extLst>
          </p:cNvPr>
          <p:cNvSpPr/>
          <p:nvPr/>
        </p:nvSpPr>
        <p:spPr>
          <a:xfrm>
            <a:off x="6634016" y="4797947"/>
            <a:ext cx="276225" cy="460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77E1AB23-DC31-CAA7-D1B0-8FC16A5F6B50}"/>
              </a:ext>
            </a:extLst>
          </p:cNvPr>
          <p:cNvSpPr/>
          <p:nvPr/>
        </p:nvSpPr>
        <p:spPr>
          <a:xfrm>
            <a:off x="6546387" y="5760640"/>
            <a:ext cx="451482" cy="457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66A25CEE-9D33-9507-1E10-FDD1D64BDAF5}"/>
              </a:ext>
            </a:extLst>
          </p:cNvPr>
          <p:cNvCxnSpPr>
            <a:cxnSpLocks/>
          </p:cNvCxnSpPr>
          <p:nvPr/>
        </p:nvCxnSpPr>
        <p:spPr>
          <a:xfrm flipV="1">
            <a:off x="6772128" y="4827050"/>
            <a:ext cx="0" cy="950527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6A127FA9-27A6-0416-B2F6-198EF0FD16E1}"/>
              </a:ext>
            </a:extLst>
          </p:cNvPr>
          <p:cNvGrpSpPr/>
          <p:nvPr/>
        </p:nvGrpSpPr>
        <p:grpSpPr>
          <a:xfrm flipV="1">
            <a:off x="6552074" y="5887210"/>
            <a:ext cx="440108" cy="470569"/>
            <a:chOff x="3189310" y="1149409"/>
            <a:chExt cx="440108" cy="470569"/>
          </a:xfrm>
        </p:grpSpPr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293C264F-AE6F-1EC6-79D0-657171F40F8F}"/>
                </a:ext>
              </a:extLst>
            </p:cNvPr>
            <p:cNvSpPr txBox="1"/>
            <p:nvPr/>
          </p:nvSpPr>
          <p:spPr>
            <a:xfrm rot="10800000" flipH="1">
              <a:off x="3189310" y="1358721"/>
              <a:ext cx="440108" cy="26125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2800" b="1" dirty="0">
                  <a:solidFill>
                    <a:schemeClr val="accent2"/>
                  </a:solidFill>
                </a:rPr>
                <a:t>05</a:t>
              </a:r>
              <a:endParaRPr lang="en-IN" sz="2800" b="1" dirty="0">
                <a:solidFill>
                  <a:schemeClr val="accent2"/>
                </a:solidFill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C1E133A-31CD-E3F4-E585-7DB6260109FC}"/>
                </a:ext>
              </a:extLst>
            </p:cNvPr>
            <p:cNvSpPr txBox="1"/>
            <p:nvPr/>
          </p:nvSpPr>
          <p:spPr>
            <a:xfrm rot="10800000" flipH="1">
              <a:off x="3189310" y="1149409"/>
              <a:ext cx="440108" cy="15010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1100" dirty="0">
                  <a:solidFill>
                    <a:schemeClr val="bg1">
                      <a:lumMod val="65000"/>
                    </a:schemeClr>
                  </a:solidFill>
                </a:rPr>
                <a:t>STEP</a:t>
              </a:r>
              <a:endParaRPr lang="en-IN" sz="11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F860E1C3-5F0B-10D3-B942-5D9BA4EC7321}"/>
              </a:ext>
            </a:extLst>
          </p:cNvPr>
          <p:cNvGrpSpPr/>
          <p:nvPr/>
        </p:nvGrpSpPr>
        <p:grpSpPr>
          <a:xfrm flipV="1">
            <a:off x="8774682" y="4797947"/>
            <a:ext cx="451482" cy="1559832"/>
            <a:chOff x="3183623" y="1149409"/>
            <a:chExt cx="451482" cy="1559832"/>
          </a:xfrm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7E091FD3-1DE8-16A0-8A20-E9C3A3A2F051}"/>
                </a:ext>
              </a:extLst>
            </p:cNvPr>
            <p:cNvSpPr/>
            <p:nvPr/>
          </p:nvSpPr>
          <p:spPr>
            <a:xfrm flipV="1">
              <a:off x="3271251" y="2663189"/>
              <a:ext cx="276225" cy="4605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3BD1305A-146D-216D-0E95-4CFDCFD98A48}"/>
                </a:ext>
              </a:extLst>
            </p:cNvPr>
            <p:cNvSpPr/>
            <p:nvPr/>
          </p:nvSpPr>
          <p:spPr>
            <a:xfrm flipV="1">
              <a:off x="3183623" y="1700829"/>
              <a:ext cx="451482" cy="457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46558D8-145A-AD4B-A621-B89BAD791624}"/>
                </a:ext>
              </a:extLst>
            </p:cNvPr>
            <p:cNvCxnSpPr>
              <a:cxnSpLocks/>
            </p:cNvCxnSpPr>
            <p:nvPr/>
          </p:nvCxnSpPr>
          <p:spPr>
            <a:xfrm>
              <a:off x="3409363" y="1729611"/>
              <a:ext cx="0" cy="950527"/>
            </a:xfrm>
            <a:prstGeom prst="line">
              <a:avLst/>
            </a:prstGeom>
            <a:ln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F2507068-DBA0-922C-65E4-349B0F1F0B1A}"/>
                </a:ext>
              </a:extLst>
            </p:cNvPr>
            <p:cNvGrpSpPr/>
            <p:nvPr/>
          </p:nvGrpSpPr>
          <p:grpSpPr>
            <a:xfrm>
              <a:off x="3189310" y="1149409"/>
              <a:ext cx="440108" cy="470569"/>
              <a:chOff x="3189310" y="1149409"/>
              <a:chExt cx="440108" cy="470569"/>
            </a:xfrm>
          </p:grpSpPr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B7814B3F-A4D0-5B06-7317-9E1A26377DF6}"/>
                  </a:ext>
                </a:extLst>
              </p:cNvPr>
              <p:cNvSpPr txBox="1"/>
              <p:nvPr/>
            </p:nvSpPr>
            <p:spPr>
              <a:xfrm rot="10800000" flipH="1">
                <a:off x="3189310" y="1358721"/>
                <a:ext cx="440108" cy="26125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2800" b="1" dirty="0">
                    <a:solidFill>
                      <a:schemeClr val="accent4"/>
                    </a:solidFill>
                  </a:rPr>
                  <a:t>07</a:t>
                </a:r>
                <a:endParaRPr lang="en-IN" sz="2800" b="1" dirty="0">
                  <a:solidFill>
                    <a:schemeClr val="accent4"/>
                  </a:solidFill>
                </a:endParaRP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DD58F955-1893-5B28-E9D1-3E997BBF7CF1}"/>
                  </a:ext>
                </a:extLst>
              </p:cNvPr>
              <p:cNvSpPr txBox="1"/>
              <p:nvPr/>
            </p:nvSpPr>
            <p:spPr>
              <a:xfrm rot="10800000" flipH="1">
                <a:off x="3189310" y="1149409"/>
                <a:ext cx="440108" cy="15010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r>
                  <a:rPr lang="en-US" sz="1100" dirty="0">
                    <a:solidFill>
                      <a:schemeClr val="bg1">
                        <a:lumMod val="65000"/>
                      </a:schemeClr>
                    </a:solidFill>
                  </a:rPr>
                  <a:t>STEP</a:t>
                </a:r>
                <a:endParaRPr lang="en-IN" sz="11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36728-B142-4144-566F-BFEBEFB6A0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67">
            <a:extLst>
              <a:ext uri="{FF2B5EF4-FFF2-40B4-BE49-F238E27FC236}">
                <a16:creationId xmlns:a16="http://schemas.microsoft.com/office/drawing/2014/main" id="{DD41EC82-785B-1D50-A3DF-9F0BE7A9C033}"/>
              </a:ext>
            </a:extLst>
          </p:cNvPr>
          <p:cNvSpPr txBox="1"/>
          <p:nvPr/>
        </p:nvSpPr>
        <p:spPr>
          <a:xfrm flipH="1">
            <a:off x="2646882" y="199314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Edit text here.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0807D4-4855-0DCD-2C4D-CBD45213F776}"/>
              </a:ext>
            </a:extLst>
          </p:cNvPr>
          <p:cNvSpPr txBox="1"/>
          <p:nvPr/>
        </p:nvSpPr>
        <p:spPr>
          <a:xfrm flipH="1">
            <a:off x="2658069" y="165395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F2C2A47-1FE0-86B4-FE31-91E12D19382A}"/>
              </a:ext>
            </a:extLst>
          </p:cNvPr>
          <p:cNvSpPr txBox="1"/>
          <p:nvPr/>
        </p:nvSpPr>
        <p:spPr>
          <a:xfrm flipH="1">
            <a:off x="4892153" y="199314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Edit text here.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E96CEB09-88F7-CFA3-15E4-1CDD05E53398}"/>
              </a:ext>
            </a:extLst>
          </p:cNvPr>
          <p:cNvSpPr txBox="1"/>
          <p:nvPr/>
        </p:nvSpPr>
        <p:spPr>
          <a:xfrm flipH="1">
            <a:off x="4903340" y="165395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70C4FD3-3768-FFE3-F102-CDFBC0CD9502}"/>
              </a:ext>
            </a:extLst>
          </p:cNvPr>
          <p:cNvSpPr txBox="1"/>
          <p:nvPr/>
        </p:nvSpPr>
        <p:spPr>
          <a:xfrm flipH="1">
            <a:off x="7107740" y="199314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Edit text here.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AFCB54A-5E45-ECA7-3E56-8DA077A9EF2A}"/>
              </a:ext>
            </a:extLst>
          </p:cNvPr>
          <p:cNvSpPr txBox="1"/>
          <p:nvPr/>
        </p:nvSpPr>
        <p:spPr>
          <a:xfrm flipH="1">
            <a:off x="7118927" y="165395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7504EE8-75AC-AE9D-88D4-0FAF388B0C19}"/>
              </a:ext>
            </a:extLst>
          </p:cNvPr>
          <p:cNvSpPr txBox="1"/>
          <p:nvPr/>
        </p:nvSpPr>
        <p:spPr>
          <a:xfrm flipH="1">
            <a:off x="9352184" y="199314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Edit text here.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9A8BF9-9DB2-5981-A4AD-F2238016AD9A}"/>
              </a:ext>
            </a:extLst>
          </p:cNvPr>
          <p:cNvSpPr txBox="1"/>
          <p:nvPr/>
        </p:nvSpPr>
        <p:spPr>
          <a:xfrm flipH="1">
            <a:off x="9363371" y="165395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EEB1B4F-0CC5-50BA-B734-F73FC57C19D6}"/>
              </a:ext>
            </a:extLst>
          </p:cNvPr>
          <p:cNvSpPr txBox="1"/>
          <p:nvPr/>
        </p:nvSpPr>
        <p:spPr>
          <a:xfrm flipH="1">
            <a:off x="2658897" y="1290293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ITEM 02</a:t>
            </a:r>
            <a:endParaRPr lang="en-IN" sz="2000" b="1" dirty="0">
              <a:solidFill>
                <a:schemeClr val="accent3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356D424-9537-8310-D5C2-D6133E97390D}"/>
              </a:ext>
            </a:extLst>
          </p:cNvPr>
          <p:cNvSpPr txBox="1"/>
          <p:nvPr/>
        </p:nvSpPr>
        <p:spPr>
          <a:xfrm flipH="1">
            <a:off x="4888912" y="1290293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ITEM 04</a:t>
            </a:r>
            <a:endParaRPr lang="en-IN" sz="2000" b="1" dirty="0">
              <a:solidFill>
                <a:schemeClr val="accent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1A6C958-CC59-2436-8D7E-13C8641984D7}"/>
              </a:ext>
            </a:extLst>
          </p:cNvPr>
          <p:cNvSpPr txBox="1"/>
          <p:nvPr/>
        </p:nvSpPr>
        <p:spPr>
          <a:xfrm flipH="1">
            <a:off x="7118927" y="1290293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6"/>
                </a:solidFill>
              </a:rPr>
              <a:t>ITEM 06</a:t>
            </a:r>
            <a:endParaRPr lang="en-IN" sz="2000" b="1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471D168-0D59-79E7-D421-6FFB47598B46}"/>
              </a:ext>
            </a:extLst>
          </p:cNvPr>
          <p:cNvSpPr txBox="1"/>
          <p:nvPr/>
        </p:nvSpPr>
        <p:spPr>
          <a:xfrm flipH="1">
            <a:off x="9348943" y="1290293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</a:rPr>
              <a:t>ITEM 08</a:t>
            </a:r>
            <a:endParaRPr lang="en-IN" sz="2000" b="1" dirty="0">
              <a:solidFill>
                <a:schemeClr val="accent3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9D2C1-7806-8C79-DBD3-8B686D596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IN"/>
              <a:t>Pipes Timeline Slide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8B4AFC0-B9DB-16EE-4B7A-1F67911F3F48}"/>
              </a:ext>
            </a:extLst>
          </p:cNvPr>
          <p:cNvSpPr/>
          <p:nvPr/>
        </p:nvSpPr>
        <p:spPr>
          <a:xfrm>
            <a:off x="9525400" y="3615775"/>
            <a:ext cx="2033431" cy="279733"/>
          </a:xfrm>
          <a:custGeom>
            <a:avLst/>
            <a:gdLst>
              <a:gd name="connsiteX0" fmla="*/ 0 w 1338510"/>
              <a:gd name="connsiteY0" fmla="*/ 0 h 319863"/>
              <a:gd name="connsiteX1" fmla="*/ 1338510 w 1338510"/>
              <a:gd name="connsiteY1" fmla="*/ 0 h 319863"/>
              <a:gd name="connsiteX2" fmla="*/ 1338510 w 1338510"/>
              <a:gd name="connsiteY2" fmla="*/ 319863 h 319863"/>
              <a:gd name="connsiteX3" fmla="*/ 0 w 1338510"/>
              <a:gd name="connsiteY3" fmla="*/ 319863 h 319863"/>
              <a:gd name="connsiteX4" fmla="*/ 0 w 1338510"/>
              <a:gd name="connsiteY4" fmla="*/ 0 h 319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8510" h="319863">
                <a:moveTo>
                  <a:pt x="0" y="0"/>
                </a:moveTo>
                <a:lnTo>
                  <a:pt x="1338510" y="0"/>
                </a:lnTo>
                <a:lnTo>
                  <a:pt x="1338510" y="319863"/>
                </a:lnTo>
                <a:lnTo>
                  <a:pt x="0" y="31986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CB93A29-7650-1CF6-B222-B1F32C9580F1}"/>
              </a:ext>
            </a:extLst>
          </p:cNvPr>
          <p:cNvGrpSpPr/>
          <p:nvPr/>
        </p:nvGrpSpPr>
        <p:grpSpPr>
          <a:xfrm flipV="1">
            <a:off x="8453663" y="2774873"/>
            <a:ext cx="1854398" cy="1118932"/>
            <a:chOff x="1773932" y="3573016"/>
            <a:chExt cx="2120426" cy="1279451"/>
          </a:xfrm>
        </p:grpSpPr>
        <p:sp>
          <p:nvSpPr>
            <p:cNvPr id="43" name="Arrow: Bent 42">
              <a:extLst>
                <a:ext uri="{FF2B5EF4-FFF2-40B4-BE49-F238E27FC236}">
                  <a16:creationId xmlns:a16="http://schemas.microsoft.com/office/drawing/2014/main" id="{0F991171-A28B-49F3-E787-752265D29BFA}"/>
                </a:ext>
              </a:extLst>
            </p:cNvPr>
            <p:cNvSpPr/>
            <p:nvPr/>
          </p:nvSpPr>
          <p:spPr>
            <a:xfrm rot="5400000">
              <a:off x="2170254" y="3176694"/>
              <a:ext cx="1279451" cy="2072096"/>
            </a:xfrm>
            <a:prstGeom prst="bentArrow">
              <a:avLst>
                <a:gd name="adj1" fmla="val 25000"/>
                <a:gd name="adj2" fmla="val 13417"/>
                <a:gd name="adj3" fmla="val 0"/>
                <a:gd name="adj4" fmla="val 61077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5210167-E921-2E50-5D4F-AB3CB870F07F}"/>
                </a:ext>
              </a:extLst>
            </p:cNvPr>
            <p:cNvSpPr/>
            <p:nvPr/>
          </p:nvSpPr>
          <p:spPr>
            <a:xfrm>
              <a:off x="3456695" y="4487227"/>
              <a:ext cx="437663" cy="3199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1515E5-5E35-E431-BBB4-736680A17437}"/>
              </a:ext>
            </a:extLst>
          </p:cNvPr>
          <p:cNvGrpSpPr/>
          <p:nvPr/>
        </p:nvGrpSpPr>
        <p:grpSpPr>
          <a:xfrm>
            <a:off x="7335995" y="3615773"/>
            <a:ext cx="1854398" cy="1118932"/>
            <a:chOff x="1773932" y="3573016"/>
            <a:chExt cx="2120426" cy="1279451"/>
          </a:xfrm>
        </p:grpSpPr>
        <p:sp>
          <p:nvSpPr>
            <p:cNvPr id="27" name="Arrow: Bent 26">
              <a:extLst>
                <a:ext uri="{FF2B5EF4-FFF2-40B4-BE49-F238E27FC236}">
                  <a16:creationId xmlns:a16="http://schemas.microsoft.com/office/drawing/2014/main" id="{ACD67D7C-B5DA-6A5C-ECCE-A6F4E304ED9B}"/>
                </a:ext>
              </a:extLst>
            </p:cNvPr>
            <p:cNvSpPr/>
            <p:nvPr/>
          </p:nvSpPr>
          <p:spPr>
            <a:xfrm rot="5400000">
              <a:off x="2170254" y="3176694"/>
              <a:ext cx="1279451" cy="2072096"/>
            </a:xfrm>
            <a:prstGeom prst="bentArrow">
              <a:avLst>
                <a:gd name="adj1" fmla="val 25000"/>
                <a:gd name="adj2" fmla="val 13417"/>
                <a:gd name="adj3" fmla="val 0"/>
                <a:gd name="adj4" fmla="val 61077"/>
              </a:avLst>
            </a:prstGeom>
            <a:gradFill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01E57F-FBFA-ADEC-EB28-5F25C3782314}"/>
                </a:ext>
              </a:extLst>
            </p:cNvPr>
            <p:cNvSpPr/>
            <p:nvPr/>
          </p:nvSpPr>
          <p:spPr>
            <a:xfrm>
              <a:off x="3456695" y="4487227"/>
              <a:ext cx="437663" cy="3199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36245AA-2E4A-0668-F053-421051205100}"/>
              </a:ext>
            </a:extLst>
          </p:cNvPr>
          <p:cNvGrpSpPr/>
          <p:nvPr/>
        </p:nvGrpSpPr>
        <p:grpSpPr>
          <a:xfrm flipV="1">
            <a:off x="6218328" y="2774873"/>
            <a:ext cx="1854398" cy="1118932"/>
            <a:chOff x="1773932" y="3573016"/>
            <a:chExt cx="2120426" cy="1279451"/>
          </a:xfrm>
        </p:grpSpPr>
        <p:sp>
          <p:nvSpPr>
            <p:cNvPr id="24" name="Arrow: Bent 23">
              <a:extLst>
                <a:ext uri="{FF2B5EF4-FFF2-40B4-BE49-F238E27FC236}">
                  <a16:creationId xmlns:a16="http://schemas.microsoft.com/office/drawing/2014/main" id="{038FE9DF-FC7C-DC05-EDF7-85219B04F874}"/>
                </a:ext>
              </a:extLst>
            </p:cNvPr>
            <p:cNvSpPr/>
            <p:nvPr/>
          </p:nvSpPr>
          <p:spPr>
            <a:xfrm rot="5400000">
              <a:off x="2170254" y="3176694"/>
              <a:ext cx="1279451" cy="2072096"/>
            </a:xfrm>
            <a:prstGeom prst="bentArrow">
              <a:avLst>
                <a:gd name="adj1" fmla="val 25000"/>
                <a:gd name="adj2" fmla="val 13417"/>
                <a:gd name="adj3" fmla="val 0"/>
                <a:gd name="adj4" fmla="val 61077"/>
              </a:avLst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DBABA8-3E00-233F-6A38-CB1EFA179CBD}"/>
                </a:ext>
              </a:extLst>
            </p:cNvPr>
            <p:cNvSpPr/>
            <p:nvPr/>
          </p:nvSpPr>
          <p:spPr>
            <a:xfrm>
              <a:off x="3456695" y="4487227"/>
              <a:ext cx="437663" cy="31994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73E79C-E83F-E126-AF71-C9185204711D}"/>
              </a:ext>
            </a:extLst>
          </p:cNvPr>
          <p:cNvGrpSpPr/>
          <p:nvPr/>
        </p:nvGrpSpPr>
        <p:grpSpPr>
          <a:xfrm>
            <a:off x="5100661" y="3615773"/>
            <a:ext cx="1854398" cy="1118932"/>
            <a:chOff x="1773932" y="3573016"/>
            <a:chExt cx="2120426" cy="1279451"/>
          </a:xfrm>
          <a:solidFill>
            <a:schemeClr val="bg1">
              <a:lumMod val="85000"/>
            </a:schemeClr>
          </a:solidFill>
        </p:grpSpPr>
        <p:sp>
          <p:nvSpPr>
            <p:cNvPr id="21" name="Arrow: Bent 20">
              <a:extLst>
                <a:ext uri="{FF2B5EF4-FFF2-40B4-BE49-F238E27FC236}">
                  <a16:creationId xmlns:a16="http://schemas.microsoft.com/office/drawing/2014/main" id="{B2D67202-AECD-0C66-F2ED-CDAD14297DB2}"/>
                </a:ext>
              </a:extLst>
            </p:cNvPr>
            <p:cNvSpPr/>
            <p:nvPr/>
          </p:nvSpPr>
          <p:spPr>
            <a:xfrm rot="5400000">
              <a:off x="2170254" y="3176694"/>
              <a:ext cx="1279451" cy="2072096"/>
            </a:xfrm>
            <a:prstGeom prst="bentArrow">
              <a:avLst>
                <a:gd name="adj1" fmla="val 25000"/>
                <a:gd name="adj2" fmla="val 13417"/>
                <a:gd name="adj3" fmla="val 0"/>
                <a:gd name="adj4" fmla="val 61077"/>
              </a:avLst>
            </a:prstGeom>
            <a:gradFill flip="none" rotWithShape="1">
              <a:gsLst>
                <a:gs pos="0">
                  <a:schemeClr val="accent2"/>
                </a:gs>
                <a:gs pos="100000">
                  <a:schemeClr val="accent2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2CEFEF-C7DC-BF7B-8BEC-04A68AB547C4}"/>
                </a:ext>
              </a:extLst>
            </p:cNvPr>
            <p:cNvSpPr/>
            <p:nvPr/>
          </p:nvSpPr>
          <p:spPr>
            <a:xfrm>
              <a:off x="3456695" y="4487227"/>
              <a:ext cx="437663" cy="31994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71ECBB-79CD-D396-915D-AD4A41FCE310}"/>
              </a:ext>
            </a:extLst>
          </p:cNvPr>
          <p:cNvGrpSpPr/>
          <p:nvPr/>
        </p:nvGrpSpPr>
        <p:grpSpPr>
          <a:xfrm flipV="1">
            <a:off x="3982994" y="2774873"/>
            <a:ext cx="1854398" cy="1118932"/>
            <a:chOff x="1773932" y="3573016"/>
            <a:chExt cx="2120426" cy="1279451"/>
          </a:xfrm>
        </p:grpSpPr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4900DD5D-C849-E913-3617-88CA3163D3D0}"/>
                </a:ext>
              </a:extLst>
            </p:cNvPr>
            <p:cNvSpPr/>
            <p:nvPr/>
          </p:nvSpPr>
          <p:spPr>
            <a:xfrm rot="5400000">
              <a:off x="2170254" y="3176694"/>
              <a:ext cx="1279451" cy="2072096"/>
            </a:xfrm>
            <a:prstGeom prst="bentArrow">
              <a:avLst>
                <a:gd name="adj1" fmla="val 25000"/>
                <a:gd name="adj2" fmla="val 13417"/>
                <a:gd name="adj3" fmla="val 0"/>
                <a:gd name="adj4" fmla="val 61077"/>
              </a:avLst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5AC6BD-599B-48CF-957D-98003CDE073C}"/>
                </a:ext>
              </a:extLst>
            </p:cNvPr>
            <p:cNvSpPr/>
            <p:nvPr/>
          </p:nvSpPr>
          <p:spPr>
            <a:xfrm>
              <a:off x="3456695" y="4487227"/>
              <a:ext cx="437663" cy="31994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C1BB51-8274-6CF6-C163-1AB7ADFE0F4D}"/>
              </a:ext>
            </a:extLst>
          </p:cNvPr>
          <p:cNvGrpSpPr/>
          <p:nvPr/>
        </p:nvGrpSpPr>
        <p:grpSpPr>
          <a:xfrm>
            <a:off x="2865327" y="3615773"/>
            <a:ext cx="1854398" cy="1118932"/>
            <a:chOff x="1773932" y="3573016"/>
            <a:chExt cx="2120426" cy="1279451"/>
          </a:xfrm>
        </p:grpSpPr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3FE10EB6-C37E-B611-F6E0-2880757B11F3}"/>
                </a:ext>
              </a:extLst>
            </p:cNvPr>
            <p:cNvSpPr/>
            <p:nvPr/>
          </p:nvSpPr>
          <p:spPr>
            <a:xfrm rot="5400000">
              <a:off x="2170254" y="3176694"/>
              <a:ext cx="1279451" cy="2072096"/>
            </a:xfrm>
            <a:prstGeom prst="bentArrow">
              <a:avLst>
                <a:gd name="adj1" fmla="val 25000"/>
                <a:gd name="adj2" fmla="val 13417"/>
                <a:gd name="adj3" fmla="val 0"/>
                <a:gd name="adj4" fmla="val 61077"/>
              </a:avLst>
            </a:prstGeom>
            <a:gradFill flip="none" rotWithShape="1">
              <a:gsLst>
                <a:gs pos="0">
                  <a:schemeClr val="accent5"/>
                </a:gs>
                <a:gs pos="100000">
                  <a:schemeClr val="accent5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CA3A45A-DB0E-929B-FC82-55309D5D72D6}"/>
                </a:ext>
              </a:extLst>
            </p:cNvPr>
            <p:cNvSpPr/>
            <p:nvPr/>
          </p:nvSpPr>
          <p:spPr>
            <a:xfrm>
              <a:off x="3456695" y="4487227"/>
              <a:ext cx="437663" cy="319945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B731A3-C569-3BED-31F4-D77E5BB41A15}"/>
              </a:ext>
            </a:extLst>
          </p:cNvPr>
          <p:cNvGrpSpPr/>
          <p:nvPr/>
        </p:nvGrpSpPr>
        <p:grpSpPr>
          <a:xfrm flipV="1">
            <a:off x="1747660" y="2774873"/>
            <a:ext cx="1854398" cy="1118932"/>
            <a:chOff x="1773932" y="3573016"/>
            <a:chExt cx="2120426" cy="1279451"/>
          </a:xfrm>
        </p:grpSpPr>
        <p:sp>
          <p:nvSpPr>
            <p:cNvPr id="12" name="Arrow: Bent 11">
              <a:extLst>
                <a:ext uri="{FF2B5EF4-FFF2-40B4-BE49-F238E27FC236}">
                  <a16:creationId xmlns:a16="http://schemas.microsoft.com/office/drawing/2014/main" id="{D4840D2A-6879-771D-1B7F-4659A2406B13}"/>
                </a:ext>
              </a:extLst>
            </p:cNvPr>
            <p:cNvSpPr/>
            <p:nvPr/>
          </p:nvSpPr>
          <p:spPr>
            <a:xfrm rot="5400000">
              <a:off x="2170254" y="3176694"/>
              <a:ext cx="1279451" cy="2072096"/>
            </a:xfrm>
            <a:prstGeom prst="bentArrow">
              <a:avLst>
                <a:gd name="adj1" fmla="val 25000"/>
                <a:gd name="adj2" fmla="val 13417"/>
                <a:gd name="adj3" fmla="val 0"/>
                <a:gd name="adj4" fmla="val 61077"/>
              </a:avLst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2C4ADC4-EE9C-C607-8067-F421EAC8F4C9}"/>
                </a:ext>
              </a:extLst>
            </p:cNvPr>
            <p:cNvSpPr/>
            <p:nvPr/>
          </p:nvSpPr>
          <p:spPr>
            <a:xfrm>
              <a:off x="3456695" y="4487227"/>
              <a:ext cx="437663" cy="31994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F7489E-8278-72A1-E75A-DB7B0A19FF67}"/>
              </a:ext>
            </a:extLst>
          </p:cNvPr>
          <p:cNvGrpSpPr/>
          <p:nvPr/>
        </p:nvGrpSpPr>
        <p:grpSpPr>
          <a:xfrm>
            <a:off x="629993" y="3615773"/>
            <a:ext cx="1854398" cy="1118932"/>
            <a:chOff x="1773932" y="3573016"/>
            <a:chExt cx="2120426" cy="1279451"/>
          </a:xfrm>
        </p:grpSpPr>
        <p:sp>
          <p:nvSpPr>
            <p:cNvPr id="3" name="Arrow: Bent 2">
              <a:extLst>
                <a:ext uri="{FF2B5EF4-FFF2-40B4-BE49-F238E27FC236}">
                  <a16:creationId xmlns:a16="http://schemas.microsoft.com/office/drawing/2014/main" id="{2EC07B8F-9B6B-E8D5-C8CC-808900031BB5}"/>
                </a:ext>
              </a:extLst>
            </p:cNvPr>
            <p:cNvSpPr/>
            <p:nvPr/>
          </p:nvSpPr>
          <p:spPr>
            <a:xfrm rot="5400000">
              <a:off x="2170254" y="3176694"/>
              <a:ext cx="1279451" cy="2072096"/>
            </a:xfrm>
            <a:prstGeom prst="bentArrow">
              <a:avLst>
                <a:gd name="adj1" fmla="val 25000"/>
                <a:gd name="adj2" fmla="val 13417"/>
                <a:gd name="adj3" fmla="val 0"/>
                <a:gd name="adj4" fmla="val 61077"/>
              </a:avLst>
            </a:prstGeom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B597401-D1B0-013D-89D1-E579570E8218}"/>
                </a:ext>
              </a:extLst>
            </p:cNvPr>
            <p:cNvSpPr/>
            <p:nvPr/>
          </p:nvSpPr>
          <p:spPr>
            <a:xfrm>
              <a:off x="3456695" y="4487227"/>
              <a:ext cx="437663" cy="31994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5BC168F-7A9E-16E8-F214-888D9306B4AC}"/>
              </a:ext>
            </a:extLst>
          </p:cNvPr>
          <p:cNvSpPr txBox="1"/>
          <p:nvPr/>
        </p:nvSpPr>
        <p:spPr>
          <a:xfrm flipH="1">
            <a:off x="1496698" y="5155428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ITEM 01</a:t>
            </a:r>
            <a:endParaRPr lang="en-IN" sz="2000" b="1" dirty="0">
              <a:solidFill>
                <a:schemeClr val="accent4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A740BAD-CC9D-7824-59C1-CCE446582D47}"/>
              </a:ext>
            </a:extLst>
          </p:cNvPr>
          <p:cNvSpPr txBox="1"/>
          <p:nvPr/>
        </p:nvSpPr>
        <p:spPr>
          <a:xfrm flipH="1">
            <a:off x="3778568" y="5155428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5"/>
                </a:solidFill>
              </a:rPr>
              <a:t>ITEM 03</a:t>
            </a:r>
            <a:endParaRPr lang="en-IN" sz="2000" b="1" dirty="0">
              <a:solidFill>
                <a:schemeClr val="accent5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6D572B-6DE8-A90A-4BF3-D689309F9FDF}"/>
              </a:ext>
            </a:extLst>
          </p:cNvPr>
          <p:cNvSpPr txBox="1"/>
          <p:nvPr/>
        </p:nvSpPr>
        <p:spPr>
          <a:xfrm flipH="1">
            <a:off x="5999256" y="5155428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2"/>
                </a:solidFill>
              </a:rPr>
              <a:t>ITEM 05</a:t>
            </a:r>
            <a:endParaRPr lang="en-IN" sz="2000" b="1" dirty="0">
              <a:solidFill>
                <a:schemeClr val="accent2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827DD4B-14E2-2E04-180E-30FA42B63932}"/>
              </a:ext>
            </a:extLst>
          </p:cNvPr>
          <p:cNvSpPr txBox="1"/>
          <p:nvPr/>
        </p:nvSpPr>
        <p:spPr>
          <a:xfrm flipH="1">
            <a:off x="8247935" y="5155428"/>
            <a:ext cx="1512401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accent4"/>
                </a:solidFill>
              </a:rPr>
              <a:t>ITEM 07</a:t>
            </a:r>
            <a:endParaRPr lang="en-IN" sz="2000" b="1" dirty="0">
              <a:solidFill>
                <a:schemeClr val="accent4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69437A2-482E-8AB8-EA89-016D3A614C5B}"/>
              </a:ext>
            </a:extLst>
          </p:cNvPr>
          <p:cNvSpPr txBox="1"/>
          <p:nvPr/>
        </p:nvSpPr>
        <p:spPr>
          <a:xfrm flipH="1">
            <a:off x="1512572" y="583380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Edit text here.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36E840E-3FDA-D06B-FA14-79E28B28F104}"/>
              </a:ext>
            </a:extLst>
          </p:cNvPr>
          <p:cNvSpPr txBox="1"/>
          <p:nvPr/>
        </p:nvSpPr>
        <p:spPr>
          <a:xfrm flipH="1">
            <a:off x="1523759" y="549461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9F88C5-367B-5A31-08A0-CB2BC3BDDDF5}"/>
              </a:ext>
            </a:extLst>
          </p:cNvPr>
          <p:cNvSpPr txBox="1"/>
          <p:nvPr/>
        </p:nvSpPr>
        <p:spPr>
          <a:xfrm flipH="1">
            <a:off x="3742587" y="583380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Edit text here.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5BFF3E7-6734-9035-D222-FDB5EF4C17C5}"/>
              </a:ext>
            </a:extLst>
          </p:cNvPr>
          <p:cNvSpPr txBox="1"/>
          <p:nvPr/>
        </p:nvSpPr>
        <p:spPr>
          <a:xfrm flipH="1">
            <a:off x="3753774" y="549461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F682454-CA24-6E67-4A36-E8E5A4F4C2E0}"/>
              </a:ext>
            </a:extLst>
          </p:cNvPr>
          <p:cNvSpPr txBox="1"/>
          <p:nvPr/>
        </p:nvSpPr>
        <p:spPr>
          <a:xfrm flipH="1">
            <a:off x="6002497" y="583380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Edit text here.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BA987BEC-3354-8F24-30FC-3A8A61EDC2EE}"/>
              </a:ext>
            </a:extLst>
          </p:cNvPr>
          <p:cNvSpPr txBox="1"/>
          <p:nvPr/>
        </p:nvSpPr>
        <p:spPr>
          <a:xfrm flipH="1">
            <a:off x="6013684" y="549461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C6A65AA-6306-92A1-7EA7-75B986F8A2E6}"/>
              </a:ext>
            </a:extLst>
          </p:cNvPr>
          <p:cNvSpPr txBox="1"/>
          <p:nvPr/>
        </p:nvSpPr>
        <p:spPr>
          <a:xfrm flipH="1">
            <a:off x="8236748" y="5833800"/>
            <a:ext cx="1520347" cy="599720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Edit text here.</a:t>
            </a:r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32B20AE-D97D-5209-4CC6-1468A45075AC}"/>
              </a:ext>
            </a:extLst>
          </p:cNvPr>
          <p:cNvSpPr txBox="1"/>
          <p:nvPr/>
        </p:nvSpPr>
        <p:spPr>
          <a:xfrm flipH="1">
            <a:off x="8247935" y="5494614"/>
            <a:ext cx="1497973" cy="2612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Placeholder</a:t>
            </a:r>
            <a:endParaRPr lang="en-IN" sz="1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DE50DAA-B583-41C3-84B2-4183337165F5}"/>
              </a:ext>
            </a:extLst>
          </p:cNvPr>
          <p:cNvCxnSpPr>
            <a:cxnSpLocks/>
          </p:cNvCxnSpPr>
          <p:nvPr/>
        </p:nvCxnSpPr>
        <p:spPr>
          <a:xfrm>
            <a:off x="3420454" y="2420888"/>
            <a:ext cx="0" cy="2125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1252642-670D-DD2D-A74C-A49213A189B1}"/>
              </a:ext>
            </a:extLst>
          </p:cNvPr>
          <p:cNvCxnSpPr>
            <a:cxnSpLocks/>
          </p:cNvCxnSpPr>
          <p:nvPr/>
        </p:nvCxnSpPr>
        <p:spPr>
          <a:xfrm>
            <a:off x="5645112" y="2420888"/>
            <a:ext cx="0" cy="2125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B5888C2-2F5D-2A5F-9B80-CBEE4FD5469B}"/>
              </a:ext>
            </a:extLst>
          </p:cNvPr>
          <p:cNvCxnSpPr>
            <a:cxnSpLocks/>
          </p:cNvCxnSpPr>
          <p:nvPr/>
        </p:nvCxnSpPr>
        <p:spPr>
          <a:xfrm>
            <a:off x="7875127" y="2420888"/>
            <a:ext cx="0" cy="2125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F99E8BE-E01C-2C11-4981-957EB64FF6AD}"/>
              </a:ext>
            </a:extLst>
          </p:cNvPr>
          <p:cNvCxnSpPr>
            <a:cxnSpLocks/>
          </p:cNvCxnSpPr>
          <p:nvPr/>
        </p:nvCxnSpPr>
        <p:spPr>
          <a:xfrm>
            <a:off x="10105143" y="2420888"/>
            <a:ext cx="0" cy="2125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E3CAD9E-62C6-9AB9-2386-23BE3E645B19}"/>
              </a:ext>
            </a:extLst>
          </p:cNvPr>
          <p:cNvCxnSpPr>
            <a:cxnSpLocks/>
          </p:cNvCxnSpPr>
          <p:nvPr/>
        </p:nvCxnSpPr>
        <p:spPr>
          <a:xfrm>
            <a:off x="2277988" y="4880511"/>
            <a:ext cx="0" cy="2125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9A4BE09-02C4-AB07-6FED-9026B2A40860}"/>
              </a:ext>
            </a:extLst>
          </p:cNvPr>
          <p:cNvCxnSpPr>
            <a:cxnSpLocks/>
          </p:cNvCxnSpPr>
          <p:nvPr/>
        </p:nvCxnSpPr>
        <p:spPr>
          <a:xfrm>
            <a:off x="4502646" y="4880511"/>
            <a:ext cx="0" cy="2125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ED7C3-96F0-5A08-6821-DF058B9EC963}"/>
              </a:ext>
            </a:extLst>
          </p:cNvPr>
          <p:cNvCxnSpPr>
            <a:cxnSpLocks/>
          </p:cNvCxnSpPr>
          <p:nvPr/>
        </p:nvCxnSpPr>
        <p:spPr>
          <a:xfrm>
            <a:off x="6753443" y="4880511"/>
            <a:ext cx="0" cy="2125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D5494C7-C839-48E1-B119-CD07CEE49448}"/>
              </a:ext>
            </a:extLst>
          </p:cNvPr>
          <p:cNvCxnSpPr>
            <a:cxnSpLocks/>
          </p:cNvCxnSpPr>
          <p:nvPr/>
        </p:nvCxnSpPr>
        <p:spPr>
          <a:xfrm>
            <a:off x="8983459" y="4880511"/>
            <a:ext cx="0" cy="212571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014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C2A6A2-B731-4E63-8342-92D45907EE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588" y="928574"/>
            <a:ext cx="3794781" cy="216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6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7E2CCB"/>
      </a:accent1>
      <a:accent2>
        <a:srgbClr val="E75F89"/>
      </a:accent2>
      <a:accent3>
        <a:srgbClr val="E99B1E"/>
      </a:accent3>
      <a:accent4>
        <a:srgbClr val="4EC494"/>
      </a:accent4>
      <a:accent5>
        <a:srgbClr val="4191EC"/>
      </a:accent5>
      <a:accent6>
        <a:srgbClr val="C5C8CF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5590</TotalTime>
  <Words>356</Words>
  <Application>Microsoft Office PowerPoint</Application>
  <PresentationFormat>Custom</PresentationFormat>
  <Paragraphs>87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Open Sans</vt:lpstr>
      <vt:lpstr>Segoe UI</vt:lpstr>
      <vt:lpstr>Office Theme</vt:lpstr>
      <vt:lpstr>2_Office Theme</vt:lpstr>
      <vt:lpstr>Pipes Timeline Slide Template</vt:lpstr>
      <vt:lpstr>Pipes Timeline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8-Item Pipes Timeline PowerPoint Template</dc:title>
  <dc:creator>Julian</dc:creator>
  <cp:lastModifiedBy>AT</cp:lastModifiedBy>
  <cp:revision>118</cp:revision>
  <dcterms:created xsi:type="dcterms:W3CDTF">2013-09-12T13:05:01Z</dcterms:created>
  <dcterms:modified xsi:type="dcterms:W3CDTF">2025-04-12T13:24:35Z</dcterms:modified>
</cp:coreProperties>
</file>