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12"/>
  </p:notesMasterIdLst>
  <p:sldIdLst>
    <p:sldId id="276" r:id="rId3"/>
    <p:sldId id="277" r:id="rId4"/>
    <p:sldId id="278" r:id="rId5"/>
    <p:sldId id="279" r:id="rId6"/>
    <p:sldId id="280" r:id="rId7"/>
    <p:sldId id="281" r:id="rId8"/>
    <p:sldId id="282" r:id="rId9"/>
    <p:sldId id="290" r:id="rId10"/>
    <p:sldId id="268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150" d="100"/>
          <a:sy n="150" d="100"/>
        </p:scale>
        <p:origin x="-2154" y="-1380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625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3515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4863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734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851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29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1970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0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3008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380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406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27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49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281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4.sv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svg"/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10.svg"/><Relationship Id="rId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12.svg"/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12" Type="http://schemas.openxmlformats.org/officeDocument/2006/relationships/image" Target="../media/image1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27.png"/><Relationship Id="rId5" Type="http://schemas.openxmlformats.org/officeDocument/2006/relationships/image" Target="../media/image26.jp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1B075B-4527-1DD7-F3F4-D66768C68D3D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81BA6F4-4F03-2143-3EAD-715B891944D9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gradFill>
            <a:gsLst>
              <a:gs pos="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A57F55B-2D5C-BFE9-023F-A3312F18E9AE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3F072C0-0B3E-C8D4-236D-51D7B9DFC193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gradFill>
            <a:gsLst>
              <a:gs pos="1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C4F1765-F115-7060-2613-755E299D5CB0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5B9FC9F5-5E3D-9890-3641-B2C9AA8885A8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gradFill>
            <a:gsLst>
              <a:gs pos="1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3A23F8D-93CC-FDDA-95D7-FE6841F4706B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66E72D1-781B-9304-D644-37573190F72C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5530AE7-C8C8-EF47-F4A8-732645183AD3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5447E5E9-76F7-7E46-B496-8858044F15C6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1E46059-C849-BE8F-D4AD-1781D61A9635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25D3A2D0-98A7-1E6C-0A2B-753493FD9028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5BA0FD-34C4-B187-8E0A-F728C1CD1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F943135-1BD3-20C5-32AF-62BEC4CD516A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FD2D6C8-5F50-8198-AF71-C5FD9BF4441E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2B014C-4D84-277A-9E43-B169BBDCF2DD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B46F496-0049-74B4-C9DB-D94FDC6EA279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24D601E-A55C-FD17-BC07-14AA111E8C08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B6CB84B-B839-20C7-FCE0-D884FBC2E6A0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6B2DC6B-08AC-7E08-1F08-E5B72674B762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21DCA8-42E8-7F7C-CFEC-3504B4842A88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06F13A-3A37-AC87-0A98-8081CB5BB9F5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B07B98D-99F3-0D71-DDBF-3E71E674892D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3CFD033-0D1F-DA7B-25E4-2C2246A80A97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F0A268D-FF38-B556-E049-7F34C8934641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C1D09E7-9CA8-1254-7967-EFC174074118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8528C1B-AB93-407C-5D16-89E03543D644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3C4BDF5-62A5-CBC8-D069-E13811C70B8B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64F76C-5E1A-4BFE-46AC-FA681F31C6CD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808836-6005-D1A8-2091-A8201C415920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FA335F6-1EA2-203B-4A9B-973BCC21CF0C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11C1544-F655-E489-D1F2-9B90B6576DAF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569FB5-1A75-836F-0F63-88042F5CD887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26D283B-96C6-ED2C-D94C-77D8CFC5DADD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EFC1F32-5874-45AA-06EB-5D5E3A5BD465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BE4CA5F-901B-D86A-BF6C-B8926C9DCF61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B6B3A60-D268-0219-0861-A6DD32697575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2ED2446-FCA5-23A7-D0B8-232390DCFF44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36F5FF4-8B3F-8E68-19A0-57067E02292D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58ED3D0-80B4-9700-8F92-9418F6CA8CC4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DC1DC7-033D-3B79-3A75-D05561DCC749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DC1DE1A-D33E-2B87-D723-5E4B2D0EB451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DE4EC03-8557-6818-C567-9FBBA65019F2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2866B501-9B6C-FA69-E22E-3A1ADB93A5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73287C39-AF0B-BCD7-AA22-20EAA2BE7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59191860-E32E-5FB0-E04E-D4A35D4E6F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01800AFF-679D-03C9-D93A-53EBF04CB0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E47E0EDB-51D4-5924-7DD6-EECB9F46AD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C5648330-F2C5-A706-B283-C421408307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B3E59-46A4-9DD3-16BD-B043889E8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E9B3C2-AF39-B939-D070-6467E5AB1B07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92DE869-D51B-B5F6-5477-1835B642BA58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E78FC2-D87D-FB36-1176-D5AA93293808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3321D6-B338-BE6C-68AD-0E08E47B86E8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EC1FCA6-6B6C-AB79-EDB4-EF208A62CA27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BA24F1-BFA6-DD15-19F0-BDE2AAF94A7B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gradFill>
            <a:gsLst>
              <a:gs pos="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C3A60C97-3C27-12D7-425F-C37B5F653749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B04902F-6465-2AC2-10C2-B640C08AC600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46DAFE7-AA24-0837-4B36-B5D1293E279C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5629097-1F5F-CD5D-0965-BA485947EB4A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1EC291B3-C3FA-C1E5-125E-050224B4F003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F651BDA9-B35F-3F43-4DCC-17F10C3C68DB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163C06-7104-AC56-3EBD-7A9EA5C77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310168E-B9CF-C29A-991B-66F7E8C3FD64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5D082B-E3C7-A80F-98D4-1F34E6D26A92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D710102-7596-92F9-C37E-60094B701512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4C487A4-3713-1BDF-9102-10101167FB27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9230B22-23AE-EDF9-C3AE-568ACF13F13F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B5FD115-E0BE-19F6-FE41-21198ED2A780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82E40FC-E93A-A9AE-D1F3-215B5C339AD7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0B34416-0592-341A-A392-B2E892BD1199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E9DA49A-DCF3-DFF4-E48B-7929DD7F1FCF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12506EC-E790-4659-0012-40997121DD13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12ACF7-69D6-1944-A684-2AF61F7811EB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03BD4F0-575E-1645-465D-F9F64F399D5C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50AEAAE-328F-88AC-FFFA-A225257533E0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9B3657-42BE-58EF-AF8C-ED0AC3EBFFA6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ADB6FA9-EA74-45C2-F0DA-757EF180A249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E9FE1E-48EF-EA66-3945-9530A4FC83AE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03B3162-6E0F-F180-8231-21B263D19729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0D77D5C-4DC7-7AA5-87D8-552BB8A53339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A029060-1316-F6B9-D72D-76A7C7E00610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FD2CF6-6E21-FA1A-127B-713D1579ED60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850F627-2670-A20A-5856-2DD7AB307AEC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5248A9-0AFB-ECB9-5DB0-95510FDB86D8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CE6979D-567C-4A6B-8F0D-B666F882A43E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36BA659-9BF3-C3D5-8D3C-F05140152E69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B3014D1-812D-B5F6-EBEB-4E433777D046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44B16E1-95AC-BB29-7E43-B76BF0E9DF1F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2039085-7CD8-364B-5185-52B8CF121FB7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03A2B2D-4672-D152-2147-8CA0B89A8C4F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3D3B63D-9B6F-3A11-F0C0-D6C04A0CA847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52246A-0B13-4B59-856A-A4E01A36DDA6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BF0076ED-A54F-6135-ED32-DA4ECD067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C15EA431-3442-E440-B487-900ADC1EA5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ADF8CC40-5CD0-82A5-C6AF-4D42816104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27314F06-B0E9-B23E-031B-758192F49D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463DB202-9BD6-E9EF-B113-FE6A7C9151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7E7AC84E-45F8-82F1-C7D7-D4367FC6A7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862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DE119-DB44-0FB6-A3A5-2CB98BBF2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18828A3-B480-ED61-C2B7-6B971F09ECB3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C3A8068-781D-1F3B-5600-1626D893CB9C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5CB0C8-38F5-6ABB-D580-268B21E66A53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88C14B2-5229-1FB0-5316-8E93F8E340E2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D88E06B-B367-5D22-37DA-F0C7CD30FE01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9ABBD3-D8E2-7D5B-B418-48364DB199A2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gradFill>
            <a:gsLst>
              <a:gs pos="0">
                <a:schemeClr val="accent2"/>
              </a:gs>
              <a:gs pos="100000">
                <a:schemeClr val="accent2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6B99D06-9C3F-4311-8497-88DD9F6F000D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D18F1DD-37B0-39F5-EA27-349516F92CED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488897BD-FF3D-48F2-A50B-98D4F184E1CF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4E5D317-4487-74AF-CE3E-9A5091EA3064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009A4E4-D118-7837-ED0F-9BE89D74428C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6676CBDE-71A6-083F-2425-78734B25FE2C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7E08E7-58D7-747E-5438-09367B051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60EC11-717D-B2F0-E8B9-E9C2C8BB84A9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73E41E2-C717-98DD-D694-DB2359AF9F30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64C0F5-B409-99BF-B7BE-FDA06DA82FF1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0A3200D-7396-6E73-1D9D-1B8D46846ED2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5602C57-17F6-56A5-C2A1-17154F8DB741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048F98E-332C-11FD-904B-A775B800E187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8DE6AB9-955F-E1E7-C06B-0D83CF7810A9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A520763-DF97-939E-D4F9-5A60F8CB268E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ED6CB9-EFC3-8592-D5A4-E6EE04FFF39F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29075AF-5877-50EF-4D99-FFC23EA72750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BFF4C1D-E334-F898-2F98-B70B0BB751E7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366C389-7079-A1D3-A18E-BEA7962CBCC0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5B3AC04-1CCC-4637-03F3-60C76E394EC1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186DB33-F34D-FA35-B1CC-64FB4D911780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DBE7E9B-45D1-1728-B00C-AF6D70A1E672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24AB51B-BCBD-351F-3E68-2ADC8FFEB4C1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2E89798-D9EE-3368-8B92-75E1A63E4265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FEF545D-6DA9-EA59-B782-D7AF3CC4A4DB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DC6704-F18B-7180-E5DA-C7FCF3168CFE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FACAFD-4805-32A7-BD5C-14298A713C82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0DD6AF0-7CF3-6B7A-9550-ABE18C0769CB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35462C4-0611-1F5A-A346-C913870102E3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1297A20-CE54-0674-9338-AB16578231A4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92B3083-E1A8-80B4-334D-53DC32A4C17D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20058A1-D552-CC56-3A57-098FB8F55D50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E968033-6B85-4799-5730-79008BB38A81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22465C-3393-8FA1-4E31-3C939AB0028A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6CA68A2-6C76-8B1F-7FEA-C6A0ACCD50C1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10BCF2A-686E-B436-D1B1-0917904CEA23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AAA8CEF-029C-8C26-1772-FC90FB9F07BE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644E940A-38F4-F9FA-89BE-99F553D27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F30E2DD0-FD65-65DC-AA8C-2200DA9D1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902E7EB4-56BE-FABF-B068-E5B7E5B9B4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D7F86512-929B-B57B-ED6F-6481121C60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FFEDB82C-283A-9D74-3EF3-5E7E673E626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61B5CC1B-757F-423B-BDDF-824D7CC2D5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3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22FE0-B60E-0629-8C75-1E44D1EF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FC1282C-E5D4-1CB4-451A-58ED332C9FDC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BEE117E-4BF9-A29C-29B1-3C0230822BC1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236035-A1DA-6BB9-FE1E-CE24B7A62739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29F354-224B-64FD-B7B1-FB8B75C569CD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F7ACF07-8CE2-7456-1DB3-ED1650BE1177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41D64F-EE0E-7758-3B6C-35353E59BC99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980CEC4-F3B9-B4A2-6816-D5B1AFD65625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8FA36D8-E4D3-E1AC-B32C-AFA442A8A6F3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3851E46B-4B05-13CC-C1C2-DE887BF5CE94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F7F17F80-3463-FBEE-025A-96CC1EBF2110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1F32A4D-B15F-9925-2132-FF5B3EE7F089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C455562-58DA-6D17-3706-7641EF656A63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0E0E20-FF08-2AFE-0F89-271EBFCE8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15E15A0-67E2-1C82-77FC-9514F2AEB27A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9FAD723-D286-DA34-D4A0-1F69921A4B92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38BA42-C0FE-FEA3-7F67-849A42154EC2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D290640-B7C6-E978-5ED2-8CCB255C61DB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BF63346-6485-F32E-BED7-EEAF9EDCE60B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109A934-46CE-AF98-8B2F-B3B574F86ABF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9B5C485-2EF8-3A15-D9CE-DE7219B119DB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721DA1B-B901-3C85-89BB-87D8719A2962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C1DC6E2-0573-CF43-6744-ADE1CEA9560F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934C4F6-E7E9-CCF5-3D20-3190B7A4F04F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216E1B7-96C2-C559-34CB-3A799AF58696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E89E2D-2361-87FA-659B-B8CDDC8CC7A5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72B8413-2C15-1D12-4C66-7A6AB8F7DBC7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F4A18B6-4F50-024B-A1FC-F25BDA3A0946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AC52ADA-A74F-7BC8-7206-C282AC296057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8114FA2-F7EE-7CD4-ADD0-DA5F0C5245A5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EFE21B8-5909-6682-848D-4870C808E36F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22DBE85-4E1F-492A-E86C-BFD0A98AA9D2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D6178DF-BCF1-B200-E874-389A7264D15A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3E3F536-0A93-F6AB-6350-428F9FBA6E1B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E95DE3-000F-7D35-AF89-330A5F12AAA0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DFE6634-CD6C-2FE0-4D1D-55FF4C5EC319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54F8599-0D31-7807-B0F4-40A9F7694060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45B7431-879C-CF32-C45B-6615A2D8F47C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8A177B1-F73C-ECDB-2F89-26849E9F564C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2472C26-2B0F-B581-98EB-821DB8CC57EE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516A769-C2AC-8EC4-F1C9-BCFE4A4B9CF9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25667E4-FAD9-0A75-F671-3E53B61A2B41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4D18EC4-FE87-0D06-AF90-9294B7930C8D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18E30F8-A3B5-B919-52E8-E573F5F76595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730BC329-14D4-0FBF-7041-8FDC87338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39994EEC-4A73-A643-B7AB-EF51A96B84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84DD1579-6DD9-9087-C8F0-2EA174312D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CB7BB66E-8899-DC7B-03B4-A32DB7738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82E68FD1-3708-8FBD-5DB2-9AD4B4506D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96EF1EE7-ED12-7731-F4CB-D7285773274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68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A1713-E60E-6906-A74A-39ADFABFD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51C1FFA-EF89-E1F3-5080-698D4F2F7848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B0D330B-987F-33DB-3F9F-4464D2B1E875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C2888A6-BD6C-9A6D-2D7D-93408063479B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49F1BD-6D11-6CC4-AE1C-378E921725D2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DA8123-E3F6-24E5-0D66-CCEEBCA44AB8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7FC6561-0CA4-A2D9-4CDF-401CE741C13E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gradFill>
            <a:gsLst>
              <a:gs pos="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AF9AE73F-8D2C-9159-7BE3-8B9CB1992141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43EF581-F2AF-C4B4-41F9-2F79DDFBC48D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4749F1B-25E5-59C9-119A-0AF1E7746D7E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0C4ABC1-05F0-D0FE-0E96-9F927C6FECCE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03EAACE4-22E3-5FB4-44E3-692D1941506D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CF46C530-22BE-8FC7-11C4-98E0D6D60354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34C11C-36D0-5744-37DB-8BE174D9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CE5085-453B-7D26-8197-035804BB5F35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39F04F3-1174-3F61-3533-7CA9FFC8A5CA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39EDAA-D527-7112-1BEB-57DC1B16BF8D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A9CF568A-CE90-E06D-FFD4-33633A76DDAB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45CE810-87B6-903F-A551-2819F64CEC9E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5991BAF-7060-609F-6856-09F7B4405640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B8EFA15-F6D1-BE44-335A-A75D7336958A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5AFF423-34F8-2E32-6C88-95F2C70F823D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232872-7B86-F780-74DB-A48837E0820D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B6444E-191D-24F8-D947-493871379030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3D2FDCD-F069-C6DE-0F2B-BF8F741042DA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EB00DDD-6CA9-FA12-E27E-E07B8A4F8741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5803468-AD6E-AB7D-1171-A1D719D3F739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9F12F34-8B3F-5CCA-DDEA-6A7F6629AD59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F48EBDE-75F7-18AA-FAB4-CE72CB9D2156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B223793-ADD9-7F7C-D5A4-7F8CF0DB561A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ACD6F22-7A46-9322-A2E1-D6FEE3CEF9D7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2C8EE03-F213-943A-4625-DDB23C9D3A7B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6E466B-1B82-1557-2E55-3E7AA56CC628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D4210E7F-7243-A1D8-D31E-9C1846A7A92C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7691BC-66AF-525C-10D4-37ACC4D65E9E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01921F0-2C92-E3AA-E8D3-25156241973A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0FCE85A-7DDB-94C5-9D37-836C4BD9A0AB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6C346C-8FE2-B7ED-B106-9841CCA72EB9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96E6C3B-42BA-E1E0-EE14-715D1339D457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5019F6F-1DF5-8CEB-ED0E-7ADE10495193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617F5DE-0DF3-3E2D-778A-3BACAEC9BAB0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2AAD8BD-FFA5-F40F-B372-44600C21CD95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C5882AE7-1800-C703-FEDD-AB9B0E0DFCC7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221D748-9D8F-2EBF-5EFB-ADC05155234B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F9BC66C6-16D4-E75B-D15E-30FE9481D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93B4A123-DF3C-3E87-A699-F84A871E8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0A404F56-646A-70D9-7BE0-3CE7303CA9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8618BDA2-5F71-A63C-13FF-285FDB94CD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6CF5AE75-628E-269A-55E0-11C87F9D31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BA9416D5-B5FE-688F-D202-7B02F6B7D41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93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BADB1-96C1-1B16-D771-0CE67667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151DFA-788F-6199-3AE1-84A7981AFD47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5BF9E7-620F-2445-3030-E6A3F44C0F46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5CAAC50-AF30-DCA2-2367-46D5481E7463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1E895C0-96B2-8185-5E5B-D9FF44B08FF4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77407E-7E8C-05BC-71C9-FD6DD9193DD5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20D7B7-F40D-1E7B-02BE-2B7076EB4B6B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gradFill>
            <a:gsLst>
              <a:gs pos="1000">
                <a:schemeClr val="accent5"/>
              </a:gs>
              <a:gs pos="100000">
                <a:schemeClr val="accent5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8A5F24E-3192-E53A-627C-2AE5D2C422DD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E54E37D8-AF1F-9811-C83B-26B25C456FB1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06D4CE6F-B382-58A6-8262-E4A188E90195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A865259-E2AB-9156-4767-38493006A594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DDD4EFFD-1F02-F6B3-F154-93B01E785E84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C1F10B4-A02A-4EE4-3F19-D26616A10068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DED6A-EBFA-73A2-E7F4-C788A2E28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A7F59BF-64F0-961A-4260-CCFABE69BE51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E265A8B-9A3B-BB62-8591-AF1D742F992D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1A5C02C-82BB-582F-1AFD-1F6B25F8272B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6D05179-28EC-B23A-25EE-87EC71395E4B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B508260-BC42-5AD5-ED95-81DBB62F3D99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4F6F153-5869-83CD-144D-82E319BCCCC4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9791636-4410-7FE1-4E1A-52F2B3B3647B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EE17434-B11B-3B4C-4958-075EFE07278C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94895C4-FDBB-2482-1340-0A5F5E07DC0F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ADB6326-6F8C-5147-D5C7-5201CA2F535D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7FB03-AAE9-5C22-2918-6E4F2772659F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BC42F11-FCEA-0176-3C79-491F3F7938CB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BA1EC34-51BD-E916-DEDC-FF2BC1C3E638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B8DC7B-8784-FB8B-7B51-9CEB4B31E335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FC88C057-5687-03CE-1379-F1D723FD21E1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A4707D1-FF5A-CF8C-A251-2C8E49E0E554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71CD4FE-E89D-934E-2397-785FEB91F30B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D4CD3C4-33BA-F139-DF5D-265EB4F0B649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1C3FE75-8523-104A-29F4-4F0BBC5338EA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7645D2-4449-853B-2080-7DCF9DCC5834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6A6451-A0DF-905D-9D38-C40352958ACE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B7B6E70-79CB-A131-D5F1-D97E90BAF227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F007160-DE12-F768-3E2B-E64B7A39ED9B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F51F92D-C384-3159-89C6-AE168D705837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6A94164-DC64-C02F-CC86-C7358B069151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5438726-B67A-EDF9-F37B-EECBCA9AB2B5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F829BB-91D8-97CE-2CD9-550F43058702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A720D15-9501-A5E8-5E41-C60475DE7400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237F2A-CD11-6A05-2DA2-CD57112409F9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38A781C-0A90-CB56-71F0-B183929E02E9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483D6C87-1D36-11FB-FE8A-BD196070B7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E52D67D9-3822-60A3-C37D-E1930941F5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DCB88EF4-4091-4549-FE15-AA4538A910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367A1DA2-3730-5384-C5D1-46D2B0622E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FDB25C28-5310-5D77-7155-B09DCF1A68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2E6EDF7A-C0AD-0D1E-E781-2374A2F3C7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6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8E074-8007-C582-9DE4-BF8F0349D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A12E735-E645-C059-B9AA-124B3D1814D5}"/>
              </a:ext>
            </a:extLst>
          </p:cNvPr>
          <p:cNvSpPr/>
          <p:nvPr/>
        </p:nvSpPr>
        <p:spPr>
          <a:xfrm>
            <a:off x="60944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D6B3C33-047C-4940-2CF6-99B1037B571D}"/>
              </a:ext>
            </a:extLst>
          </p:cNvPr>
          <p:cNvSpPr/>
          <p:nvPr/>
        </p:nvSpPr>
        <p:spPr>
          <a:xfrm>
            <a:off x="60944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BC53B0A-3C60-A742-6134-6B3B328B9C24}"/>
              </a:ext>
            </a:extLst>
          </p:cNvPr>
          <p:cNvSpPr/>
          <p:nvPr/>
        </p:nvSpPr>
        <p:spPr>
          <a:xfrm>
            <a:off x="4387101" y="38100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BE2C5E-AF05-6E62-7F3D-6BF21D8DF361}"/>
              </a:ext>
            </a:extLst>
          </p:cNvPr>
          <p:cNvSpPr/>
          <p:nvPr/>
        </p:nvSpPr>
        <p:spPr>
          <a:xfrm>
            <a:off x="438710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F3A0B29-6A1A-4B57-8513-972049E7CFC7}"/>
              </a:ext>
            </a:extLst>
          </p:cNvPr>
          <p:cNvSpPr/>
          <p:nvPr/>
        </p:nvSpPr>
        <p:spPr>
          <a:xfrm>
            <a:off x="8164761" y="1600201"/>
            <a:ext cx="1687445" cy="1849262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9919C25-6698-643F-C917-C383F7C6A272}"/>
              </a:ext>
            </a:extLst>
          </p:cNvPr>
          <p:cNvSpPr/>
          <p:nvPr/>
        </p:nvSpPr>
        <p:spPr>
          <a:xfrm>
            <a:off x="8164761" y="3810001"/>
            <a:ext cx="1687445" cy="1849262"/>
          </a:xfrm>
          <a:prstGeom prst="roundRect">
            <a:avLst/>
          </a:prstGeom>
          <a:gradFill>
            <a:gsLst>
              <a:gs pos="1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F35D57D2-8BE6-8FF2-8758-7511EB013DBD}"/>
              </a:ext>
            </a:extLst>
          </p:cNvPr>
          <p:cNvSpPr/>
          <p:nvPr/>
        </p:nvSpPr>
        <p:spPr>
          <a:xfrm>
            <a:off x="63418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A292746B-75C0-5C6C-4DF2-17291E366AF4}"/>
              </a:ext>
            </a:extLst>
          </p:cNvPr>
          <p:cNvSpPr/>
          <p:nvPr/>
        </p:nvSpPr>
        <p:spPr>
          <a:xfrm>
            <a:off x="63418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57F91585-40A5-A191-9111-DDC58E7BFBAA}"/>
              </a:ext>
            </a:extLst>
          </p:cNvPr>
          <p:cNvSpPr/>
          <p:nvPr/>
        </p:nvSpPr>
        <p:spPr>
          <a:xfrm>
            <a:off x="441184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A2C3BF2-E7A1-31DE-92F5-27DD8A140F7A}"/>
              </a:ext>
            </a:extLst>
          </p:cNvPr>
          <p:cNvSpPr/>
          <p:nvPr/>
        </p:nvSpPr>
        <p:spPr>
          <a:xfrm>
            <a:off x="441184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A42BDF2-C075-7532-91F0-25966A8A40FA}"/>
              </a:ext>
            </a:extLst>
          </p:cNvPr>
          <p:cNvSpPr/>
          <p:nvPr/>
        </p:nvSpPr>
        <p:spPr>
          <a:xfrm>
            <a:off x="8189509" y="18533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58C15327-0CCE-523D-3BE2-903F9ACA8658}"/>
              </a:ext>
            </a:extLst>
          </p:cNvPr>
          <p:cNvSpPr/>
          <p:nvPr/>
        </p:nvSpPr>
        <p:spPr>
          <a:xfrm>
            <a:off x="8189509" y="4063129"/>
            <a:ext cx="3183047" cy="1596134"/>
          </a:xfrm>
          <a:prstGeom prst="roundRect">
            <a:avLst>
              <a:gd name="adj" fmla="val 12652"/>
            </a:avLst>
          </a:prstGeom>
          <a:solidFill>
            <a:schemeClr val="tx1">
              <a:alpha val="34000"/>
            </a:schemeClr>
          </a:solidFill>
          <a:ln>
            <a:noFill/>
          </a:ln>
          <a:effectLst>
            <a:softEdge rad="292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DAAC9-EEB0-8736-DF8B-CC501A79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Components Infographic Diagram Template</a:t>
            </a:r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CD3839B-DB2D-ED00-9831-7CCDFA926AF4}"/>
              </a:ext>
            </a:extLst>
          </p:cNvPr>
          <p:cNvSpPr/>
          <p:nvPr/>
        </p:nvSpPr>
        <p:spPr>
          <a:xfrm>
            <a:off x="84101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954E46E-7AA2-8BB6-F168-D53CAB2B009A}"/>
              </a:ext>
            </a:extLst>
          </p:cNvPr>
          <p:cNvSpPr/>
          <p:nvPr/>
        </p:nvSpPr>
        <p:spPr>
          <a:xfrm>
            <a:off x="84101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164347-944B-1BBF-909F-A457193CF570}"/>
              </a:ext>
            </a:extLst>
          </p:cNvPr>
          <p:cNvSpPr/>
          <p:nvPr/>
        </p:nvSpPr>
        <p:spPr>
          <a:xfrm>
            <a:off x="461867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7F9BA5C-9800-31CC-3D35-3A59C049FDC8}"/>
              </a:ext>
            </a:extLst>
          </p:cNvPr>
          <p:cNvSpPr/>
          <p:nvPr/>
        </p:nvSpPr>
        <p:spPr>
          <a:xfrm>
            <a:off x="461867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20E2CDB-F14D-07BB-B4AB-DFE66D991135}"/>
              </a:ext>
            </a:extLst>
          </p:cNvPr>
          <p:cNvSpPr/>
          <p:nvPr/>
        </p:nvSpPr>
        <p:spPr>
          <a:xfrm>
            <a:off x="8396337" y="18462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A8C0DC3-6098-50B0-54DC-779CE68968A6}"/>
              </a:ext>
            </a:extLst>
          </p:cNvPr>
          <p:cNvSpPr/>
          <p:nvPr/>
        </p:nvSpPr>
        <p:spPr>
          <a:xfrm>
            <a:off x="8396337" y="4056076"/>
            <a:ext cx="3183047" cy="1342192"/>
          </a:xfrm>
          <a:prstGeom prst="roundRect">
            <a:avLst>
              <a:gd name="adj" fmla="val 12652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225D91-EB01-A22D-2170-93C374F42F48}"/>
              </a:ext>
            </a:extLst>
          </p:cNvPr>
          <p:cNvGrpSpPr/>
          <p:nvPr/>
        </p:nvGrpSpPr>
        <p:grpSpPr>
          <a:xfrm>
            <a:off x="1989249" y="2045284"/>
            <a:ext cx="1772440" cy="944176"/>
            <a:chOff x="947530" y="1487448"/>
            <a:chExt cx="2388630" cy="94417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BC2AB60-4827-4CEC-CBC6-6276DEAA1E34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D41680E-8B4F-092D-9FBA-49CB3389E6D1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E563CE-6ADC-822C-8B8C-28924819BB4B}"/>
              </a:ext>
            </a:extLst>
          </p:cNvPr>
          <p:cNvGrpSpPr/>
          <p:nvPr/>
        </p:nvGrpSpPr>
        <p:grpSpPr>
          <a:xfrm>
            <a:off x="5744821" y="2045284"/>
            <a:ext cx="1772440" cy="944176"/>
            <a:chOff x="947530" y="1487448"/>
            <a:chExt cx="2388630" cy="944176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DBA3D7-A956-80A4-5775-DD13F0D6C3CE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435164B-33C7-B310-3697-E2B5554F815F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A699175-199D-03DD-1ED6-C191DAA9DAA5}"/>
              </a:ext>
            </a:extLst>
          </p:cNvPr>
          <p:cNvGrpSpPr/>
          <p:nvPr/>
        </p:nvGrpSpPr>
        <p:grpSpPr>
          <a:xfrm>
            <a:off x="9565705" y="2045284"/>
            <a:ext cx="1772440" cy="944176"/>
            <a:chOff x="947530" y="1487448"/>
            <a:chExt cx="2388630" cy="944176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8B3FC47-E8D1-1AF4-AA71-5895C8F6DC83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0483BF1-966C-7E7A-7399-2E0F495BF50B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0BB61D5-990F-21E4-F7E2-89DEF2E2476E}"/>
              </a:ext>
            </a:extLst>
          </p:cNvPr>
          <p:cNvGrpSpPr/>
          <p:nvPr/>
        </p:nvGrpSpPr>
        <p:grpSpPr>
          <a:xfrm>
            <a:off x="1989249" y="4255084"/>
            <a:ext cx="1772440" cy="944176"/>
            <a:chOff x="947530" y="1487448"/>
            <a:chExt cx="2388630" cy="944176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38AD53-6020-2C9A-05A6-9323787BE79A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F44D4E8-777E-B8C4-AFF6-6B23198B2E9E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5D823D7-6137-E6CA-A1C8-B5ADB95096F6}"/>
              </a:ext>
            </a:extLst>
          </p:cNvPr>
          <p:cNvGrpSpPr/>
          <p:nvPr/>
        </p:nvGrpSpPr>
        <p:grpSpPr>
          <a:xfrm>
            <a:off x="5744821" y="4255084"/>
            <a:ext cx="1772440" cy="944176"/>
            <a:chOff x="947530" y="1487448"/>
            <a:chExt cx="2388630" cy="944176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F9198598-08F6-2C1D-6363-EA02379F1E06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bg1">
                      <a:lumMod val="7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DC8957B-B98E-E6DC-08AF-12453DD1BBED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bg1">
                      <a:lumMod val="75000"/>
                    </a:schemeClr>
                  </a:solidFill>
                </a:rPr>
                <a:t>Edit Title Here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1710003-DD56-6B48-06DC-B539428C8453}"/>
              </a:ext>
            </a:extLst>
          </p:cNvPr>
          <p:cNvGrpSpPr/>
          <p:nvPr/>
        </p:nvGrpSpPr>
        <p:grpSpPr>
          <a:xfrm>
            <a:off x="9565705" y="4255084"/>
            <a:ext cx="1772440" cy="944176"/>
            <a:chOff x="947530" y="1487448"/>
            <a:chExt cx="2388630" cy="9441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2D14DF8-ED3F-43D8-0FEF-A1C6D001FEF4}"/>
                </a:ext>
              </a:extLst>
            </p:cNvPr>
            <p:cNvSpPr txBox="1"/>
            <p:nvPr/>
          </p:nvSpPr>
          <p:spPr>
            <a:xfrm>
              <a:off x="947533" y="1844824"/>
              <a:ext cx="2388627" cy="586800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4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This is a sample text. Insert your desired text here. </a:t>
              </a:r>
              <a:endParaRPr lang="en-US" sz="1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3F6FD16-0F98-88C9-3829-20720B67ECA7}"/>
                </a:ext>
              </a:extLst>
            </p:cNvPr>
            <p:cNvSpPr txBox="1"/>
            <p:nvPr/>
          </p:nvSpPr>
          <p:spPr>
            <a:xfrm>
              <a:off x="947530" y="1487448"/>
              <a:ext cx="2388629" cy="32211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6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Edit Title Here</a:t>
              </a:r>
            </a:p>
          </p:txBody>
        </p: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271FC18-1F79-29E5-AC34-B57032CC21F6}"/>
              </a:ext>
            </a:extLst>
          </p:cNvPr>
          <p:cNvCxnSpPr>
            <a:cxnSpLocks/>
          </p:cNvCxnSpPr>
          <p:nvPr/>
        </p:nvCxnSpPr>
        <p:spPr>
          <a:xfrm>
            <a:off x="17534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B8AFD63-337F-9A5B-8B97-6D98083ED2D6}"/>
              </a:ext>
            </a:extLst>
          </p:cNvPr>
          <p:cNvCxnSpPr>
            <a:cxnSpLocks/>
          </p:cNvCxnSpPr>
          <p:nvPr/>
        </p:nvCxnSpPr>
        <p:spPr>
          <a:xfrm>
            <a:off x="553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4E1F9B6-C704-CCEC-9D5F-4D3AEB865C82}"/>
              </a:ext>
            </a:extLst>
          </p:cNvPr>
          <p:cNvCxnSpPr>
            <a:cxnSpLocks/>
          </p:cNvCxnSpPr>
          <p:nvPr/>
        </p:nvCxnSpPr>
        <p:spPr>
          <a:xfrm>
            <a:off x="9348012" y="20890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364EB74-776D-C1C2-D0D7-CBC6309869FD}"/>
              </a:ext>
            </a:extLst>
          </p:cNvPr>
          <p:cNvCxnSpPr>
            <a:cxnSpLocks/>
          </p:cNvCxnSpPr>
          <p:nvPr/>
        </p:nvCxnSpPr>
        <p:spPr>
          <a:xfrm>
            <a:off x="17534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7856A9C-1CD9-8B03-028B-3F7AEF9D5E2C}"/>
              </a:ext>
            </a:extLst>
          </p:cNvPr>
          <p:cNvCxnSpPr>
            <a:cxnSpLocks/>
          </p:cNvCxnSpPr>
          <p:nvPr/>
        </p:nvCxnSpPr>
        <p:spPr>
          <a:xfrm>
            <a:off x="553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BF5B64-052C-D345-DFE0-F1B8EF820CC6}"/>
              </a:ext>
            </a:extLst>
          </p:cNvPr>
          <p:cNvCxnSpPr>
            <a:cxnSpLocks/>
          </p:cNvCxnSpPr>
          <p:nvPr/>
        </p:nvCxnSpPr>
        <p:spPr>
          <a:xfrm>
            <a:off x="9348012" y="4298870"/>
            <a:ext cx="0" cy="8566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Lights On with solid fill">
            <a:extLst>
              <a:ext uri="{FF2B5EF4-FFF2-40B4-BE49-F238E27FC236}">
                <a16:creationId xmlns:a16="http://schemas.microsoft.com/office/drawing/2014/main" id="{D458A754-B8BC-F0C3-21FD-27CE755BE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1928" y="2268060"/>
            <a:ext cx="513544" cy="513544"/>
          </a:xfrm>
          <a:prstGeom prst="rect">
            <a:avLst/>
          </a:prstGeom>
        </p:spPr>
      </p:pic>
      <p:pic>
        <p:nvPicPr>
          <p:cNvPr id="70" name="Graphic 69" descr="Document with solid fill">
            <a:extLst>
              <a:ext uri="{FF2B5EF4-FFF2-40B4-BE49-F238E27FC236}">
                <a16:creationId xmlns:a16="http://schemas.microsoft.com/office/drawing/2014/main" id="{AF74A97E-8801-33C6-5A02-494BED3C02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41381" y="2270832"/>
            <a:ext cx="508000" cy="508000"/>
          </a:xfrm>
          <a:prstGeom prst="rect">
            <a:avLst/>
          </a:prstGeom>
        </p:spPr>
      </p:pic>
      <p:pic>
        <p:nvPicPr>
          <p:cNvPr id="72" name="Graphic 71" descr="Gears with solid fill">
            <a:extLst>
              <a:ext uri="{FF2B5EF4-FFF2-40B4-BE49-F238E27FC236}">
                <a16:creationId xmlns:a16="http://schemas.microsoft.com/office/drawing/2014/main" id="{3A4A29F8-9E7A-F2D6-E547-D9EB2ED135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45664" y="2270832"/>
            <a:ext cx="508000" cy="508000"/>
          </a:xfrm>
          <a:prstGeom prst="rect">
            <a:avLst/>
          </a:prstGeom>
        </p:spPr>
      </p:pic>
      <p:pic>
        <p:nvPicPr>
          <p:cNvPr id="74" name="Graphic 73" descr="Users with solid fill">
            <a:extLst>
              <a:ext uri="{FF2B5EF4-FFF2-40B4-BE49-F238E27FC236}">
                <a16:creationId xmlns:a16="http://schemas.microsoft.com/office/drawing/2014/main" id="{2423C71F-5589-D1F7-BD83-47E4527031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700" y="4473172"/>
            <a:ext cx="508000" cy="508000"/>
          </a:xfrm>
          <a:prstGeom prst="rect">
            <a:avLst/>
          </a:prstGeom>
        </p:spPr>
      </p:pic>
      <p:pic>
        <p:nvPicPr>
          <p:cNvPr id="76" name="Graphic 75" descr="Business Growth with solid fill">
            <a:extLst>
              <a:ext uri="{FF2B5EF4-FFF2-40B4-BE49-F238E27FC236}">
                <a16:creationId xmlns:a16="http://schemas.microsoft.com/office/drawing/2014/main" id="{0DAC0281-BDAF-FE99-F497-4803C3B23A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41381" y="4473172"/>
            <a:ext cx="508000" cy="508000"/>
          </a:xfrm>
          <a:prstGeom prst="rect">
            <a:avLst/>
          </a:prstGeom>
        </p:spPr>
      </p:pic>
      <p:pic>
        <p:nvPicPr>
          <p:cNvPr id="78" name="Graphic 77" descr="Excellent with solid fill">
            <a:extLst>
              <a:ext uri="{FF2B5EF4-FFF2-40B4-BE49-F238E27FC236}">
                <a16:creationId xmlns:a16="http://schemas.microsoft.com/office/drawing/2014/main" id="{B007C59A-5AE9-006E-3B59-B65425B5E6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645664" y="4473172"/>
            <a:ext cx="508000" cy="5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97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483BB6-B865-4561-AB44-339C62C9F7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1" y="929225"/>
            <a:ext cx="3798732" cy="218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fographic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CD141"/>
      </a:accent1>
      <a:accent2>
        <a:srgbClr val="41CF9F"/>
      </a:accent2>
      <a:accent3>
        <a:srgbClr val="3FD1E0"/>
      </a:accent3>
      <a:accent4>
        <a:srgbClr val="4382DB"/>
      </a:accent4>
      <a:accent5>
        <a:srgbClr val="3F5D93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8162</TotalTime>
  <Words>774</Words>
  <Application>Microsoft Office PowerPoint</Application>
  <PresentationFormat>Custom</PresentationFormat>
  <Paragraphs>112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Segoe UI</vt:lpstr>
      <vt:lpstr>Office Theme</vt:lpstr>
      <vt:lpstr>2_Office Theme</vt:lpstr>
      <vt:lpstr>Components Infographic Diagram Template</vt:lpstr>
      <vt:lpstr>Components Infographic Diagram Template</vt:lpstr>
      <vt:lpstr>Components Infographic Diagram Template</vt:lpstr>
      <vt:lpstr>Components Infographic Diagram Template</vt:lpstr>
      <vt:lpstr>Components Infographic Diagram Template</vt:lpstr>
      <vt:lpstr>Components Infographic Diagram Template</vt:lpstr>
      <vt:lpstr>Components Infographic Diagram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AT</cp:lastModifiedBy>
  <cp:revision>113</cp:revision>
  <dcterms:created xsi:type="dcterms:W3CDTF">2013-09-12T13:05:01Z</dcterms:created>
  <dcterms:modified xsi:type="dcterms:W3CDTF">2025-06-20T21:00:08Z</dcterms:modified>
</cp:coreProperties>
</file>