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76" r:id="rId3"/>
    <p:sldId id="291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8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4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7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3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9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1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5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790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91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8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7A09E3DF-AFB9-0A44-6D58-E0288F694AB9}"/>
              </a:ext>
            </a:extLst>
          </p:cNvPr>
          <p:cNvCxnSpPr>
            <a:cxnSpLocks/>
          </p:cNvCxnSpPr>
          <p:nvPr/>
        </p:nvCxnSpPr>
        <p:spPr>
          <a:xfrm>
            <a:off x="4842494" y="2626249"/>
            <a:ext cx="0" cy="18965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99D31C-A0DF-F26D-124C-A646CFC3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4-Step Infographic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Graphic 104">
            <a:extLst>
              <a:ext uri="{FF2B5EF4-FFF2-40B4-BE49-F238E27FC236}">
                <a16:creationId xmlns:a16="http://schemas.microsoft.com/office/drawing/2014/main" id="{F36F2BD8-A4FB-35F9-2F9B-27B8CECFB88D}"/>
              </a:ext>
            </a:extLst>
          </p:cNvPr>
          <p:cNvSpPr/>
          <p:nvPr/>
        </p:nvSpPr>
        <p:spPr>
          <a:xfrm>
            <a:off x="117747" y="2813598"/>
            <a:ext cx="11340961" cy="1761746"/>
          </a:xfrm>
          <a:custGeom>
            <a:avLst/>
            <a:gdLst>
              <a:gd name="connsiteX0" fmla="*/ 0 w 8201405"/>
              <a:gd name="connsiteY0" fmla="*/ 1244637 h 1274036"/>
              <a:gd name="connsiteX1" fmla="*/ 848868 w 8201405"/>
              <a:gd name="connsiteY1" fmla="*/ 639990 h 1274036"/>
              <a:gd name="connsiteX2" fmla="*/ 848868 w 8201405"/>
              <a:gd name="connsiteY2" fmla="*/ 639990 h 1274036"/>
              <a:gd name="connsiteX3" fmla="*/ 2546509 w 8201405"/>
              <a:gd name="connsiteY3" fmla="*/ 639990 h 1274036"/>
              <a:gd name="connsiteX4" fmla="*/ 2577846 w 8201405"/>
              <a:gd name="connsiteY4" fmla="*/ 688472 h 1274036"/>
              <a:gd name="connsiteX5" fmla="*/ 4233863 w 8201405"/>
              <a:gd name="connsiteY5" fmla="*/ 750575 h 1274036"/>
              <a:gd name="connsiteX6" fmla="*/ 4392264 w 8201405"/>
              <a:gd name="connsiteY6" fmla="*/ 523499 h 1274036"/>
              <a:gd name="connsiteX7" fmla="*/ 6042851 w 8201405"/>
              <a:gd name="connsiteY7" fmla="*/ 577220 h 1274036"/>
              <a:gd name="connsiteX8" fmla="*/ 6097715 w 8201405"/>
              <a:gd name="connsiteY8" fmla="*/ 661230 h 1274036"/>
              <a:gd name="connsiteX9" fmla="*/ 7784593 w 8201405"/>
              <a:gd name="connsiteY9" fmla="*/ 661230 h 1274036"/>
              <a:gd name="connsiteX10" fmla="*/ 7812215 w 8201405"/>
              <a:gd name="connsiteY10" fmla="*/ 618844 h 1274036"/>
              <a:gd name="connsiteX11" fmla="*/ 8201406 w 8201405"/>
              <a:gd name="connsiteY11" fmla="*/ 196696 h 127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01405" h="1274036">
                <a:moveTo>
                  <a:pt x="0" y="1244637"/>
                </a:moveTo>
                <a:cubicBezTo>
                  <a:pt x="298228" y="1244637"/>
                  <a:pt x="596551" y="1030419"/>
                  <a:pt x="848868" y="639990"/>
                </a:cubicBezTo>
                <a:lnTo>
                  <a:pt x="848868" y="639990"/>
                </a:lnTo>
                <a:cubicBezTo>
                  <a:pt x="1353503" y="-140775"/>
                  <a:pt x="2041874" y="-140775"/>
                  <a:pt x="2546509" y="639990"/>
                </a:cubicBezTo>
                <a:lnTo>
                  <a:pt x="2577846" y="688472"/>
                </a:lnTo>
                <a:cubicBezTo>
                  <a:pt x="3067336" y="1445804"/>
                  <a:pt x="3731800" y="1470665"/>
                  <a:pt x="4233863" y="750575"/>
                </a:cubicBezTo>
                <a:lnTo>
                  <a:pt x="4392264" y="523499"/>
                </a:lnTo>
                <a:cubicBezTo>
                  <a:pt x="4892326" y="-193734"/>
                  <a:pt x="5553647" y="-172207"/>
                  <a:pt x="6042851" y="577220"/>
                </a:cubicBezTo>
                <a:lnTo>
                  <a:pt x="6097715" y="661230"/>
                </a:lnTo>
                <a:cubicBezTo>
                  <a:pt x="6600063" y="1430850"/>
                  <a:pt x="7282149" y="1430850"/>
                  <a:pt x="7784593" y="661230"/>
                </a:cubicBezTo>
                <a:lnTo>
                  <a:pt x="7812215" y="618844"/>
                </a:lnTo>
                <a:cubicBezTo>
                  <a:pt x="7933182" y="433487"/>
                  <a:pt x="8064627" y="292803"/>
                  <a:pt x="8201406" y="196696"/>
                </a:cubicBezTo>
              </a:path>
            </a:pathLst>
          </a:custGeom>
          <a:noFill/>
          <a:ln w="101600" cap="rnd"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prstDash val="sysDot"/>
            <a:round/>
            <a:tailEnd type="triangle" w="med" len="sm"/>
          </a:ln>
        </p:spPr>
        <p:txBody>
          <a:bodyPr rtlCol="0" anchor="ctr"/>
          <a:lstStyle/>
          <a:p>
            <a:endParaRPr lang="en-IN"/>
          </a:p>
        </p:txBody>
      </p: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CB7C4C1-4179-BBCC-31A0-19E390C58A3E}"/>
              </a:ext>
            </a:extLst>
          </p:cNvPr>
          <p:cNvCxnSpPr>
            <a:cxnSpLocks/>
          </p:cNvCxnSpPr>
          <p:nvPr/>
        </p:nvCxnSpPr>
        <p:spPr>
          <a:xfrm>
            <a:off x="2482354" y="2996952"/>
            <a:ext cx="0" cy="18965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55707EC3-C632-711F-AF35-1FA3856CF970}"/>
              </a:ext>
            </a:extLst>
          </p:cNvPr>
          <p:cNvGrpSpPr/>
          <p:nvPr/>
        </p:nvGrpSpPr>
        <p:grpSpPr>
          <a:xfrm>
            <a:off x="2211049" y="2642715"/>
            <a:ext cx="542611" cy="542611"/>
            <a:chOff x="2211049" y="2602523"/>
            <a:chExt cx="542611" cy="542611"/>
          </a:xfrm>
        </p:grpSpPr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AC44D3AF-2917-128C-39FD-38CD21FD301C}"/>
                </a:ext>
              </a:extLst>
            </p:cNvPr>
            <p:cNvSpPr/>
            <p:nvPr/>
          </p:nvSpPr>
          <p:spPr>
            <a:xfrm>
              <a:off x="2211049" y="2602523"/>
              <a:ext cx="542611" cy="542611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D2221FCE-518D-CD36-731E-3FED43AB9207}"/>
                </a:ext>
              </a:extLst>
            </p:cNvPr>
            <p:cNvSpPr/>
            <p:nvPr/>
          </p:nvSpPr>
          <p:spPr>
            <a:xfrm>
              <a:off x="2291727" y="2623031"/>
              <a:ext cx="381134" cy="38113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D914765A-5BC3-6B8D-3CC0-8737CA53C14D}"/>
              </a:ext>
            </a:extLst>
          </p:cNvPr>
          <p:cNvCxnSpPr>
            <a:cxnSpLocks/>
          </p:cNvCxnSpPr>
          <p:nvPr/>
        </p:nvCxnSpPr>
        <p:spPr>
          <a:xfrm>
            <a:off x="7326203" y="2996952"/>
            <a:ext cx="0" cy="18965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52CC16F6-DC5A-2C11-9A76-424E281888A2}"/>
              </a:ext>
            </a:extLst>
          </p:cNvPr>
          <p:cNvGrpSpPr/>
          <p:nvPr/>
        </p:nvGrpSpPr>
        <p:grpSpPr>
          <a:xfrm>
            <a:off x="7054898" y="2642715"/>
            <a:ext cx="542611" cy="542611"/>
            <a:chOff x="2211049" y="2602523"/>
            <a:chExt cx="542611" cy="542611"/>
          </a:xfrm>
        </p:grpSpPr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4F9B8EA4-0C08-CAE2-F4E0-87DD44D9DA96}"/>
                </a:ext>
              </a:extLst>
            </p:cNvPr>
            <p:cNvSpPr/>
            <p:nvPr/>
          </p:nvSpPr>
          <p:spPr>
            <a:xfrm>
              <a:off x="2211049" y="2602523"/>
              <a:ext cx="542611" cy="542611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A33E4B96-EE10-B74C-AEFB-0FD2D0C0124C}"/>
                </a:ext>
              </a:extLst>
            </p:cNvPr>
            <p:cNvSpPr/>
            <p:nvPr/>
          </p:nvSpPr>
          <p:spPr>
            <a:xfrm>
              <a:off x="2291727" y="2623031"/>
              <a:ext cx="381134" cy="38113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828432F9-3AC7-69A4-244B-D7F3AA19D623}"/>
              </a:ext>
            </a:extLst>
          </p:cNvPr>
          <p:cNvGrpSpPr/>
          <p:nvPr/>
        </p:nvGrpSpPr>
        <p:grpSpPr>
          <a:xfrm>
            <a:off x="4571189" y="4323233"/>
            <a:ext cx="542611" cy="542611"/>
            <a:chOff x="2211049" y="2602523"/>
            <a:chExt cx="542611" cy="542611"/>
          </a:xfrm>
        </p:grpSpPr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02152EF7-29ED-41BB-B1B5-0725BF5AFAE2}"/>
                </a:ext>
              </a:extLst>
            </p:cNvPr>
            <p:cNvSpPr/>
            <p:nvPr/>
          </p:nvSpPr>
          <p:spPr>
            <a:xfrm>
              <a:off x="2211049" y="2602523"/>
              <a:ext cx="542611" cy="542611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807F328-E954-8B1C-5757-43A1198BC3AF}"/>
                </a:ext>
              </a:extLst>
            </p:cNvPr>
            <p:cNvSpPr/>
            <p:nvPr/>
          </p:nvSpPr>
          <p:spPr>
            <a:xfrm>
              <a:off x="2291727" y="2623031"/>
              <a:ext cx="381134" cy="38113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74A4553C-CA2D-DCC7-DB4A-7BF013EC426A}"/>
              </a:ext>
            </a:extLst>
          </p:cNvPr>
          <p:cNvCxnSpPr>
            <a:cxnSpLocks/>
          </p:cNvCxnSpPr>
          <p:nvPr/>
        </p:nvCxnSpPr>
        <p:spPr>
          <a:xfrm>
            <a:off x="9735770" y="2626249"/>
            <a:ext cx="0" cy="189659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C3537540-585B-FF27-0C4B-431A6D4FFF77}"/>
              </a:ext>
            </a:extLst>
          </p:cNvPr>
          <p:cNvGrpSpPr/>
          <p:nvPr/>
        </p:nvGrpSpPr>
        <p:grpSpPr>
          <a:xfrm>
            <a:off x="9476822" y="4323233"/>
            <a:ext cx="542611" cy="542611"/>
            <a:chOff x="2211049" y="2602523"/>
            <a:chExt cx="542611" cy="542611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703B699-1979-5218-5A2B-42D9E2D85749}"/>
                </a:ext>
              </a:extLst>
            </p:cNvPr>
            <p:cNvSpPr/>
            <p:nvPr/>
          </p:nvSpPr>
          <p:spPr>
            <a:xfrm>
              <a:off x="2211049" y="2602523"/>
              <a:ext cx="542611" cy="542611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0674786-6BBB-7FDB-B6BD-61512D3CD16E}"/>
                </a:ext>
              </a:extLst>
            </p:cNvPr>
            <p:cNvSpPr/>
            <p:nvPr/>
          </p:nvSpPr>
          <p:spPr>
            <a:xfrm>
              <a:off x="2291727" y="2623031"/>
              <a:ext cx="381134" cy="38113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3" name="TextBox 712">
            <a:extLst>
              <a:ext uri="{FF2B5EF4-FFF2-40B4-BE49-F238E27FC236}">
                <a16:creationId xmlns:a16="http://schemas.microsoft.com/office/drawing/2014/main" id="{E6DDDFAA-1933-3105-BEE7-C34575FBCCC1}"/>
              </a:ext>
            </a:extLst>
          </p:cNvPr>
          <p:cNvSpPr txBox="1"/>
          <p:nvPr/>
        </p:nvSpPr>
        <p:spPr>
          <a:xfrm>
            <a:off x="1031631" y="5870972"/>
            <a:ext cx="2351425" cy="30876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55E347B3-E438-ABAA-2186-34434972E038}"/>
              </a:ext>
            </a:extLst>
          </p:cNvPr>
          <p:cNvSpPr txBox="1"/>
          <p:nvPr/>
        </p:nvSpPr>
        <p:spPr>
          <a:xfrm>
            <a:off x="5871260" y="5870972"/>
            <a:ext cx="2351425" cy="30876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D8A7BF96-5D25-4293-9B5D-9A3F1F8A294B}"/>
              </a:ext>
            </a:extLst>
          </p:cNvPr>
          <p:cNvSpPr txBox="1"/>
          <p:nvPr/>
        </p:nvSpPr>
        <p:spPr>
          <a:xfrm>
            <a:off x="4466207" y="1276669"/>
            <a:ext cx="2351425" cy="30876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357192A7-388D-FCD6-C333-18FC8685227D}"/>
              </a:ext>
            </a:extLst>
          </p:cNvPr>
          <p:cNvSpPr txBox="1"/>
          <p:nvPr/>
        </p:nvSpPr>
        <p:spPr>
          <a:xfrm>
            <a:off x="9316987" y="1276669"/>
            <a:ext cx="2351425" cy="30876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Placeholder</a:t>
            </a:r>
          </a:p>
        </p:txBody>
      </p: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7041B6C3-6E25-ADF5-FF76-0BEF027E7CE9}"/>
              </a:ext>
            </a:extLst>
          </p:cNvPr>
          <p:cNvGrpSpPr/>
          <p:nvPr/>
        </p:nvGrpSpPr>
        <p:grpSpPr>
          <a:xfrm>
            <a:off x="7879122" y="1484784"/>
            <a:ext cx="3547075" cy="1462198"/>
            <a:chOff x="7879122" y="1484784"/>
            <a:chExt cx="3547075" cy="1462198"/>
          </a:xfrm>
        </p:grpSpPr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E9DC9A3B-39D4-7D46-FA73-799777D9517F}"/>
                </a:ext>
              </a:extLst>
            </p:cNvPr>
            <p:cNvSpPr/>
            <p:nvPr/>
          </p:nvSpPr>
          <p:spPr>
            <a:xfrm>
              <a:off x="9278769" y="1965811"/>
              <a:ext cx="2147428" cy="744106"/>
            </a:xfrm>
            <a:custGeom>
              <a:avLst/>
              <a:gdLst>
                <a:gd name="connsiteX0" fmla="*/ 3311747 w 3686460"/>
                <a:gd name="connsiteY0" fmla="*/ 0 h 1277397"/>
                <a:gd name="connsiteX1" fmla="*/ 374714 w 3686460"/>
                <a:gd name="connsiteY1" fmla="*/ 0 h 1277397"/>
                <a:gd name="connsiteX2" fmla="*/ 262509 w 3686460"/>
                <a:gd name="connsiteY2" fmla="*/ 70199 h 1277397"/>
                <a:gd name="connsiteX3" fmla="*/ 12573 w 3686460"/>
                <a:gd name="connsiteY3" fmla="*/ 584168 h 1277397"/>
                <a:gd name="connsiteX4" fmla="*/ 12573 w 3686460"/>
                <a:gd name="connsiteY4" fmla="*/ 693230 h 1277397"/>
                <a:gd name="connsiteX5" fmla="*/ 262509 w 3686460"/>
                <a:gd name="connsiteY5" fmla="*/ 1207199 h 1277397"/>
                <a:gd name="connsiteX6" fmla="*/ 374714 w 3686460"/>
                <a:gd name="connsiteY6" fmla="*/ 1277398 h 1277397"/>
                <a:gd name="connsiteX7" fmla="*/ 3311747 w 3686460"/>
                <a:gd name="connsiteY7" fmla="*/ 1277398 h 1277397"/>
                <a:gd name="connsiteX8" fmla="*/ 3423952 w 3686460"/>
                <a:gd name="connsiteY8" fmla="*/ 1207199 h 1277397"/>
                <a:gd name="connsiteX9" fmla="*/ 3673888 w 3686460"/>
                <a:gd name="connsiteY9" fmla="*/ 693230 h 1277397"/>
                <a:gd name="connsiteX10" fmla="*/ 3673888 w 3686460"/>
                <a:gd name="connsiteY10" fmla="*/ 584168 h 1277397"/>
                <a:gd name="connsiteX11" fmla="*/ 3423952 w 3686460"/>
                <a:gd name="connsiteY11" fmla="*/ 70199 h 1277397"/>
                <a:gd name="connsiteX12" fmla="*/ 3311747 w 3686460"/>
                <a:gd name="connsiteY12" fmla="*/ 0 h 127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6460" h="1277397">
                  <a:moveTo>
                    <a:pt x="3311747" y="0"/>
                  </a:moveTo>
                  <a:lnTo>
                    <a:pt x="374714" y="0"/>
                  </a:lnTo>
                  <a:cubicBezTo>
                    <a:pt x="326993" y="0"/>
                    <a:pt x="283464" y="27242"/>
                    <a:pt x="262509" y="70199"/>
                  </a:cubicBezTo>
                  <a:lnTo>
                    <a:pt x="12573" y="584168"/>
                  </a:lnTo>
                  <a:cubicBezTo>
                    <a:pt x="-4191" y="618649"/>
                    <a:pt x="-4191" y="658844"/>
                    <a:pt x="12573" y="693230"/>
                  </a:cubicBezTo>
                  <a:lnTo>
                    <a:pt x="262509" y="1207199"/>
                  </a:lnTo>
                  <a:cubicBezTo>
                    <a:pt x="283369" y="1250156"/>
                    <a:pt x="326898" y="1277398"/>
                    <a:pt x="374714" y="1277398"/>
                  </a:cubicBezTo>
                  <a:lnTo>
                    <a:pt x="3311747" y="1277398"/>
                  </a:lnTo>
                  <a:cubicBezTo>
                    <a:pt x="3359468" y="1277398"/>
                    <a:pt x="3402997" y="1250156"/>
                    <a:pt x="3423952" y="1207199"/>
                  </a:cubicBezTo>
                  <a:lnTo>
                    <a:pt x="3673888" y="693230"/>
                  </a:lnTo>
                  <a:cubicBezTo>
                    <a:pt x="3690652" y="658749"/>
                    <a:pt x="3690652" y="618554"/>
                    <a:pt x="3673888" y="584168"/>
                  </a:cubicBezTo>
                  <a:lnTo>
                    <a:pt x="3423952" y="70199"/>
                  </a:lnTo>
                  <a:cubicBezTo>
                    <a:pt x="3403092" y="27242"/>
                    <a:pt x="3359563" y="0"/>
                    <a:pt x="3311747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CF6371DA-6122-D604-588D-3EA1CE22EDB7}"/>
                </a:ext>
              </a:extLst>
            </p:cNvPr>
            <p:cNvGrpSpPr/>
            <p:nvPr/>
          </p:nvGrpSpPr>
          <p:grpSpPr>
            <a:xfrm>
              <a:off x="10305405" y="1973856"/>
              <a:ext cx="1096712" cy="732899"/>
              <a:chOff x="3101412" y="4977211"/>
              <a:chExt cx="1096712" cy="732899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E32700D1-2B4E-75E0-AB74-B1480D435C94}"/>
                  </a:ext>
                </a:extLst>
              </p:cNvPr>
              <p:cNvSpPr/>
              <p:nvPr/>
            </p:nvSpPr>
            <p:spPr>
              <a:xfrm>
                <a:off x="3101412" y="5662116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5A74BF52-5437-1784-E2AA-3683B8BC87E9}"/>
                  </a:ext>
                </a:extLst>
              </p:cNvPr>
              <p:cNvSpPr/>
              <p:nvPr/>
            </p:nvSpPr>
            <p:spPr>
              <a:xfrm>
                <a:off x="3101412" y="5539383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89BE56A0-37E9-A893-EC6D-D80497D711C4}"/>
                  </a:ext>
                </a:extLst>
              </p:cNvPr>
              <p:cNvSpPr/>
              <p:nvPr/>
            </p:nvSpPr>
            <p:spPr>
              <a:xfrm>
                <a:off x="3101412" y="541670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143FCCF0-1301-496C-BD5C-F0E771357292}"/>
                  </a:ext>
                </a:extLst>
              </p:cNvPr>
              <p:cNvSpPr/>
              <p:nvPr/>
            </p:nvSpPr>
            <p:spPr>
              <a:xfrm>
                <a:off x="3101412" y="5294030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BC8F9680-00DF-250D-0CFF-D5B003707A66}"/>
                  </a:ext>
                </a:extLst>
              </p:cNvPr>
              <p:cNvSpPr/>
              <p:nvPr/>
            </p:nvSpPr>
            <p:spPr>
              <a:xfrm>
                <a:off x="3101412" y="5171297"/>
                <a:ext cx="32846" cy="30405"/>
              </a:xfrm>
              <a:custGeom>
                <a:avLst/>
                <a:gdLst>
                  <a:gd name="connsiteX0" fmla="*/ 56388 w 56387"/>
                  <a:gd name="connsiteY0" fmla="*/ 26099 h 52196"/>
                  <a:gd name="connsiteX1" fmla="*/ 28194 w 56387"/>
                  <a:gd name="connsiteY1" fmla="*/ 52197 h 52196"/>
                  <a:gd name="connsiteX2" fmla="*/ 0 w 56387"/>
                  <a:gd name="connsiteY2" fmla="*/ 26099 h 52196"/>
                  <a:gd name="connsiteX3" fmla="*/ 28194 w 56387"/>
                  <a:gd name="connsiteY3" fmla="*/ 0 h 52196"/>
                  <a:gd name="connsiteX4" fmla="*/ 56388 w 56387"/>
                  <a:gd name="connsiteY4" fmla="*/ 26099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56388" y="26099"/>
                    </a:moveTo>
                    <a:cubicBezTo>
                      <a:pt x="56388" y="40512"/>
                      <a:pt x="43765" y="52197"/>
                      <a:pt x="28194" y="52197"/>
                    </a:cubicBezTo>
                    <a:cubicBezTo>
                      <a:pt x="12623" y="52197"/>
                      <a:pt x="0" y="40512"/>
                      <a:pt x="0" y="26099"/>
                    </a:cubicBezTo>
                    <a:cubicBezTo>
                      <a:pt x="0" y="11685"/>
                      <a:pt x="12623" y="0"/>
                      <a:pt x="28194" y="0"/>
                    </a:cubicBezTo>
                    <a:cubicBezTo>
                      <a:pt x="43765" y="0"/>
                      <a:pt x="56388" y="11685"/>
                      <a:pt x="56388" y="26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4BB5F7A7-E63B-8C00-03C0-EEB7C6BB9691}"/>
                  </a:ext>
                </a:extLst>
              </p:cNvPr>
              <p:cNvSpPr/>
              <p:nvPr/>
            </p:nvSpPr>
            <p:spPr>
              <a:xfrm>
                <a:off x="3101412" y="5048620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62E9EA1B-C562-2508-8ABB-C9F842FC0AE7}"/>
                  </a:ext>
                </a:extLst>
              </p:cNvPr>
              <p:cNvSpPr/>
              <p:nvPr/>
            </p:nvSpPr>
            <p:spPr>
              <a:xfrm>
                <a:off x="3179701" y="4982372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4D88817A-C93E-ABBA-F38F-9887799A7C43}"/>
                  </a:ext>
                </a:extLst>
              </p:cNvPr>
              <p:cNvSpPr/>
              <p:nvPr/>
            </p:nvSpPr>
            <p:spPr>
              <a:xfrm>
                <a:off x="3179701" y="5105104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7435E288-59CD-0C40-B855-DDD7DFE38786}"/>
                  </a:ext>
                </a:extLst>
              </p:cNvPr>
              <p:cNvSpPr/>
              <p:nvPr/>
            </p:nvSpPr>
            <p:spPr>
              <a:xfrm>
                <a:off x="3179701" y="5227781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4F619AE0-1187-D571-7DC8-0501EE7C6784}"/>
                  </a:ext>
                </a:extLst>
              </p:cNvPr>
              <p:cNvSpPr/>
              <p:nvPr/>
            </p:nvSpPr>
            <p:spPr>
              <a:xfrm>
                <a:off x="3179701" y="5350513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8 h 52197"/>
                  <a:gd name="connsiteX2" fmla="*/ 28194 w 56387"/>
                  <a:gd name="connsiteY2" fmla="*/ 52197 h 52197"/>
                  <a:gd name="connsiteX3" fmla="*/ 56388 w 56387"/>
                  <a:gd name="connsiteY3" fmla="*/ 26098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0B4A8C71-A0D5-6B0F-D0DF-B7520B8A8205}"/>
                  </a:ext>
                </a:extLst>
              </p:cNvPr>
              <p:cNvSpPr/>
              <p:nvPr/>
            </p:nvSpPr>
            <p:spPr>
              <a:xfrm>
                <a:off x="3179701" y="5473190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39BB720C-1382-C1DD-C96B-626BB5E5133D}"/>
                  </a:ext>
                </a:extLst>
              </p:cNvPr>
              <p:cNvSpPr/>
              <p:nvPr/>
            </p:nvSpPr>
            <p:spPr>
              <a:xfrm>
                <a:off x="3179701" y="5595867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B1D73445-32F3-0072-64DB-5F6C67F87CAE}"/>
                  </a:ext>
                </a:extLst>
              </p:cNvPr>
              <p:cNvSpPr/>
              <p:nvPr/>
            </p:nvSpPr>
            <p:spPr>
              <a:xfrm>
                <a:off x="3230747" y="5656900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8C75A790-3111-5551-675A-155853E8815E}"/>
                  </a:ext>
                </a:extLst>
              </p:cNvPr>
              <p:cNvSpPr/>
              <p:nvPr/>
            </p:nvSpPr>
            <p:spPr>
              <a:xfrm>
                <a:off x="3230747" y="553422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CEFC8ECE-053E-B576-8DA7-E3D53BBB0E86}"/>
                  </a:ext>
                </a:extLst>
              </p:cNvPr>
              <p:cNvSpPr/>
              <p:nvPr/>
            </p:nvSpPr>
            <p:spPr>
              <a:xfrm>
                <a:off x="3230747" y="541149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6C92E9BB-4F34-3EA4-FD48-16E6FD8D9052}"/>
                  </a:ext>
                </a:extLst>
              </p:cNvPr>
              <p:cNvSpPr/>
              <p:nvPr/>
            </p:nvSpPr>
            <p:spPr>
              <a:xfrm>
                <a:off x="3230747" y="5288814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621"/>
                      <a:pt x="0" y="26099"/>
                    </a:cubicBezTo>
                    <a:cubicBezTo>
                      <a:pt x="0" y="40577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6CA8B648-C75E-443F-9B28-8FBBFF0E6DA1}"/>
                  </a:ext>
                </a:extLst>
              </p:cNvPr>
              <p:cNvSpPr/>
              <p:nvPr/>
            </p:nvSpPr>
            <p:spPr>
              <a:xfrm>
                <a:off x="3230747" y="5166137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F4F372D9-CC49-586B-21D9-CC1A0B634FFF}"/>
                  </a:ext>
                </a:extLst>
              </p:cNvPr>
              <p:cNvSpPr/>
              <p:nvPr/>
            </p:nvSpPr>
            <p:spPr>
              <a:xfrm>
                <a:off x="3230747" y="504340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E6333DA1-7B4D-A710-7689-412BA9B2B05B}"/>
                  </a:ext>
                </a:extLst>
              </p:cNvPr>
              <p:cNvSpPr/>
              <p:nvPr/>
            </p:nvSpPr>
            <p:spPr>
              <a:xfrm>
                <a:off x="3309036" y="4977211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5AEE220F-987C-5F6F-75D4-79B27DE2300F}"/>
                  </a:ext>
                </a:extLst>
              </p:cNvPr>
              <p:cNvSpPr/>
              <p:nvPr/>
            </p:nvSpPr>
            <p:spPr>
              <a:xfrm>
                <a:off x="3309036" y="5099888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24F74CF9-8DEB-D71C-B8F8-BC49333ACBE6}"/>
                  </a:ext>
                </a:extLst>
              </p:cNvPr>
              <p:cNvSpPr/>
              <p:nvPr/>
            </p:nvSpPr>
            <p:spPr>
              <a:xfrm>
                <a:off x="3309036" y="522256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331B2AEF-BC74-4A24-FBA4-088F5C730416}"/>
                  </a:ext>
                </a:extLst>
              </p:cNvPr>
              <p:cNvSpPr/>
              <p:nvPr/>
            </p:nvSpPr>
            <p:spPr>
              <a:xfrm>
                <a:off x="3309036" y="534529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C56C7013-BD2E-A464-1F3F-B97A87DFB593}"/>
                  </a:ext>
                </a:extLst>
              </p:cNvPr>
              <p:cNvSpPr/>
              <p:nvPr/>
            </p:nvSpPr>
            <p:spPr>
              <a:xfrm>
                <a:off x="3309036" y="546797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5B4CDA46-BA67-9768-5005-7D2DEA5B4E33}"/>
                  </a:ext>
                </a:extLst>
              </p:cNvPr>
              <p:cNvSpPr/>
              <p:nvPr/>
            </p:nvSpPr>
            <p:spPr>
              <a:xfrm>
                <a:off x="3309036" y="5590707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0B5ED300-9FD6-7EB2-6036-56B5FFB3E176}"/>
                  </a:ext>
                </a:extLst>
              </p:cNvPr>
              <p:cNvSpPr/>
              <p:nvPr/>
            </p:nvSpPr>
            <p:spPr>
              <a:xfrm>
                <a:off x="3878643" y="4977211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887DD7E7-FEE3-B156-8927-D419FEBCA191}"/>
                  </a:ext>
                </a:extLst>
              </p:cNvPr>
              <p:cNvSpPr/>
              <p:nvPr/>
            </p:nvSpPr>
            <p:spPr>
              <a:xfrm>
                <a:off x="3878643" y="5099888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F463AF05-A036-1CFE-C52A-CDB5DBCD2C27}"/>
                  </a:ext>
                </a:extLst>
              </p:cNvPr>
              <p:cNvSpPr/>
              <p:nvPr/>
            </p:nvSpPr>
            <p:spPr>
              <a:xfrm>
                <a:off x="3878643" y="522256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17B1D8C6-FA66-5EB4-5489-5AB757E23405}"/>
                  </a:ext>
                </a:extLst>
              </p:cNvPr>
              <p:cNvSpPr/>
              <p:nvPr/>
            </p:nvSpPr>
            <p:spPr>
              <a:xfrm>
                <a:off x="3878643" y="534529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D6E558B2-2C47-CB63-83F0-13F1997CD320}"/>
                  </a:ext>
                </a:extLst>
              </p:cNvPr>
              <p:cNvSpPr/>
              <p:nvPr/>
            </p:nvSpPr>
            <p:spPr>
              <a:xfrm>
                <a:off x="3878643" y="546797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6E4838DE-B1D6-493E-3DAF-6BD3F5FC089A}"/>
                  </a:ext>
                </a:extLst>
              </p:cNvPr>
              <p:cNvSpPr/>
              <p:nvPr/>
            </p:nvSpPr>
            <p:spPr>
              <a:xfrm>
                <a:off x="3878643" y="5590707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CB1DBD06-7646-B8BE-1E11-729947116536}"/>
                  </a:ext>
                </a:extLst>
              </p:cNvPr>
              <p:cNvSpPr/>
              <p:nvPr/>
            </p:nvSpPr>
            <p:spPr>
              <a:xfrm>
                <a:off x="3800354" y="5656900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83166FB0-614D-265F-4C1F-0920A992735A}"/>
                  </a:ext>
                </a:extLst>
              </p:cNvPr>
              <p:cNvSpPr/>
              <p:nvPr/>
            </p:nvSpPr>
            <p:spPr>
              <a:xfrm>
                <a:off x="3800354" y="553422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B480E700-70D6-4C83-40F6-D42B7E04F2CB}"/>
                  </a:ext>
                </a:extLst>
              </p:cNvPr>
              <p:cNvSpPr/>
              <p:nvPr/>
            </p:nvSpPr>
            <p:spPr>
              <a:xfrm>
                <a:off x="3800354" y="541149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67027E10-D952-4AA5-0BB8-08000D56902A}"/>
                  </a:ext>
                </a:extLst>
              </p:cNvPr>
              <p:cNvSpPr/>
              <p:nvPr/>
            </p:nvSpPr>
            <p:spPr>
              <a:xfrm>
                <a:off x="3800354" y="5288814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9E70ACC2-4A85-318A-E7D8-8D9EEA19F451}"/>
                  </a:ext>
                </a:extLst>
              </p:cNvPr>
              <p:cNvSpPr/>
              <p:nvPr/>
            </p:nvSpPr>
            <p:spPr>
              <a:xfrm>
                <a:off x="3800354" y="5166137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DA8242C-61FF-8E77-F2BB-B41233548995}"/>
                  </a:ext>
                </a:extLst>
              </p:cNvPr>
              <p:cNvSpPr/>
              <p:nvPr/>
            </p:nvSpPr>
            <p:spPr>
              <a:xfrm>
                <a:off x="3800354" y="504340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050EBE57-FB0C-1D64-18C8-C31D94EED52D}"/>
                  </a:ext>
                </a:extLst>
              </p:cNvPr>
              <p:cNvSpPr/>
              <p:nvPr/>
            </p:nvSpPr>
            <p:spPr>
              <a:xfrm>
                <a:off x="3749308" y="4982372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8E827053-9691-E1C4-CC5E-2188B20CE765}"/>
                  </a:ext>
                </a:extLst>
              </p:cNvPr>
              <p:cNvSpPr/>
              <p:nvPr/>
            </p:nvSpPr>
            <p:spPr>
              <a:xfrm>
                <a:off x="3749308" y="5105104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523A5AAC-3BC2-A373-D9FC-4440626EE197}"/>
                  </a:ext>
                </a:extLst>
              </p:cNvPr>
              <p:cNvSpPr/>
              <p:nvPr/>
            </p:nvSpPr>
            <p:spPr>
              <a:xfrm>
                <a:off x="3749308" y="522778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06465056-356A-B2A3-FBB5-CE0090533FAB}"/>
                  </a:ext>
                </a:extLst>
              </p:cNvPr>
              <p:cNvSpPr/>
              <p:nvPr/>
            </p:nvSpPr>
            <p:spPr>
              <a:xfrm>
                <a:off x="3749308" y="5350513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A2F6800A-1CBE-5A83-95AC-6F39730BACEC}"/>
                  </a:ext>
                </a:extLst>
              </p:cNvPr>
              <p:cNvSpPr/>
              <p:nvPr/>
            </p:nvSpPr>
            <p:spPr>
              <a:xfrm>
                <a:off x="3749308" y="5473190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7B3FA89B-AED8-40BD-4182-4003C6E1E27A}"/>
                  </a:ext>
                </a:extLst>
              </p:cNvPr>
              <p:cNvSpPr/>
              <p:nvPr/>
            </p:nvSpPr>
            <p:spPr>
              <a:xfrm>
                <a:off x="3749308" y="5595867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7DF3CD9-51B0-E8FA-CB6D-FA3F8B1B29A5}"/>
                  </a:ext>
                </a:extLst>
              </p:cNvPr>
              <p:cNvSpPr/>
              <p:nvPr/>
            </p:nvSpPr>
            <p:spPr>
              <a:xfrm>
                <a:off x="3671019" y="5662116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4A6CBFE1-C3E0-1F03-44C3-F42BCD2D38B9}"/>
                  </a:ext>
                </a:extLst>
              </p:cNvPr>
              <p:cNvSpPr/>
              <p:nvPr/>
            </p:nvSpPr>
            <p:spPr>
              <a:xfrm>
                <a:off x="3671019" y="553938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55C6BB08-3E77-60FC-4379-8199CC9CDB6B}"/>
                  </a:ext>
                </a:extLst>
              </p:cNvPr>
              <p:cNvSpPr/>
              <p:nvPr/>
            </p:nvSpPr>
            <p:spPr>
              <a:xfrm>
                <a:off x="3671019" y="5416706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42BC2037-9793-CC78-EAAF-880096F34458}"/>
                  </a:ext>
                </a:extLst>
              </p:cNvPr>
              <p:cNvSpPr/>
              <p:nvPr/>
            </p:nvSpPr>
            <p:spPr>
              <a:xfrm>
                <a:off x="3671019" y="5294030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8 h 52197"/>
                  <a:gd name="connsiteX2" fmla="*/ 28194 w 56387"/>
                  <a:gd name="connsiteY2" fmla="*/ 52197 h 52197"/>
                  <a:gd name="connsiteX3" fmla="*/ 56388 w 56387"/>
                  <a:gd name="connsiteY3" fmla="*/ 26098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AFDC3DB7-0551-A5FC-238B-68E4CBF4BB98}"/>
                  </a:ext>
                </a:extLst>
              </p:cNvPr>
              <p:cNvSpPr/>
              <p:nvPr/>
            </p:nvSpPr>
            <p:spPr>
              <a:xfrm>
                <a:off x="3671019" y="5171297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96810A1E-093F-83B0-98FF-62A75ECCA5C1}"/>
                  </a:ext>
                </a:extLst>
              </p:cNvPr>
              <p:cNvSpPr/>
              <p:nvPr/>
            </p:nvSpPr>
            <p:spPr>
              <a:xfrm>
                <a:off x="3671019" y="5048620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5BF48020-5CDF-E51D-829C-9F7192787042}"/>
                  </a:ext>
                </a:extLst>
              </p:cNvPr>
              <p:cNvSpPr/>
              <p:nvPr/>
            </p:nvSpPr>
            <p:spPr>
              <a:xfrm>
                <a:off x="3589068" y="4994800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21F0C76D-CD94-58AC-3D2B-5795CFDD20C9}"/>
                  </a:ext>
                </a:extLst>
              </p:cNvPr>
              <p:cNvSpPr/>
              <p:nvPr/>
            </p:nvSpPr>
            <p:spPr>
              <a:xfrm>
                <a:off x="3589068" y="5117533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ED0569C5-F044-D68D-07E4-DB97C3A11269}"/>
                  </a:ext>
                </a:extLst>
              </p:cNvPr>
              <p:cNvSpPr/>
              <p:nvPr/>
            </p:nvSpPr>
            <p:spPr>
              <a:xfrm>
                <a:off x="3589068" y="524020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32DF6DA5-2389-DFDE-24A7-6E3988FE31D5}"/>
                  </a:ext>
                </a:extLst>
              </p:cNvPr>
              <p:cNvSpPr/>
              <p:nvPr/>
            </p:nvSpPr>
            <p:spPr>
              <a:xfrm>
                <a:off x="3589068" y="536288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C086A5F7-DE08-C7F0-D7EA-F25793AD3FB6}"/>
                  </a:ext>
                </a:extLst>
              </p:cNvPr>
              <p:cNvSpPr/>
              <p:nvPr/>
            </p:nvSpPr>
            <p:spPr>
              <a:xfrm>
                <a:off x="3589068" y="548561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3C17F18-CB16-591C-F16A-8EF710DA46F1}"/>
                  </a:ext>
                </a:extLst>
              </p:cNvPr>
              <p:cNvSpPr/>
              <p:nvPr/>
            </p:nvSpPr>
            <p:spPr>
              <a:xfrm>
                <a:off x="3589068" y="560829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6A092282-FEAB-5FB5-2A7D-CA75B07395AF}"/>
                  </a:ext>
                </a:extLst>
              </p:cNvPr>
              <p:cNvSpPr/>
              <p:nvPr/>
            </p:nvSpPr>
            <p:spPr>
              <a:xfrm>
                <a:off x="3510779" y="5674544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CACCE500-D1CB-54B9-1DBA-4CBD916212DD}"/>
                  </a:ext>
                </a:extLst>
              </p:cNvPr>
              <p:cNvSpPr/>
              <p:nvPr/>
            </p:nvSpPr>
            <p:spPr>
              <a:xfrm>
                <a:off x="3510779" y="5551812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43C8C114-CDC7-F287-B08D-20F06EF8A787}"/>
                  </a:ext>
                </a:extLst>
              </p:cNvPr>
              <p:cNvSpPr/>
              <p:nvPr/>
            </p:nvSpPr>
            <p:spPr>
              <a:xfrm>
                <a:off x="3510779" y="5429135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CB043BC7-C0CF-19D0-27A3-9D2BA0C97E29}"/>
                  </a:ext>
                </a:extLst>
              </p:cNvPr>
              <p:cNvSpPr/>
              <p:nvPr/>
            </p:nvSpPr>
            <p:spPr>
              <a:xfrm>
                <a:off x="3510779" y="5306403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45C314AA-1CA8-5423-CFD8-976A0E1FE593}"/>
                  </a:ext>
                </a:extLst>
              </p:cNvPr>
              <p:cNvSpPr/>
              <p:nvPr/>
            </p:nvSpPr>
            <p:spPr>
              <a:xfrm>
                <a:off x="3510779" y="518372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C7C68A7-0E43-2E3F-4830-CE98FBF8EADD}"/>
                  </a:ext>
                </a:extLst>
              </p:cNvPr>
              <p:cNvSpPr/>
              <p:nvPr/>
            </p:nvSpPr>
            <p:spPr>
              <a:xfrm>
                <a:off x="3510779" y="506104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5C7ECD2C-31E8-BDFD-D297-362430813FE3}"/>
                  </a:ext>
                </a:extLst>
              </p:cNvPr>
              <p:cNvSpPr/>
              <p:nvPr/>
            </p:nvSpPr>
            <p:spPr>
              <a:xfrm>
                <a:off x="3459733" y="500001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6C5F130-F711-2D72-6B5C-052FA3410FD8}"/>
                  </a:ext>
                </a:extLst>
              </p:cNvPr>
              <p:cNvSpPr/>
              <p:nvPr/>
            </p:nvSpPr>
            <p:spPr>
              <a:xfrm>
                <a:off x="3459733" y="512269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766BF003-C672-58A3-8510-E962F3A32B69}"/>
                  </a:ext>
                </a:extLst>
              </p:cNvPr>
              <p:cNvSpPr/>
              <p:nvPr/>
            </p:nvSpPr>
            <p:spPr>
              <a:xfrm>
                <a:off x="3459733" y="5245425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FA232D4F-DDD8-6458-2D71-707F30A899D1}"/>
                  </a:ext>
                </a:extLst>
              </p:cNvPr>
              <p:cNvSpPr/>
              <p:nvPr/>
            </p:nvSpPr>
            <p:spPr>
              <a:xfrm>
                <a:off x="3459733" y="5368101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6E5967E2-386D-D871-F666-9AD3A68B204E}"/>
                  </a:ext>
                </a:extLst>
              </p:cNvPr>
              <p:cNvSpPr/>
              <p:nvPr/>
            </p:nvSpPr>
            <p:spPr>
              <a:xfrm>
                <a:off x="3459733" y="549083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A4897002-8C1E-5D94-A7BA-2CF3D9957F5E}"/>
                  </a:ext>
                </a:extLst>
              </p:cNvPr>
              <p:cNvSpPr/>
              <p:nvPr/>
            </p:nvSpPr>
            <p:spPr>
              <a:xfrm>
                <a:off x="3459733" y="561351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9C61DD95-320B-1A13-1880-06E64A7BCE77}"/>
                  </a:ext>
                </a:extLst>
              </p:cNvPr>
              <p:cNvSpPr/>
              <p:nvPr/>
            </p:nvSpPr>
            <p:spPr>
              <a:xfrm>
                <a:off x="3381444" y="5679704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577"/>
                      <a:pt x="56388" y="26099"/>
                    </a:cubicBezTo>
                    <a:cubicBezTo>
                      <a:pt x="56388" y="11621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835705F0-2A7D-BB7E-B82D-A056A0F5EEC8}"/>
                  </a:ext>
                </a:extLst>
              </p:cNvPr>
              <p:cNvSpPr/>
              <p:nvPr/>
            </p:nvSpPr>
            <p:spPr>
              <a:xfrm>
                <a:off x="3381444" y="555702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E60949B-0D87-7B88-9C2B-B9502CD1DC2F}"/>
                  </a:ext>
                </a:extLst>
              </p:cNvPr>
              <p:cNvSpPr/>
              <p:nvPr/>
            </p:nvSpPr>
            <p:spPr>
              <a:xfrm>
                <a:off x="3381444" y="543435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13104F14-0DB1-F0CE-F0A6-140ABD822434}"/>
                  </a:ext>
                </a:extLst>
              </p:cNvPr>
              <p:cNvSpPr/>
              <p:nvPr/>
            </p:nvSpPr>
            <p:spPr>
              <a:xfrm>
                <a:off x="3381444" y="531161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5B1CB56C-743F-1E0D-4E99-0256581AA86D}"/>
                  </a:ext>
                </a:extLst>
              </p:cNvPr>
              <p:cNvSpPr/>
              <p:nvPr/>
            </p:nvSpPr>
            <p:spPr>
              <a:xfrm>
                <a:off x="3381444" y="518894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EE6EDC82-D344-A5F0-F29A-8EDFCF8D08FC}"/>
                  </a:ext>
                </a:extLst>
              </p:cNvPr>
              <p:cNvSpPr/>
              <p:nvPr/>
            </p:nvSpPr>
            <p:spPr>
              <a:xfrm>
                <a:off x="3381444" y="506620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09417AA-CCAF-5CB7-78EA-65B55529574B}"/>
                  </a:ext>
                </a:extLst>
              </p:cNvPr>
              <p:cNvSpPr/>
              <p:nvPr/>
            </p:nvSpPr>
            <p:spPr>
              <a:xfrm>
                <a:off x="4165278" y="5362886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CEAA09B-1F3D-4071-F5CF-E275C24F1368}"/>
                  </a:ext>
                </a:extLst>
              </p:cNvPr>
              <p:cNvSpPr/>
              <p:nvPr/>
            </p:nvSpPr>
            <p:spPr>
              <a:xfrm>
                <a:off x="4075891" y="5551812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46A8C11E-2698-EE6C-A1D1-B64C0968B5B0}"/>
                  </a:ext>
                </a:extLst>
              </p:cNvPr>
              <p:cNvSpPr/>
              <p:nvPr/>
            </p:nvSpPr>
            <p:spPr>
              <a:xfrm>
                <a:off x="4086988" y="5429135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8 h 52197"/>
                  <a:gd name="connsiteX2" fmla="*/ 28194 w 56387"/>
                  <a:gd name="connsiteY2" fmla="*/ 52197 h 52197"/>
                  <a:gd name="connsiteX3" fmla="*/ 56388 w 56387"/>
                  <a:gd name="connsiteY3" fmla="*/ 26098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396BC5F4-D6C7-75CB-694B-53505242A8C2}"/>
                  </a:ext>
                </a:extLst>
              </p:cNvPr>
              <p:cNvSpPr/>
              <p:nvPr/>
            </p:nvSpPr>
            <p:spPr>
              <a:xfrm>
                <a:off x="4086988" y="530640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5641E190-8D45-CF39-580C-1D074F213CF2}"/>
                  </a:ext>
                </a:extLst>
              </p:cNvPr>
              <p:cNvSpPr/>
              <p:nvPr/>
            </p:nvSpPr>
            <p:spPr>
              <a:xfrm>
                <a:off x="4086988" y="5183726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1C82786E-84F7-7F70-B5CA-2A6B3253CDA5}"/>
                  </a:ext>
                </a:extLst>
              </p:cNvPr>
              <p:cNvSpPr/>
              <p:nvPr/>
            </p:nvSpPr>
            <p:spPr>
              <a:xfrm>
                <a:off x="4013804" y="500001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860FF194-14C6-30EF-7F6E-A8D3F239174F}"/>
                  </a:ext>
                </a:extLst>
              </p:cNvPr>
              <p:cNvSpPr/>
              <p:nvPr/>
            </p:nvSpPr>
            <p:spPr>
              <a:xfrm>
                <a:off x="4035998" y="512269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A7245B82-9635-030A-4EC4-9870E1D0D4B8}"/>
                  </a:ext>
                </a:extLst>
              </p:cNvPr>
              <p:cNvSpPr/>
              <p:nvPr/>
            </p:nvSpPr>
            <p:spPr>
              <a:xfrm>
                <a:off x="4035998" y="5245425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6448FFA3-7EE9-11A9-4DC8-BC3C832D4194}"/>
                  </a:ext>
                </a:extLst>
              </p:cNvPr>
              <p:cNvSpPr/>
              <p:nvPr/>
            </p:nvSpPr>
            <p:spPr>
              <a:xfrm>
                <a:off x="4035998" y="5368101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B5F4D252-670F-559A-3B4C-F1A82E8E41C7}"/>
                  </a:ext>
                </a:extLst>
              </p:cNvPr>
              <p:cNvSpPr/>
              <p:nvPr/>
            </p:nvSpPr>
            <p:spPr>
              <a:xfrm>
                <a:off x="4035998" y="549083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0D08707-1697-F1F4-31FF-0106F0992A1D}"/>
                  </a:ext>
                </a:extLst>
              </p:cNvPr>
              <p:cNvSpPr/>
              <p:nvPr/>
            </p:nvSpPr>
            <p:spPr>
              <a:xfrm>
                <a:off x="4035998" y="561351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5E882157-3B32-4402-AB87-46A8E214291D}"/>
                  </a:ext>
                </a:extLst>
              </p:cNvPr>
              <p:cNvSpPr/>
              <p:nvPr/>
            </p:nvSpPr>
            <p:spPr>
              <a:xfrm>
                <a:off x="3957709" y="5679704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577"/>
                      <a:pt x="56388" y="26099"/>
                    </a:cubicBezTo>
                    <a:cubicBezTo>
                      <a:pt x="56388" y="11621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4A3CB41C-1D8F-1FC9-79B4-8665EE6DCFFE}"/>
                  </a:ext>
                </a:extLst>
              </p:cNvPr>
              <p:cNvSpPr/>
              <p:nvPr/>
            </p:nvSpPr>
            <p:spPr>
              <a:xfrm>
                <a:off x="3957709" y="555702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9F1A4B4D-D069-33E2-536B-DF16741476DB}"/>
                  </a:ext>
                </a:extLst>
              </p:cNvPr>
              <p:cNvSpPr/>
              <p:nvPr/>
            </p:nvSpPr>
            <p:spPr>
              <a:xfrm>
                <a:off x="3957709" y="543435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EC63C45F-2D9A-9F11-F070-47C69A010340}"/>
                  </a:ext>
                </a:extLst>
              </p:cNvPr>
              <p:cNvSpPr/>
              <p:nvPr/>
            </p:nvSpPr>
            <p:spPr>
              <a:xfrm>
                <a:off x="3957709" y="531161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1CE8A787-23D3-8D02-3410-F34CC4C05DB1}"/>
                  </a:ext>
                </a:extLst>
              </p:cNvPr>
              <p:cNvSpPr/>
              <p:nvPr/>
            </p:nvSpPr>
            <p:spPr>
              <a:xfrm>
                <a:off x="3957709" y="518894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63A734DC-7D11-D44D-45CB-B87AD3390DB4}"/>
                  </a:ext>
                </a:extLst>
              </p:cNvPr>
              <p:cNvSpPr/>
              <p:nvPr/>
            </p:nvSpPr>
            <p:spPr>
              <a:xfrm>
                <a:off x="3957709" y="506620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7F3CA187-6E20-9AE5-D1E2-182E32377298}"/>
                </a:ext>
              </a:extLst>
            </p:cNvPr>
            <p:cNvSpPr/>
            <p:nvPr/>
          </p:nvSpPr>
          <p:spPr>
            <a:xfrm>
              <a:off x="7879122" y="1876556"/>
              <a:ext cx="3095030" cy="1070426"/>
            </a:xfrm>
            <a:custGeom>
              <a:avLst/>
              <a:gdLst>
                <a:gd name="connsiteX0" fmla="*/ 4427792 w 4904422"/>
                <a:gd name="connsiteY0" fmla="*/ 0 h 1696212"/>
                <a:gd name="connsiteX1" fmla="*/ 476441 w 4904422"/>
                <a:gd name="connsiteY1" fmla="*/ 0 h 1696212"/>
                <a:gd name="connsiteX2" fmla="*/ 364236 w 4904422"/>
                <a:gd name="connsiteY2" fmla="*/ 70199 h 1696212"/>
                <a:gd name="connsiteX3" fmla="*/ 12573 w 4904422"/>
                <a:gd name="connsiteY3" fmla="*/ 793528 h 1696212"/>
                <a:gd name="connsiteX4" fmla="*/ 12573 w 4904422"/>
                <a:gd name="connsiteY4" fmla="*/ 902589 h 1696212"/>
                <a:gd name="connsiteX5" fmla="*/ 364331 w 4904422"/>
                <a:gd name="connsiteY5" fmla="*/ 1626013 h 1696212"/>
                <a:gd name="connsiteX6" fmla="*/ 476536 w 4904422"/>
                <a:gd name="connsiteY6" fmla="*/ 1696212 h 1696212"/>
                <a:gd name="connsiteX7" fmla="*/ 4427887 w 4904422"/>
                <a:gd name="connsiteY7" fmla="*/ 1696212 h 1696212"/>
                <a:gd name="connsiteX8" fmla="*/ 4540091 w 4904422"/>
                <a:gd name="connsiteY8" fmla="*/ 1626013 h 1696212"/>
                <a:gd name="connsiteX9" fmla="*/ 4891850 w 4904422"/>
                <a:gd name="connsiteY9" fmla="*/ 902589 h 1696212"/>
                <a:gd name="connsiteX10" fmla="*/ 4891850 w 4904422"/>
                <a:gd name="connsiteY10" fmla="*/ 793528 h 1696212"/>
                <a:gd name="connsiteX11" fmla="*/ 4539996 w 4904422"/>
                <a:gd name="connsiteY11" fmla="*/ 70199 h 1696212"/>
                <a:gd name="connsiteX12" fmla="*/ 4427792 w 4904422"/>
                <a:gd name="connsiteY12" fmla="*/ 0 h 16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4422" h="1696212">
                  <a:moveTo>
                    <a:pt x="4427792" y="0"/>
                  </a:moveTo>
                  <a:lnTo>
                    <a:pt x="476441" y="0"/>
                  </a:lnTo>
                  <a:cubicBezTo>
                    <a:pt x="428720" y="0"/>
                    <a:pt x="385191" y="27241"/>
                    <a:pt x="364236" y="70199"/>
                  </a:cubicBezTo>
                  <a:lnTo>
                    <a:pt x="12573" y="793528"/>
                  </a:lnTo>
                  <a:cubicBezTo>
                    <a:pt x="-4191" y="828008"/>
                    <a:pt x="-4191" y="868204"/>
                    <a:pt x="12573" y="902589"/>
                  </a:cubicBezTo>
                  <a:lnTo>
                    <a:pt x="364331" y="1626013"/>
                  </a:lnTo>
                  <a:cubicBezTo>
                    <a:pt x="385191" y="1668971"/>
                    <a:pt x="428720" y="1696212"/>
                    <a:pt x="476536" y="1696212"/>
                  </a:cubicBezTo>
                  <a:lnTo>
                    <a:pt x="4427887" y="1696212"/>
                  </a:lnTo>
                  <a:cubicBezTo>
                    <a:pt x="4475607" y="1696212"/>
                    <a:pt x="4519137" y="1668971"/>
                    <a:pt x="4540091" y="1626013"/>
                  </a:cubicBezTo>
                  <a:lnTo>
                    <a:pt x="4891850" y="902589"/>
                  </a:lnTo>
                  <a:cubicBezTo>
                    <a:pt x="4908614" y="868109"/>
                    <a:pt x="4908614" y="827913"/>
                    <a:pt x="4891850" y="793528"/>
                  </a:cubicBezTo>
                  <a:lnTo>
                    <a:pt x="4539996" y="70199"/>
                  </a:lnTo>
                  <a:cubicBezTo>
                    <a:pt x="4519137" y="27241"/>
                    <a:pt x="4475607" y="0"/>
                    <a:pt x="4427792" y="0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 w="19050" cap="flat">
              <a:noFill/>
              <a:prstDash val="solid"/>
              <a:miter/>
            </a:ln>
            <a:effectLst>
              <a:softEdge rad="1651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7E27581F-A0C4-62F8-9AE6-19433973616D}"/>
                </a:ext>
              </a:extLst>
            </p:cNvPr>
            <p:cNvSpPr/>
            <p:nvPr/>
          </p:nvSpPr>
          <p:spPr>
            <a:xfrm>
              <a:off x="7998181" y="1721789"/>
              <a:ext cx="2856912" cy="988073"/>
            </a:xfrm>
            <a:custGeom>
              <a:avLst/>
              <a:gdLst>
                <a:gd name="connsiteX0" fmla="*/ 4427792 w 4904422"/>
                <a:gd name="connsiteY0" fmla="*/ 0 h 1696212"/>
                <a:gd name="connsiteX1" fmla="*/ 476441 w 4904422"/>
                <a:gd name="connsiteY1" fmla="*/ 0 h 1696212"/>
                <a:gd name="connsiteX2" fmla="*/ 364236 w 4904422"/>
                <a:gd name="connsiteY2" fmla="*/ 70199 h 1696212"/>
                <a:gd name="connsiteX3" fmla="*/ 12573 w 4904422"/>
                <a:gd name="connsiteY3" fmla="*/ 793528 h 1696212"/>
                <a:gd name="connsiteX4" fmla="*/ 12573 w 4904422"/>
                <a:gd name="connsiteY4" fmla="*/ 902589 h 1696212"/>
                <a:gd name="connsiteX5" fmla="*/ 364331 w 4904422"/>
                <a:gd name="connsiteY5" fmla="*/ 1626013 h 1696212"/>
                <a:gd name="connsiteX6" fmla="*/ 476536 w 4904422"/>
                <a:gd name="connsiteY6" fmla="*/ 1696212 h 1696212"/>
                <a:gd name="connsiteX7" fmla="*/ 4427887 w 4904422"/>
                <a:gd name="connsiteY7" fmla="*/ 1696212 h 1696212"/>
                <a:gd name="connsiteX8" fmla="*/ 4540091 w 4904422"/>
                <a:gd name="connsiteY8" fmla="*/ 1626013 h 1696212"/>
                <a:gd name="connsiteX9" fmla="*/ 4891850 w 4904422"/>
                <a:gd name="connsiteY9" fmla="*/ 902589 h 1696212"/>
                <a:gd name="connsiteX10" fmla="*/ 4891850 w 4904422"/>
                <a:gd name="connsiteY10" fmla="*/ 793528 h 1696212"/>
                <a:gd name="connsiteX11" fmla="*/ 4539996 w 4904422"/>
                <a:gd name="connsiteY11" fmla="*/ 70199 h 1696212"/>
                <a:gd name="connsiteX12" fmla="*/ 4427792 w 4904422"/>
                <a:gd name="connsiteY12" fmla="*/ 0 h 16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4422" h="1696212">
                  <a:moveTo>
                    <a:pt x="4427792" y="0"/>
                  </a:moveTo>
                  <a:lnTo>
                    <a:pt x="476441" y="0"/>
                  </a:lnTo>
                  <a:cubicBezTo>
                    <a:pt x="428720" y="0"/>
                    <a:pt x="385191" y="27241"/>
                    <a:pt x="364236" y="70199"/>
                  </a:cubicBezTo>
                  <a:lnTo>
                    <a:pt x="12573" y="793528"/>
                  </a:lnTo>
                  <a:cubicBezTo>
                    <a:pt x="-4191" y="828008"/>
                    <a:pt x="-4191" y="868204"/>
                    <a:pt x="12573" y="902589"/>
                  </a:cubicBezTo>
                  <a:lnTo>
                    <a:pt x="364331" y="1626013"/>
                  </a:lnTo>
                  <a:cubicBezTo>
                    <a:pt x="385191" y="1668971"/>
                    <a:pt x="428720" y="1696212"/>
                    <a:pt x="476536" y="1696212"/>
                  </a:cubicBezTo>
                  <a:lnTo>
                    <a:pt x="4427887" y="1696212"/>
                  </a:lnTo>
                  <a:cubicBezTo>
                    <a:pt x="4475607" y="1696212"/>
                    <a:pt x="4519137" y="1668971"/>
                    <a:pt x="4540091" y="1626013"/>
                  </a:cubicBezTo>
                  <a:lnTo>
                    <a:pt x="4891850" y="902589"/>
                  </a:lnTo>
                  <a:cubicBezTo>
                    <a:pt x="4908614" y="868109"/>
                    <a:pt x="4908614" y="827913"/>
                    <a:pt x="4891850" y="793528"/>
                  </a:cubicBezTo>
                  <a:lnTo>
                    <a:pt x="4539996" y="70199"/>
                  </a:lnTo>
                  <a:cubicBezTo>
                    <a:pt x="4519137" y="27241"/>
                    <a:pt x="4475607" y="0"/>
                    <a:pt x="4427792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691602BF-E5CE-758F-F01A-DB89028397B2}"/>
                </a:ext>
              </a:extLst>
            </p:cNvPr>
            <p:cNvGrpSpPr/>
            <p:nvPr/>
          </p:nvGrpSpPr>
          <p:grpSpPr>
            <a:xfrm>
              <a:off x="7980616" y="1484784"/>
              <a:ext cx="1314672" cy="548935"/>
              <a:chOff x="776623" y="4488139"/>
              <a:chExt cx="1314672" cy="548935"/>
            </a:xfrm>
          </p:grpSpPr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5E65D19-66F8-04BE-910F-0FB7AF8F2981}"/>
                  </a:ext>
                </a:extLst>
              </p:cNvPr>
              <p:cNvSpPr/>
              <p:nvPr/>
            </p:nvSpPr>
            <p:spPr>
              <a:xfrm>
                <a:off x="776623" y="4582392"/>
                <a:ext cx="1314672" cy="454682"/>
              </a:xfrm>
              <a:custGeom>
                <a:avLst/>
                <a:gdLst>
                  <a:gd name="connsiteX0" fmla="*/ 4427792 w 4904422"/>
                  <a:gd name="connsiteY0" fmla="*/ 0 h 1696212"/>
                  <a:gd name="connsiteX1" fmla="*/ 476441 w 4904422"/>
                  <a:gd name="connsiteY1" fmla="*/ 0 h 1696212"/>
                  <a:gd name="connsiteX2" fmla="*/ 364236 w 4904422"/>
                  <a:gd name="connsiteY2" fmla="*/ 70199 h 1696212"/>
                  <a:gd name="connsiteX3" fmla="*/ 12573 w 4904422"/>
                  <a:gd name="connsiteY3" fmla="*/ 793528 h 1696212"/>
                  <a:gd name="connsiteX4" fmla="*/ 12573 w 4904422"/>
                  <a:gd name="connsiteY4" fmla="*/ 902589 h 1696212"/>
                  <a:gd name="connsiteX5" fmla="*/ 364331 w 4904422"/>
                  <a:gd name="connsiteY5" fmla="*/ 1626013 h 1696212"/>
                  <a:gd name="connsiteX6" fmla="*/ 476536 w 4904422"/>
                  <a:gd name="connsiteY6" fmla="*/ 1696212 h 1696212"/>
                  <a:gd name="connsiteX7" fmla="*/ 4427887 w 4904422"/>
                  <a:gd name="connsiteY7" fmla="*/ 1696212 h 1696212"/>
                  <a:gd name="connsiteX8" fmla="*/ 4540091 w 4904422"/>
                  <a:gd name="connsiteY8" fmla="*/ 1626013 h 1696212"/>
                  <a:gd name="connsiteX9" fmla="*/ 4891850 w 4904422"/>
                  <a:gd name="connsiteY9" fmla="*/ 902589 h 1696212"/>
                  <a:gd name="connsiteX10" fmla="*/ 4891850 w 4904422"/>
                  <a:gd name="connsiteY10" fmla="*/ 793528 h 1696212"/>
                  <a:gd name="connsiteX11" fmla="*/ 4539996 w 4904422"/>
                  <a:gd name="connsiteY11" fmla="*/ 70199 h 1696212"/>
                  <a:gd name="connsiteX12" fmla="*/ 4427792 w 4904422"/>
                  <a:gd name="connsiteY12" fmla="*/ 0 h 169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4422" h="1696212">
                    <a:moveTo>
                      <a:pt x="4427792" y="0"/>
                    </a:moveTo>
                    <a:lnTo>
                      <a:pt x="476441" y="0"/>
                    </a:lnTo>
                    <a:cubicBezTo>
                      <a:pt x="428720" y="0"/>
                      <a:pt x="385191" y="27241"/>
                      <a:pt x="364236" y="70199"/>
                    </a:cubicBezTo>
                    <a:lnTo>
                      <a:pt x="12573" y="793528"/>
                    </a:lnTo>
                    <a:cubicBezTo>
                      <a:pt x="-4191" y="828008"/>
                      <a:pt x="-4191" y="868204"/>
                      <a:pt x="12573" y="902589"/>
                    </a:cubicBezTo>
                    <a:lnTo>
                      <a:pt x="364331" y="1626013"/>
                    </a:lnTo>
                    <a:cubicBezTo>
                      <a:pt x="385191" y="1668971"/>
                      <a:pt x="428720" y="1696212"/>
                      <a:pt x="476536" y="1696212"/>
                    </a:cubicBezTo>
                    <a:lnTo>
                      <a:pt x="4427887" y="1696212"/>
                    </a:lnTo>
                    <a:cubicBezTo>
                      <a:pt x="4475607" y="1696212"/>
                      <a:pt x="4519137" y="1668971"/>
                      <a:pt x="4540091" y="1626013"/>
                    </a:cubicBezTo>
                    <a:lnTo>
                      <a:pt x="4891850" y="902589"/>
                    </a:lnTo>
                    <a:cubicBezTo>
                      <a:pt x="4908614" y="868109"/>
                      <a:pt x="4908614" y="827913"/>
                      <a:pt x="4891850" y="793528"/>
                    </a:cubicBezTo>
                    <a:lnTo>
                      <a:pt x="4539996" y="70199"/>
                    </a:lnTo>
                    <a:cubicBezTo>
                      <a:pt x="4519137" y="27241"/>
                      <a:pt x="4475607" y="0"/>
                      <a:pt x="4427792" y="0"/>
                    </a:cubicBezTo>
                    <a:close/>
                  </a:path>
                </a:pathLst>
              </a:custGeom>
              <a:solidFill>
                <a:schemeClr val="tx1">
                  <a:alpha val="49000"/>
                </a:schemeClr>
              </a:solidFill>
              <a:ln w="9525" cap="flat">
                <a:noFill/>
                <a:prstDash val="solid"/>
                <a:miter/>
              </a:ln>
              <a:effectLst>
                <a:softEdge rad="114300"/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3507F220-0197-5C64-8B2A-9CD022BDAFCD}"/>
                  </a:ext>
                </a:extLst>
              </p:cNvPr>
              <p:cNvSpPr/>
              <p:nvPr/>
            </p:nvSpPr>
            <p:spPr>
              <a:xfrm>
                <a:off x="843175" y="4488139"/>
                <a:ext cx="1181568" cy="408649"/>
              </a:xfrm>
              <a:custGeom>
                <a:avLst/>
                <a:gdLst>
                  <a:gd name="connsiteX0" fmla="*/ 4427792 w 4904422"/>
                  <a:gd name="connsiteY0" fmla="*/ 0 h 1696212"/>
                  <a:gd name="connsiteX1" fmla="*/ 476441 w 4904422"/>
                  <a:gd name="connsiteY1" fmla="*/ 0 h 1696212"/>
                  <a:gd name="connsiteX2" fmla="*/ 364236 w 4904422"/>
                  <a:gd name="connsiteY2" fmla="*/ 70199 h 1696212"/>
                  <a:gd name="connsiteX3" fmla="*/ 12573 w 4904422"/>
                  <a:gd name="connsiteY3" fmla="*/ 793528 h 1696212"/>
                  <a:gd name="connsiteX4" fmla="*/ 12573 w 4904422"/>
                  <a:gd name="connsiteY4" fmla="*/ 902589 h 1696212"/>
                  <a:gd name="connsiteX5" fmla="*/ 364331 w 4904422"/>
                  <a:gd name="connsiteY5" fmla="*/ 1626013 h 1696212"/>
                  <a:gd name="connsiteX6" fmla="*/ 476536 w 4904422"/>
                  <a:gd name="connsiteY6" fmla="*/ 1696212 h 1696212"/>
                  <a:gd name="connsiteX7" fmla="*/ 4427887 w 4904422"/>
                  <a:gd name="connsiteY7" fmla="*/ 1696212 h 1696212"/>
                  <a:gd name="connsiteX8" fmla="*/ 4540091 w 4904422"/>
                  <a:gd name="connsiteY8" fmla="*/ 1626013 h 1696212"/>
                  <a:gd name="connsiteX9" fmla="*/ 4891850 w 4904422"/>
                  <a:gd name="connsiteY9" fmla="*/ 902589 h 1696212"/>
                  <a:gd name="connsiteX10" fmla="*/ 4891850 w 4904422"/>
                  <a:gd name="connsiteY10" fmla="*/ 793528 h 1696212"/>
                  <a:gd name="connsiteX11" fmla="*/ 4539996 w 4904422"/>
                  <a:gd name="connsiteY11" fmla="*/ 70199 h 1696212"/>
                  <a:gd name="connsiteX12" fmla="*/ 4427792 w 4904422"/>
                  <a:gd name="connsiteY12" fmla="*/ 0 h 169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4422" h="1696212">
                    <a:moveTo>
                      <a:pt x="4427792" y="0"/>
                    </a:moveTo>
                    <a:lnTo>
                      <a:pt x="476441" y="0"/>
                    </a:lnTo>
                    <a:cubicBezTo>
                      <a:pt x="428720" y="0"/>
                      <a:pt x="385191" y="27241"/>
                      <a:pt x="364236" y="70199"/>
                    </a:cubicBezTo>
                    <a:lnTo>
                      <a:pt x="12573" y="793528"/>
                    </a:lnTo>
                    <a:cubicBezTo>
                      <a:pt x="-4191" y="828008"/>
                      <a:pt x="-4191" y="868204"/>
                      <a:pt x="12573" y="902589"/>
                    </a:cubicBezTo>
                    <a:lnTo>
                      <a:pt x="364331" y="1626013"/>
                    </a:lnTo>
                    <a:cubicBezTo>
                      <a:pt x="385191" y="1668971"/>
                      <a:pt x="428720" y="1696212"/>
                      <a:pt x="476536" y="1696212"/>
                    </a:cubicBezTo>
                    <a:lnTo>
                      <a:pt x="4427887" y="1696212"/>
                    </a:lnTo>
                    <a:cubicBezTo>
                      <a:pt x="4475607" y="1696212"/>
                      <a:pt x="4519137" y="1668971"/>
                      <a:pt x="4540091" y="1626013"/>
                    </a:cubicBezTo>
                    <a:lnTo>
                      <a:pt x="4891850" y="902589"/>
                    </a:lnTo>
                    <a:cubicBezTo>
                      <a:pt x="4908614" y="868109"/>
                      <a:pt x="4908614" y="827913"/>
                      <a:pt x="4891850" y="793528"/>
                    </a:cubicBezTo>
                    <a:lnTo>
                      <a:pt x="4539996" y="70199"/>
                    </a:lnTo>
                    <a:cubicBezTo>
                      <a:pt x="4519137" y="27241"/>
                      <a:pt x="4475607" y="0"/>
                      <a:pt x="44277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C75C2AE-3857-7F8F-2373-FC81023366E1}"/>
                </a:ext>
              </a:extLst>
            </p:cNvPr>
            <p:cNvSpPr txBox="1"/>
            <p:nvPr/>
          </p:nvSpPr>
          <p:spPr>
            <a:xfrm>
              <a:off x="9076688" y="2025798"/>
              <a:ext cx="1402286" cy="490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FD03852C-7BFB-31E2-E0AE-1DB30A12B3D0}"/>
                </a:ext>
              </a:extLst>
            </p:cNvPr>
            <p:cNvSpPr txBox="1"/>
            <p:nvPr/>
          </p:nvSpPr>
          <p:spPr>
            <a:xfrm>
              <a:off x="8205728" y="1541193"/>
              <a:ext cx="910316" cy="3087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STEP 04</a:t>
              </a:r>
            </a:p>
          </p:txBody>
        </p:sp>
        <p:pic>
          <p:nvPicPr>
            <p:cNvPr id="722" name="Graphic 721" descr="Bullseye outline">
              <a:extLst>
                <a:ext uri="{FF2B5EF4-FFF2-40B4-BE49-F238E27FC236}">
                  <a16:creationId xmlns:a16="http://schemas.microsoft.com/office/drawing/2014/main" id="{B78720C4-EF20-704A-9614-0B0CC1FDA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28173" y="1973589"/>
              <a:ext cx="594568" cy="594568"/>
            </a:xfrm>
            <a:prstGeom prst="rect">
              <a:avLst/>
            </a:prstGeom>
          </p:spPr>
        </p:pic>
      </p:grp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5D936727-C347-AF80-19F4-A79BB442DB71}"/>
              </a:ext>
            </a:extLst>
          </p:cNvPr>
          <p:cNvGrpSpPr/>
          <p:nvPr/>
        </p:nvGrpSpPr>
        <p:grpSpPr>
          <a:xfrm>
            <a:off x="5531333" y="4488139"/>
            <a:ext cx="3547075" cy="1462198"/>
            <a:chOff x="5531333" y="4488139"/>
            <a:chExt cx="3547075" cy="1462198"/>
          </a:xfrm>
        </p:grpSpPr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A66F67EE-7F8B-7D79-D3AE-1207D0E5C4F2}"/>
                </a:ext>
              </a:extLst>
            </p:cNvPr>
            <p:cNvSpPr/>
            <p:nvPr/>
          </p:nvSpPr>
          <p:spPr>
            <a:xfrm>
              <a:off x="6930980" y="4969166"/>
              <a:ext cx="2147428" cy="744106"/>
            </a:xfrm>
            <a:custGeom>
              <a:avLst/>
              <a:gdLst>
                <a:gd name="connsiteX0" fmla="*/ 3311747 w 3686460"/>
                <a:gd name="connsiteY0" fmla="*/ 0 h 1277397"/>
                <a:gd name="connsiteX1" fmla="*/ 374714 w 3686460"/>
                <a:gd name="connsiteY1" fmla="*/ 0 h 1277397"/>
                <a:gd name="connsiteX2" fmla="*/ 262509 w 3686460"/>
                <a:gd name="connsiteY2" fmla="*/ 70199 h 1277397"/>
                <a:gd name="connsiteX3" fmla="*/ 12573 w 3686460"/>
                <a:gd name="connsiteY3" fmla="*/ 584168 h 1277397"/>
                <a:gd name="connsiteX4" fmla="*/ 12573 w 3686460"/>
                <a:gd name="connsiteY4" fmla="*/ 693230 h 1277397"/>
                <a:gd name="connsiteX5" fmla="*/ 262509 w 3686460"/>
                <a:gd name="connsiteY5" fmla="*/ 1207199 h 1277397"/>
                <a:gd name="connsiteX6" fmla="*/ 374714 w 3686460"/>
                <a:gd name="connsiteY6" fmla="*/ 1277398 h 1277397"/>
                <a:gd name="connsiteX7" fmla="*/ 3311747 w 3686460"/>
                <a:gd name="connsiteY7" fmla="*/ 1277398 h 1277397"/>
                <a:gd name="connsiteX8" fmla="*/ 3423952 w 3686460"/>
                <a:gd name="connsiteY8" fmla="*/ 1207199 h 1277397"/>
                <a:gd name="connsiteX9" fmla="*/ 3673888 w 3686460"/>
                <a:gd name="connsiteY9" fmla="*/ 693230 h 1277397"/>
                <a:gd name="connsiteX10" fmla="*/ 3673888 w 3686460"/>
                <a:gd name="connsiteY10" fmla="*/ 584168 h 1277397"/>
                <a:gd name="connsiteX11" fmla="*/ 3423952 w 3686460"/>
                <a:gd name="connsiteY11" fmla="*/ 70199 h 1277397"/>
                <a:gd name="connsiteX12" fmla="*/ 3311747 w 3686460"/>
                <a:gd name="connsiteY12" fmla="*/ 0 h 127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6460" h="1277397">
                  <a:moveTo>
                    <a:pt x="3311747" y="0"/>
                  </a:moveTo>
                  <a:lnTo>
                    <a:pt x="374714" y="0"/>
                  </a:lnTo>
                  <a:cubicBezTo>
                    <a:pt x="326993" y="0"/>
                    <a:pt x="283464" y="27242"/>
                    <a:pt x="262509" y="70199"/>
                  </a:cubicBezTo>
                  <a:lnTo>
                    <a:pt x="12573" y="584168"/>
                  </a:lnTo>
                  <a:cubicBezTo>
                    <a:pt x="-4191" y="618649"/>
                    <a:pt x="-4191" y="658844"/>
                    <a:pt x="12573" y="693230"/>
                  </a:cubicBezTo>
                  <a:lnTo>
                    <a:pt x="262509" y="1207199"/>
                  </a:lnTo>
                  <a:cubicBezTo>
                    <a:pt x="283369" y="1250156"/>
                    <a:pt x="326898" y="1277398"/>
                    <a:pt x="374714" y="1277398"/>
                  </a:cubicBezTo>
                  <a:lnTo>
                    <a:pt x="3311747" y="1277398"/>
                  </a:lnTo>
                  <a:cubicBezTo>
                    <a:pt x="3359468" y="1277398"/>
                    <a:pt x="3402997" y="1250156"/>
                    <a:pt x="3423952" y="1207199"/>
                  </a:cubicBezTo>
                  <a:lnTo>
                    <a:pt x="3673888" y="693230"/>
                  </a:lnTo>
                  <a:cubicBezTo>
                    <a:pt x="3690652" y="658749"/>
                    <a:pt x="3690652" y="618554"/>
                    <a:pt x="3673888" y="584168"/>
                  </a:cubicBezTo>
                  <a:lnTo>
                    <a:pt x="3423952" y="70199"/>
                  </a:lnTo>
                  <a:cubicBezTo>
                    <a:pt x="3403092" y="27242"/>
                    <a:pt x="3359563" y="0"/>
                    <a:pt x="3311747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2D6B60F2-0889-67D3-A6DE-E9E3529EDD93}"/>
                </a:ext>
              </a:extLst>
            </p:cNvPr>
            <p:cNvGrpSpPr/>
            <p:nvPr/>
          </p:nvGrpSpPr>
          <p:grpSpPr>
            <a:xfrm>
              <a:off x="7957616" y="4977211"/>
              <a:ext cx="1096712" cy="732899"/>
              <a:chOff x="3101412" y="4977211"/>
              <a:chExt cx="1096712" cy="732899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2D8B5D10-53F0-4755-EC37-A84FAC2064FA}"/>
                  </a:ext>
                </a:extLst>
              </p:cNvPr>
              <p:cNvSpPr/>
              <p:nvPr/>
            </p:nvSpPr>
            <p:spPr>
              <a:xfrm>
                <a:off x="3101412" y="5662116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A0AD2AD5-6962-5E6C-BF86-18CAB498BB2D}"/>
                  </a:ext>
                </a:extLst>
              </p:cNvPr>
              <p:cNvSpPr/>
              <p:nvPr/>
            </p:nvSpPr>
            <p:spPr>
              <a:xfrm>
                <a:off x="3101412" y="5539383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19FF9F85-DF7E-5AA5-F26F-12D9C7F58D90}"/>
                  </a:ext>
                </a:extLst>
              </p:cNvPr>
              <p:cNvSpPr/>
              <p:nvPr/>
            </p:nvSpPr>
            <p:spPr>
              <a:xfrm>
                <a:off x="3101412" y="541670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73E56287-385F-14B4-B78E-47ABDBF5F8D0}"/>
                  </a:ext>
                </a:extLst>
              </p:cNvPr>
              <p:cNvSpPr/>
              <p:nvPr/>
            </p:nvSpPr>
            <p:spPr>
              <a:xfrm>
                <a:off x="3101412" y="5294030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FFD91415-8564-AE15-C289-98827F6316CF}"/>
                  </a:ext>
                </a:extLst>
              </p:cNvPr>
              <p:cNvSpPr/>
              <p:nvPr/>
            </p:nvSpPr>
            <p:spPr>
              <a:xfrm>
                <a:off x="3101412" y="5171297"/>
                <a:ext cx="32846" cy="30405"/>
              </a:xfrm>
              <a:custGeom>
                <a:avLst/>
                <a:gdLst>
                  <a:gd name="connsiteX0" fmla="*/ 56388 w 56387"/>
                  <a:gd name="connsiteY0" fmla="*/ 26099 h 52196"/>
                  <a:gd name="connsiteX1" fmla="*/ 28194 w 56387"/>
                  <a:gd name="connsiteY1" fmla="*/ 52197 h 52196"/>
                  <a:gd name="connsiteX2" fmla="*/ 0 w 56387"/>
                  <a:gd name="connsiteY2" fmla="*/ 26099 h 52196"/>
                  <a:gd name="connsiteX3" fmla="*/ 28194 w 56387"/>
                  <a:gd name="connsiteY3" fmla="*/ 0 h 52196"/>
                  <a:gd name="connsiteX4" fmla="*/ 56388 w 56387"/>
                  <a:gd name="connsiteY4" fmla="*/ 26099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56388" y="26099"/>
                    </a:moveTo>
                    <a:cubicBezTo>
                      <a:pt x="56388" y="40512"/>
                      <a:pt x="43765" y="52197"/>
                      <a:pt x="28194" y="52197"/>
                    </a:cubicBezTo>
                    <a:cubicBezTo>
                      <a:pt x="12623" y="52197"/>
                      <a:pt x="0" y="40512"/>
                      <a:pt x="0" y="26099"/>
                    </a:cubicBezTo>
                    <a:cubicBezTo>
                      <a:pt x="0" y="11685"/>
                      <a:pt x="12623" y="0"/>
                      <a:pt x="28194" y="0"/>
                    </a:cubicBezTo>
                    <a:cubicBezTo>
                      <a:pt x="43765" y="0"/>
                      <a:pt x="56388" y="11685"/>
                      <a:pt x="56388" y="26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22607B0A-0C92-747D-DA84-1B7B828452A1}"/>
                  </a:ext>
                </a:extLst>
              </p:cNvPr>
              <p:cNvSpPr/>
              <p:nvPr/>
            </p:nvSpPr>
            <p:spPr>
              <a:xfrm>
                <a:off x="3101412" y="5048620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BE667A38-75B0-7821-CC88-212EB3E7A4E0}"/>
                  </a:ext>
                </a:extLst>
              </p:cNvPr>
              <p:cNvSpPr/>
              <p:nvPr/>
            </p:nvSpPr>
            <p:spPr>
              <a:xfrm>
                <a:off x="3179701" y="4982372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047D2EB6-893D-463C-6664-713A1DF4FEF9}"/>
                  </a:ext>
                </a:extLst>
              </p:cNvPr>
              <p:cNvSpPr/>
              <p:nvPr/>
            </p:nvSpPr>
            <p:spPr>
              <a:xfrm>
                <a:off x="3179701" y="5105104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2F996BD6-669D-351C-69A6-5AAA858F9971}"/>
                  </a:ext>
                </a:extLst>
              </p:cNvPr>
              <p:cNvSpPr/>
              <p:nvPr/>
            </p:nvSpPr>
            <p:spPr>
              <a:xfrm>
                <a:off x="3179701" y="5227781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C7603830-6D1F-C70F-D997-1482E1303ABE}"/>
                  </a:ext>
                </a:extLst>
              </p:cNvPr>
              <p:cNvSpPr/>
              <p:nvPr/>
            </p:nvSpPr>
            <p:spPr>
              <a:xfrm>
                <a:off x="3179701" y="5350513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8 h 52197"/>
                  <a:gd name="connsiteX2" fmla="*/ 28194 w 56387"/>
                  <a:gd name="connsiteY2" fmla="*/ 52197 h 52197"/>
                  <a:gd name="connsiteX3" fmla="*/ 56388 w 56387"/>
                  <a:gd name="connsiteY3" fmla="*/ 26098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854BD9E0-B779-ECBD-1E2A-E3E7DA0A6B45}"/>
                  </a:ext>
                </a:extLst>
              </p:cNvPr>
              <p:cNvSpPr/>
              <p:nvPr/>
            </p:nvSpPr>
            <p:spPr>
              <a:xfrm>
                <a:off x="3179701" y="5473190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B1A8323-F45D-46D7-F21A-6C02DEAF7E4A}"/>
                  </a:ext>
                </a:extLst>
              </p:cNvPr>
              <p:cNvSpPr/>
              <p:nvPr/>
            </p:nvSpPr>
            <p:spPr>
              <a:xfrm>
                <a:off x="3179701" y="5595867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46F8805F-E62C-09CD-F7EE-4A2AA1B5E093}"/>
                  </a:ext>
                </a:extLst>
              </p:cNvPr>
              <p:cNvSpPr/>
              <p:nvPr/>
            </p:nvSpPr>
            <p:spPr>
              <a:xfrm>
                <a:off x="3230747" y="5656900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A62CE4B6-8AE7-C313-4A4D-359AC51DE43F}"/>
                  </a:ext>
                </a:extLst>
              </p:cNvPr>
              <p:cNvSpPr/>
              <p:nvPr/>
            </p:nvSpPr>
            <p:spPr>
              <a:xfrm>
                <a:off x="3230747" y="553422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F8ABAAB7-D3CB-0EEF-7E48-266665C7D897}"/>
                  </a:ext>
                </a:extLst>
              </p:cNvPr>
              <p:cNvSpPr/>
              <p:nvPr/>
            </p:nvSpPr>
            <p:spPr>
              <a:xfrm>
                <a:off x="3230747" y="541149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F8E6F840-C553-1E33-4933-7179158A45B3}"/>
                  </a:ext>
                </a:extLst>
              </p:cNvPr>
              <p:cNvSpPr/>
              <p:nvPr/>
            </p:nvSpPr>
            <p:spPr>
              <a:xfrm>
                <a:off x="3230747" y="5288814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621"/>
                      <a:pt x="0" y="26099"/>
                    </a:cubicBezTo>
                    <a:cubicBezTo>
                      <a:pt x="0" y="40577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F7B6D550-7523-2D96-EF4D-F2B63C37D5C9}"/>
                  </a:ext>
                </a:extLst>
              </p:cNvPr>
              <p:cNvSpPr/>
              <p:nvPr/>
            </p:nvSpPr>
            <p:spPr>
              <a:xfrm>
                <a:off x="3230747" y="5166137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517006AB-DFB6-400F-5327-8157147690D5}"/>
                  </a:ext>
                </a:extLst>
              </p:cNvPr>
              <p:cNvSpPr/>
              <p:nvPr/>
            </p:nvSpPr>
            <p:spPr>
              <a:xfrm>
                <a:off x="3230747" y="504340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DDDB8628-D13A-6C58-DE72-3AEC42E4511A}"/>
                  </a:ext>
                </a:extLst>
              </p:cNvPr>
              <p:cNvSpPr/>
              <p:nvPr/>
            </p:nvSpPr>
            <p:spPr>
              <a:xfrm>
                <a:off x="3309036" y="4977211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8CE85EEA-A8F8-3793-5FFF-86533C718CE3}"/>
                  </a:ext>
                </a:extLst>
              </p:cNvPr>
              <p:cNvSpPr/>
              <p:nvPr/>
            </p:nvSpPr>
            <p:spPr>
              <a:xfrm>
                <a:off x="3309036" y="5099888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4C524EE0-A9E9-0650-666A-9E990A82F204}"/>
                  </a:ext>
                </a:extLst>
              </p:cNvPr>
              <p:cNvSpPr/>
              <p:nvPr/>
            </p:nvSpPr>
            <p:spPr>
              <a:xfrm>
                <a:off x="3309036" y="522256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241D22F-0C8D-9C2E-59D2-23905C3DF3AD}"/>
                  </a:ext>
                </a:extLst>
              </p:cNvPr>
              <p:cNvSpPr/>
              <p:nvPr/>
            </p:nvSpPr>
            <p:spPr>
              <a:xfrm>
                <a:off x="3309036" y="534529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9E72B343-AA95-04C0-2BA3-B63B0DEA2593}"/>
                  </a:ext>
                </a:extLst>
              </p:cNvPr>
              <p:cNvSpPr/>
              <p:nvPr/>
            </p:nvSpPr>
            <p:spPr>
              <a:xfrm>
                <a:off x="3309036" y="546797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B308A714-FEC7-096A-91A3-2EB03A67110E}"/>
                  </a:ext>
                </a:extLst>
              </p:cNvPr>
              <p:cNvSpPr/>
              <p:nvPr/>
            </p:nvSpPr>
            <p:spPr>
              <a:xfrm>
                <a:off x="3309036" y="5590707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EE353434-6172-2BD2-4D4E-BFFB770E151F}"/>
                  </a:ext>
                </a:extLst>
              </p:cNvPr>
              <p:cNvSpPr/>
              <p:nvPr/>
            </p:nvSpPr>
            <p:spPr>
              <a:xfrm>
                <a:off x="3878643" y="4977211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8CA84240-2767-813B-8B0D-493D0DBC6DE6}"/>
                  </a:ext>
                </a:extLst>
              </p:cNvPr>
              <p:cNvSpPr/>
              <p:nvPr/>
            </p:nvSpPr>
            <p:spPr>
              <a:xfrm>
                <a:off x="3878643" y="5099888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5FAA26A2-2879-E025-DBF8-E7F54AD614AB}"/>
                  </a:ext>
                </a:extLst>
              </p:cNvPr>
              <p:cNvSpPr/>
              <p:nvPr/>
            </p:nvSpPr>
            <p:spPr>
              <a:xfrm>
                <a:off x="3878643" y="522256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CE81B582-85D7-1A19-FEE9-C7F8498537B1}"/>
                  </a:ext>
                </a:extLst>
              </p:cNvPr>
              <p:cNvSpPr/>
              <p:nvPr/>
            </p:nvSpPr>
            <p:spPr>
              <a:xfrm>
                <a:off x="3878643" y="534529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D145850E-F11C-D9A8-DB49-01B7F1D91267}"/>
                  </a:ext>
                </a:extLst>
              </p:cNvPr>
              <p:cNvSpPr/>
              <p:nvPr/>
            </p:nvSpPr>
            <p:spPr>
              <a:xfrm>
                <a:off x="3878643" y="546797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56C80C05-396B-7754-D2BC-D57E6DF957FF}"/>
                  </a:ext>
                </a:extLst>
              </p:cNvPr>
              <p:cNvSpPr/>
              <p:nvPr/>
            </p:nvSpPr>
            <p:spPr>
              <a:xfrm>
                <a:off x="3878643" y="5590707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37E0FB06-8D10-220A-46F1-36F599AA06C7}"/>
                  </a:ext>
                </a:extLst>
              </p:cNvPr>
              <p:cNvSpPr/>
              <p:nvPr/>
            </p:nvSpPr>
            <p:spPr>
              <a:xfrm>
                <a:off x="3800354" y="5656900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722E8FDD-9FA7-6791-6BAD-CD7D8E716EC2}"/>
                  </a:ext>
                </a:extLst>
              </p:cNvPr>
              <p:cNvSpPr/>
              <p:nvPr/>
            </p:nvSpPr>
            <p:spPr>
              <a:xfrm>
                <a:off x="3800354" y="553422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175F1162-E9B7-E653-C283-31DE14EEAD95}"/>
                  </a:ext>
                </a:extLst>
              </p:cNvPr>
              <p:cNvSpPr/>
              <p:nvPr/>
            </p:nvSpPr>
            <p:spPr>
              <a:xfrm>
                <a:off x="3800354" y="541149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CDDD434E-60A3-BDB5-4A7B-616A4795BC3E}"/>
                  </a:ext>
                </a:extLst>
              </p:cNvPr>
              <p:cNvSpPr/>
              <p:nvPr/>
            </p:nvSpPr>
            <p:spPr>
              <a:xfrm>
                <a:off x="3800354" y="5288814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761140C6-5208-AECA-94F6-10D277BFF967}"/>
                  </a:ext>
                </a:extLst>
              </p:cNvPr>
              <p:cNvSpPr/>
              <p:nvPr/>
            </p:nvSpPr>
            <p:spPr>
              <a:xfrm>
                <a:off x="3800354" y="5166137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E473E9BE-0928-E5D0-5F8A-77608471788A}"/>
                  </a:ext>
                </a:extLst>
              </p:cNvPr>
              <p:cNvSpPr/>
              <p:nvPr/>
            </p:nvSpPr>
            <p:spPr>
              <a:xfrm>
                <a:off x="3800354" y="504340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32095A45-32F2-B6D6-A818-FA6224ACFF28}"/>
                  </a:ext>
                </a:extLst>
              </p:cNvPr>
              <p:cNvSpPr/>
              <p:nvPr/>
            </p:nvSpPr>
            <p:spPr>
              <a:xfrm>
                <a:off x="3749308" y="4982372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C52CC827-3DE9-0398-634B-FFFEBA80CF46}"/>
                  </a:ext>
                </a:extLst>
              </p:cNvPr>
              <p:cNvSpPr/>
              <p:nvPr/>
            </p:nvSpPr>
            <p:spPr>
              <a:xfrm>
                <a:off x="3749308" y="5105104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462E499-1DE7-3263-198F-E3126D98D273}"/>
                  </a:ext>
                </a:extLst>
              </p:cNvPr>
              <p:cNvSpPr/>
              <p:nvPr/>
            </p:nvSpPr>
            <p:spPr>
              <a:xfrm>
                <a:off x="3749308" y="522778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19CB1747-39E0-59AE-76F4-5FC4939B8E09}"/>
                  </a:ext>
                </a:extLst>
              </p:cNvPr>
              <p:cNvSpPr/>
              <p:nvPr/>
            </p:nvSpPr>
            <p:spPr>
              <a:xfrm>
                <a:off x="3749308" y="5350513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D5ADC284-FF4C-2BDB-181E-F4CE9A97E505}"/>
                  </a:ext>
                </a:extLst>
              </p:cNvPr>
              <p:cNvSpPr/>
              <p:nvPr/>
            </p:nvSpPr>
            <p:spPr>
              <a:xfrm>
                <a:off x="3749308" y="5473190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020FEAC7-44A3-BCB8-1439-7CB0A02E06F6}"/>
                  </a:ext>
                </a:extLst>
              </p:cNvPr>
              <p:cNvSpPr/>
              <p:nvPr/>
            </p:nvSpPr>
            <p:spPr>
              <a:xfrm>
                <a:off x="3749308" y="5595867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15D0E10-9B67-6CD8-4BDD-4E7D3C2D3958}"/>
                  </a:ext>
                </a:extLst>
              </p:cNvPr>
              <p:cNvSpPr/>
              <p:nvPr/>
            </p:nvSpPr>
            <p:spPr>
              <a:xfrm>
                <a:off x="3671019" y="5662116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43654821-1841-2FEC-1644-B8DDB177EF37}"/>
                  </a:ext>
                </a:extLst>
              </p:cNvPr>
              <p:cNvSpPr/>
              <p:nvPr/>
            </p:nvSpPr>
            <p:spPr>
              <a:xfrm>
                <a:off x="3671019" y="553938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3458D70C-361C-80A5-5248-B6BB1A8F2A39}"/>
                  </a:ext>
                </a:extLst>
              </p:cNvPr>
              <p:cNvSpPr/>
              <p:nvPr/>
            </p:nvSpPr>
            <p:spPr>
              <a:xfrm>
                <a:off x="3671019" y="5416706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BC47C4E9-DEFA-4D57-4627-40B615DC025F}"/>
                  </a:ext>
                </a:extLst>
              </p:cNvPr>
              <p:cNvSpPr/>
              <p:nvPr/>
            </p:nvSpPr>
            <p:spPr>
              <a:xfrm>
                <a:off x="3671019" y="5294030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8 h 52197"/>
                  <a:gd name="connsiteX2" fmla="*/ 28194 w 56387"/>
                  <a:gd name="connsiteY2" fmla="*/ 52197 h 52197"/>
                  <a:gd name="connsiteX3" fmla="*/ 56388 w 56387"/>
                  <a:gd name="connsiteY3" fmla="*/ 26098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B394B177-798A-6CAD-87AC-3A521593800B}"/>
                  </a:ext>
                </a:extLst>
              </p:cNvPr>
              <p:cNvSpPr/>
              <p:nvPr/>
            </p:nvSpPr>
            <p:spPr>
              <a:xfrm>
                <a:off x="3671019" y="5171297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BFEAFE21-50B3-D5F9-129C-5B690294C557}"/>
                  </a:ext>
                </a:extLst>
              </p:cNvPr>
              <p:cNvSpPr/>
              <p:nvPr/>
            </p:nvSpPr>
            <p:spPr>
              <a:xfrm>
                <a:off x="3671019" y="5048620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1FDC0B25-5B92-DBD5-2161-FD81B3807468}"/>
                  </a:ext>
                </a:extLst>
              </p:cNvPr>
              <p:cNvSpPr/>
              <p:nvPr/>
            </p:nvSpPr>
            <p:spPr>
              <a:xfrm>
                <a:off x="3589068" y="4994800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6FD7ED0F-CA45-EA6F-4CA1-EC9DEDD7A146}"/>
                  </a:ext>
                </a:extLst>
              </p:cNvPr>
              <p:cNvSpPr/>
              <p:nvPr/>
            </p:nvSpPr>
            <p:spPr>
              <a:xfrm>
                <a:off x="3589068" y="5117533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943D01AF-5E00-DDC7-E7F8-F1C726654452}"/>
                  </a:ext>
                </a:extLst>
              </p:cNvPr>
              <p:cNvSpPr/>
              <p:nvPr/>
            </p:nvSpPr>
            <p:spPr>
              <a:xfrm>
                <a:off x="3589068" y="524020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0CC99F4D-92DC-F56F-45FA-D4EFC5DB75BA}"/>
                  </a:ext>
                </a:extLst>
              </p:cNvPr>
              <p:cNvSpPr/>
              <p:nvPr/>
            </p:nvSpPr>
            <p:spPr>
              <a:xfrm>
                <a:off x="3589068" y="536288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C99C41B7-DAF3-9A8B-5253-8DFDC06607C0}"/>
                  </a:ext>
                </a:extLst>
              </p:cNvPr>
              <p:cNvSpPr/>
              <p:nvPr/>
            </p:nvSpPr>
            <p:spPr>
              <a:xfrm>
                <a:off x="3589068" y="548561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5CD29F5B-2C57-5A76-FE90-1E729859CFBA}"/>
                  </a:ext>
                </a:extLst>
              </p:cNvPr>
              <p:cNvSpPr/>
              <p:nvPr/>
            </p:nvSpPr>
            <p:spPr>
              <a:xfrm>
                <a:off x="3589068" y="560829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AB19153E-8AA7-43F5-6070-9848171182F1}"/>
                  </a:ext>
                </a:extLst>
              </p:cNvPr>
              <p:cNvSpPr/>
              <p:nvPr/>
            </p:nvSpPr>
            <p:spPr>
              <a:xfrm>
                <a:off x="3510779" y="5674544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3864DA7-0130-5B83-ACC4-17766AA6A826}"/>
                  </a:ext>
                </a:extLst>
              </p:cNvPr>
              <p:cNvSpPr/>
              <p:nvPr/>
            </p:nvSpPr>
            <p:spPr>
              <a:xfrm>
                <a:off x="3510779" y="5551812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F4CD62F-542A-18FD-D9FA-FD6FDF98E2E6}"/>
                  </a:ext>
                </a:extLst>
              </p:cNvPr>
              <p:cNvSpPr/>
              <p:nvPr/>
            </p:nvSpPr>
            <p:spPr>
              <a:xfrm>
                <a:off x="3510779" y="5429135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D8C26202-1B01-30A0-CE3D-35500B0F6CEB}"/>
                  </a:ext>
                </a:extLst>
              </p:cNvPr>
              <p:cNvSpPr/>
              <p:nvPr/>
            </p:nvSpPr>
            <p:spPr>
              <a:xfrm>
                <a:off x="3510779" y="5306403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EAF3D32F-B7AB-88BD-2613-EE9C866C0FA8}"/>
                  </a:ext>
                </a:extLst>
              </p:cNvPr>
              <p:cNvSpPr/>
              <p:nvPr/>
            </p:nvSpPr>
            <p:spPr>
              <a:xfrm>
                <a:off x="3510779" y="518372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721754A6-100D-615B-0A83-E363BDAAF7EF}"/>
                  </a:ext>
                </a:extLst>
              </p:cNvPr>
              <p:cNvSpPr/>
              <p:nvPr/>
            </p:nvSpPr>
            <p:spPr>
              <a:xfrm>
                <a:off x="3510779" y="506104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21FD091D-657F-B4AB-2DD9-89C8E8813A44}"/>
                  </a:ext>
                </a:extLst>
              </p:cNvPr>
              <p:cNvSpPr/>
              <p:nvPr/>
            </p:nvSpPr>
            <p:spPr>
              <a:xfrm>
                <a:off x="3459733" y="500001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CBE2C159-76BF-585A-5729-78D72FDC004B}"/>
                  </a:ext>
                </a:extLst>
              </p:cNvPr>
              <p:cNvSpPr/>
              <p:nvPr/>
            </p:nvSpPr>
            <p:spPr>
              <a:xfrm>
                <a:off x="3459733" y="512269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4C1DCD58-6DD3-EFBB-938C-74B082817545}"/>
                  </a:ext>
                </a:extLst>
              </p:cNvPr>
              <p:cNvSpPr/>
              <p:nvPr/>
            </p:nvSpPr>
            <p:spPr>
              <a:xfrm>
                <a:off x="3459733" y="5245425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7F36A54E-04CF-C3EC-F8C9-43F8A38CC4D4}"/>
                  </a:ext>
                </a:extLst>
              </p:cNvPr>
              <p:cNvSpPr/>
              <p:nvPr/>
            </p:nvSpPr>
            <p:spPr>
              <a:xfrm>
                <a:off x="3459733" y="5368101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7C32349-CF28-4BB4-A15F-0460B6A5FB78}"/>
                  </a:ext>
                </a:extLst>
              </p:cNvPr>
              <p:cNvSpPr/>
              <p:nvPr/>
            </p:nvSpPr>
            <p:spPr>
              <a:xfrm>
                <a:off x="3459733" y="549083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340583AC-05CD-FDB0-2678-38E8C00D3FC7}"/>
                  </a:ext>
                </a:extLst>
              </p:cNvPr>
              <p:cNvSpPr/>
              <p:nvPr/>
            </p:nvSpPr>
            <p:spPr>
              <a:xfrm>
                <a:off x="3459733" y="561351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226B010F-08DE-009E-1EDA-1EE40A1692D6}"/>
                  </a:ext>
                </a:extLst>
              </p:cNvPr>
              <p:cNvSpPr/>
              <p:nvPr/>
            </p:nvSpPr>
            <p:spPr>
              <a:xfrm>
                <a:off x="3381444" y="5679704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577"/>
                      <a:pt x="56388" y="26099"/>
                    </a:cubicBezTo>
                    <a:cubicBezTo>
                      <a:pt x="56388" y="11621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C26671A4-5D01-44D0-143B-05A729BC9102}"/>
                  </a:ext>
                </a:extLst>
              </p:cNvPr>
              <p:cNvSpPr/>
              <p:nvPr/>
            </p:nvSpPr>
            <p:spPr>
              <a:xfrm>
                <a:off x="3381444" y="555702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F1892A72-99A1-F721-71F4-29ED7978324E}"/>
                  </a:ext>
                </a:extLst>
              </p:cNvPr>
              <p:cNvSpPr/>
              <p:nvPr/>
            </p:nvSpPr>
            <p:spPr>
              <a:xfrm>
                <a:off x="3381444" y="543435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AF3B168-E010-E76A-A02D-6F6039FDDBF9}"/>
                  </a:ext>
                </a:extLst>
              </p:cNvPr>
              <p:cNvSpPr/>
              <p:nvPr/>
            </p:nvSpPr>
            <p:spPr>
              <a:xfrm>
                <a:off x="3381444" y="531161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DAF95129-EE0D-93F0-84B6-4FBE4D33BE09}"/>
                  </a:ext>
                </a:extLst>
              </p:cNvPr>
              <p:cNvSpPr/>
              <p:nvPr/>
            </p:nvSpPr>
            <p:spPr>
              <a:xfrm>
                <a:off x="3381444" y="518894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8284B9A3-0EFF-D7FB-FB15-A48612BF53E8}"/>
                  </a:ext>
                </a:extLst>
              </p:cNvPr>
              <p:cNvSpPr/>
              <p:nvPr/>
            </p:nvSpPr>
            <p:spPr>
              <a:xfrm>
                <a:off x="3381444" y="506620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8D4A4632-98F3-8E73-01B6-C41B6841FEC1}"/>
                  </a:ext>
                </a:extLst>
              </p:cNvPr>
              <p:cNvSpPr/>
              <p:nvPr/>
            </p:nvSpPr>
            <p:spPr>
              <a:xfrm>
                <a:off x="4165278" y="5362886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0FF1FD8D-349E-ED7F-E24E-6DD76E16F613}"/>
                  </a:ext>
                </a:extLst>
              </p:cNvPr>
              <p:cNvSpPr/>
              <p:nvPr/>
            </p:nvSpPr>
            <p:spPr>
              <a:xfrm>
                <a:off x="4075891" y="5551812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71B3457F-A8F5-68EF-AA88-B0126237C054}"/>
                  </a:ext>
                </a:extLst>
              </p:cNvPr>
              <p:cNvSpPr/>
              <p:nvPr/>
            </p:nvSpPr>
            <p:spPr>
              <a:xfrm>
                <a:off x="4086988" y="5429135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8 h 52197"/>
                  <a:gd name="connsiteX2" fmla="*/ 28194 w 56387"/>
                  <a:gd name="connsiteY2" fmla="*/ 52197 h 52197"/>
                  <a:gd name="connsiteX3" fmla="*/ 56388 w 56387"/>
                  <a:gd name="connsiteY3" fmla="*/ 26098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8012F8CA-6D69-94E2-AA4C-702C87022FE8}"/>
                  </a:ext>
                </a:extLst>
              </p:cNvPr>
              <p:cNvSpPr/>
              <p:nvPr/>
            </p:nvSpPr>
            <p:spPr>
              <a:xfrm>
                <a:off x="4086988" y="530640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9B7A886A-274B-4954-6904-178813DB6A14}"/>
                  </a:ext>
                </a:extLst>
              </p:cNvPr>
              <p:cNvSpPr/>
              <p:nvPr/>
            </p:nvSpPr>
            <p:spPr>
              <a:xfrm>
                <a:off x="4086988" y="5183726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95253DC4-A84D-1295-F0CB-ADFBFDD1AC03}"/>
                  </a:ext>
                </a:extLst>
              </p:cNvPr>
              <p:cNvSpPr/>
              <p:nvPr/>
            </p:nvSpPr>
            <p:spPr>
              <a:xfrm>
                <a:off x="4013804" y="500001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A144EDE5-C1D9-2DD2-29D8-871867D331DB}"/>
                  </a:ext>
                </a:extLst>
              </p:cNvPr>
              <p:cNvSpPr/>
              <p:nvPr/>
            </p:nvSpPr>
            <p:spPr>
              <a:xfrm>
                <a:off x="4035998" y="512269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CA4F5B9B-3EBF-E6F9-F8A3-CFB7E08E42D3}"/>
                  </a:ext>
                </a:extLst>
              </p:cNvPr>
              <p:cNvSpPr/>
              <p:nvPr/>
            </p:nvSpPr>
            <p:spPr>
              <a:xfrm>
                <a:off x="4035998" y="5245425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125E36A-C9B8-81D4-C684-5F14F811D22F}"/>
                  </a:ext>
                </a:extLst>
              </p:cNvPr>
              <p:cNvSpPr/>
              <p:nvPr/>
            </p:nvSpPr>
            <p:spPr>
              <a:xfrm>
                <a:off x="4035998" y="5368101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DB56BF01-B96B-53AC-3C10-10415D6BB015}"/>
                  </a:ext>
                </a:extLst>
              </p:cNvPr>
              <p:cNvSpPr/>
              <p:nvPr/>
            </p:nvSpPr>
            <p:spPr>
              <a:xfrm>
                <a:off x="4035998" y="549083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ACC35B57-8636-3C5A-BA59-A3AD83CDE8E3}"/>
                  </a:ext>
                </a:extLst>
              </p:cNvPr>
              <p:cNvSpPr/>
              <p:nvPr/>
            </p:nvSpPr>
            <p:spPr>
              <a:xfrm>
                <a:off x="4035998" y="561351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679A945B-77A4-7477-E3D9-CD5ADBA8E597}"/>
                  </a:ext>
                </a:extLst>
              </p:cNvPr>
              <p:cNvSpPr/>
              <p:nvPr/>
            </p:nvSpPr>
            <p:spPr>
              <a:xfrm>
                <a:off x="3957709" y="5679704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577"/>
                      <a:pt x="56388" y="26099"/>
                    </a:cubicBezTo>
                    <a:cubicBezTo>
                      <a:pt x="56388" y="11621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CD620BD4-337E-98AF-3CCB-00180CE30F93}"/>
                  </a:ext>
                </a:extLst>
              </p:cNvPr>
              <p:cNvSpPr/>
              <p:nvPr/>
            </p:nvSpPr>
            <p:spPr>
              <a:xfrm>
                <a:off x="3957709" y="555702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32F26D1A-35E2-7D68-5048-034B9468250B}"/>
                  </a:ext>
                </a:extLst>
              </p:cNvPr>
              <p:cNvSpPr/>
              <p:nvPr/>
            </p:nvSpPr>
            <p:spPr>
              <a:xfrm>
                <a:off x="3957709" y="543435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8458B93-F19F-C37D-7EC5-87C941F4121E}"/>
                  </a:ext>
                </a:extLst>
              </p:cNvPr>
              <p:cNvSpPr/>
              <p:nvPr/>
            </p:nvSpPr>
            <p:spPr>
              <a:xfrm>
                <a:off x="3957709" y="531161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C1C2E23F-3605-72B9-0E49-28501D0EFD39}"/>
                  </a:ext>
                </a:extLst>
              </p:cNvPr>
              <p:cNvSpPr/>
              <p:nvPr/>
            </p:nvSpPr>
            <p:spPr>
              <a:xfrm>
                <a:off x="3957709" y="518894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932ED652-6E9B-4316-D5E0-17A973EE293A}"/>
                  </a:ext>
                </a:extLst>
              </p:cNvPr>
              <p:cNvSpPr/>
              <p:nvPr/>
            </p:nvSpPr>
            <p:spPr>
              <a:xfrm>
                <a:off x="3957709" y="506620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C719214-438E-20CE-2B28-BECB587831CA}"/>
                </a:ext>
              </a:extLst>
            </p:cNvPr>
            <p:cNvSpPr/>
            <p:nvPr/>
          </p:nvSpPr>
          <p:spPr>
            <a:xfrm>
              <a:off x="5531333" y="4879911"/>
              <a:ext cx="3095030" cy="1070426"/>
            </a:xfrm>
            <a:custGeom>
              <a:avLst/>
              <a:gdLst>
                <a:gd name="connsiteX0" fmla="*/ 4427792 w 4904422"/>
                <a:gd name="connsiteY0" fmla="*/ 0 h 1696212"/>
                <a:gd name="connsiteX1" fmla="*/ 476441 w 4904422"/>
                <a:gd name="connsiteY1" fmla="*/ 0 h 1696212"/>
                <a:gd name="connsiteX2" fmla="*/ 364236 w 4904422"/>
                <a:gd name="connsiteY2" fmla="*/ 70199 h 1696212"/>
                <a:gd name="connsiteX3" fmla="*/ 12573 w 4904422"/>
                <a:gd name="connsiteY3" fmla="*/ 793528 h 1696212"/>
                <a:gd name="connsiteX4" fmla="*/ 12573 w 4904422"/>
                <a:gd name="connsiteY4" fmla="*/ 902589 h 1696212"/>
                <a:gd name="connsiteX5" fmla="*/ 364331 w 4904422"/>
                <a:gd name="connsiteY5" fmla="*/ 1626013 h 1696212"/>
                <a:gd name="connsiteX6" fmla="*/ 476536 w 4904422"/>
                <a:gd name="connsiteY6" fmla="*/ 1696212 h 1696212"/>
                <a:gd name="connsiteX7" fmla="*/ 4427887 w 4904422"/>
                <a:gd name="connsiteY7" fmla="*/ 1696212 h 1696212"/>
                <a:gd name="connsiteX8" fmla="*/ 4540091 w 4904422"/>
                <a:gd name="connsiteY8" fmla="*/ 1626013 h 1696212"/>
                <a:gd name="connsiteX9" fmla="*/ 4891850 w 4904422"/>
                <a:gd name="connsiteY9" fmla="*/ 902589 h 1696212"/>
                <a:gd name="connsiteX10" fmla="*/ 4891850 w 4904422"/>
                <a:gd name="connsiteY10" fmla="*/ 793528 h 1696212"/>
                <a:gd name="connsiteX11" fmla="*/ 4539996 w 4904422"/>
                <a:gd name="connsiteY11" fmla="*/ 70199 h 1696212"/>
                <a:gd name="connsiteX12" fmla="*/ 4427792 w 4904422"/>
                <a:gd name="connsiteY12" fmla="*/ 0 h 16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4422" h="1696212">
                  <a:moveTo>
                    <a:pt x="4427792" y="0"/>
                  </a:moveTo>
                  <a:lnTo>
                    <a:pt x="476441" y="0"/>
                  </a:lnTo>
                  <a:cubicBezTo>
                    <a:pt x="428720" y="0"/>
                    <a:pt x="385191" y="27241"/>
                    <a:pt x="364236" y="70199"/>
                  </a:cubicBezTo>
                  <a:lnTo>
                    <a:pt x="12573" y="793528"/>
                  </a:lnTo>
                  <a:cubicBezTo>
                    <a:pt x="-4191" y="828008"/>
                    <a:pt x="-4191" y="868204"/>
                    <a:pt x="12573" y="902589"/>
                  </a:cubicBezTo>
                  <a:lnTo>
                    <a:pt x="364331" y="1626013"/>
                  </a:lnTo>
                  <a:cubicBezTo>
                    <a:pt x="385191" y="1668971"/>
                    <a:pt x="428720" y="1696212"/>
                    <a:pt x="476536" y="1696212"/>
                  </a:cubicBezTo>
                  <a:lnTo>
                    <a:pt x="4427887" y="1696212"/>
                  </a:lnTo>
                  <a:cubicBezTo>
                    <a:pt x="4475607" y="1696212"/>
                    <a:pt x="4519137" y="1668971"/>
                    <a:pt x="4540091" y="1626013"/>
                  </a:cubicBezTo>
                  <a:lnTo>
                    <a:pt x="4891850" y="902589"/>
                  </a:lnTo>
                  <a:cubicBezTo>
                    <a:pt x="4908614" y="868109"/>
                    <a:pt x="4908614" y="827913"/>
                    <a:pt x="4891850" y="793528"/>
                  </a:cubicBezTo>
                  <a:lnTo>
                    <a:pt x="4539996" y="70199"/>
                  </a:lnTo>
                  <a:cubicBezTo>
                    <a:pt x="4519137" y="27241"/>
                    <a:pt x="4475607" y="0"/>
                    <a:pt x="4427792" y="0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 w="19050" cap="flat">
              <a:noFill/>
              <a:prstDash val="solid"/>
              <a:miter/>
            </a:ln>
            <a:effectLst>
              <a:softEdge rad="1651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F5F1046D-02B5-4A87-FC6A-B5BE25BDE176}"/>
                </a:ext>
              </a:extLst>
            </p:cNvPr>
            <p:cNvSpPr/>
            <p:nvPr/>
          </p:nvSpPr>
          <p:spPr>
            <a:xfrm>
              <a:off x="5650392" y="4725144"/>
              <a:ext cx="2856912" cy="988073"/>
            </a:xfrm>
            <a:custGeom>
              <a:avLst/>
              <a:gdLst>
                <a:gd name="connsiteX0" fmla="*/ 4427792 w 4904422"/>
                <a:gd name="connsiteY0" fmla="*/ 0 h 1696212"/>
                <a:gd name="connsiteX1" fmla="*/ 476441 w 4904422"/>
                <a:gd name="connsiteY1" fmla="*/ 0 h 1696212"/>
                <a:gd name="connsiteX2" fmla="*/ 364236 w 4904422"/>
                <a:gd name="connsiteY2" fmla="*/ 70199 h 1696212"/>
                <a:gd name="connsiteX3" fmla="*/ 12573 w 4904422"/>
                <a:gd name="connsiteY3" fmla="*/ 793528 h 1696212"/>
                <a:gd name="connsiteX4" fmla="*/ 12573 w 4904422"/>
                <a:gd name="connsiteY4" fmla="*/ 902589 h 1696212"/>
                <a:gd name="connsiteX5" fmla="*/ 364331 w 4904422"/>
                <a:gd name="connsiteY5" fmla="*/ 1626013 h 1696212"/>
                <a:gd name="connsiteX6" fmla="*/ 476536 w 4904422"/>
                <a:gd name="connsiteY6" fmla="*/ 1696212 h 1696212"/>
                <a:gd name="connsiteX7" fmla="*/ 4427887 w 4904422"/>
                <a:gd name="connsiteY7" fmla="*/ 1696212 h 1696212"/>
                <a:gd name="connsiteX8" fmla="*/ 4540091 w 4904422"/>
                <a:gd name="connsiteY8" fmla="*/ 1626013 h 1696212"/>
                <a:gd name="connsiteX9" fmla="*/ 4891850 w 4904422"/>
                <a:gd name="connsiteY9" fmla="*/ 902589 h 1696212"/>
                <a:gd name="connsiteX10" fmla="*/ 4891850 w 4904422"/>
                <a:gd name="connsiteY10" fmla="*/ 793528 h 1696212"/>
                <a:gd name="connsiteX11" fmla="*/ 4539996 w 4904422"/>
                <a:gd name="connsiteY11" fmla="*/ 70199 h 1696212"/>
                <a:gd name="connsiteX12" fmla="*/ 4427792 w 4904422"/>
                <a:gd name="connsiteY12" fmla="*/ 0 h 16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4422" h="1696212">
                  <a:moveTo>
                    <a:pt x="4427792" y="0"/>
                  </a:moveTo>
                  <a:lnTo>
                    <a:pt x="476441" y="0"/>
                  </a:lnTo>
                  <a:cubicBezTo>
                    <a:pt x="428720" y="0"/>
                    <a:pt x="385191" y="27241"/>
                    <a:pt x="364236" y="70199"/>
                  </a:cubicBezTo>
                  <a:lnTo>
                    <a:pt x="12573" y="793528"/>
                  </a:lnTo>
                  <a:cubicBezTo>
                    <a:pt x="-4191" y="828008"/>
                    <a:pt x="-4191" y="868204"/>
                    <a:pt x="12573" y="902589"/>
                  </a:cubicBezTo>
                  <a:lnTo>
                    <a:pt x="364331" y="1626013"/>
                  </a:lnTo>
                  <a:cubicBezTo>
                    <a:pt x="385191" y="1668971"/>
                    <a:pt x="428720" y="1696212"/>
                    <a:pt x="476536" y="1696212"/>
                  </a:cubicBezTo>
                  <a:lnTo>
                    <a:pt x="4427887" y="1696212"/>
                  </a:lnTo>
                  <a:cubicBezTo>
                    <a:pt x="4475607" y="1696212"/>
                    <a:pt x="4519137" y="1668971"/>
                    <a:pt x="4540091" y="1626013"/>
                  </a:cubicBezTo>
                  <a:lnTo>
                    <a:pt x="4891850" y="902589"/>
                  </a:lnTo>
                  <a:cubicBezTo>
                    <a:pt x="4908614" y="868109"/>
                    <a:pt x="4908614" y="827913"/>
                    <a:pt x="4891850" y="793528"/>
                  </a:cubicBezTo>
                  <a:lnTo>
                    <a:pt x="4539996" y="70199"/>
                  </a:lnTo>
                  <a:cubicBezTo>
                    <a:pt x="4519137" y="27241"/>
                    <a:pt x="4475607" y="0"/>
                    <a:pt x="4427792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 cap="flat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A0C8500-B141-E743-7D26-F0E4FD54DF8D}"/>
                </a:ext>
              </a:extLst>
            </p:cNvPr>
            <p:cNvGrpSpPr/>
            <p:nvPr/>
          </p:nvGrpSpPr>
          <p:grpSpPr>
            <a:xfrm>
              <a:off x="5632827" y="4488139"/>
              <a:ext cx="1314672" cy="548935"/>
              <a:chOff x="776623" y="4488139"/>
              <a:chExt cx="1314672" cy="548935"/>
            </a:xfrm>
          </p:grpSpPr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66174AAB-77AA-B488-C065-57207B5CAA3F}"/>
                  </a:ext>
                </a:extLst>
              </p:cNvPr>
              <p:cNvSpPr/>
              <p:nvPr/>
            </p:nvSpPr>
            <p:spPr>
              <a:xfrm>
                <a:off x="776623" y="4582392"/>
                <a:ext cx="1314672" cy="454682"/>
              </a:xfrm>
              <a:custGeom>
                <a:avLst/>
                <a:gdLst>
                  <a:gd name="connsiteX0" fmla="*/ 4427792 w 4904422"/>
                  <a:gd name="connsiteY0" fmla="*/ 0 h 1696212"/>
                  <a:gd name="connsiteX1" fmla="*/ 476441 w 4904422"/>
                  <a:gd name="connsiteY1" fmla="*/ 0 h 1696212"/>
                  <a:gd name="connsiteX2" fmla="*/ 364236 w 4904422"/>
                  <a:gd name="connsiteY2" fmla="*/ 70199 h 1696212"/>
                  <a:gd name="connsiteX3" fmla="*/ 12573 w 4904422"/>
                  <a:gd name="connsiteY3" fmla="*/ 793528 h 1696212"/>
                  <a:gd name="connsiteX4" fmla="*/ 12573 w 4904422"/>
                  <a:gd name="connsiteY4" fmla="*/ 902589 h 1696212"/>
                  <a:gd name="connsiteX5" fmla="*/ 364331 w 4904422"/>
                  <a:gd name="connsiteY5" fmla="*/ 1626013 h 1696212"/>
                  <a:gd name="connsiteX6" fmla="*/ 476536 w 4904422"/>
                  <a:gd name="connsiteY6" fmla="*/ 1696212 h 1696212"/>
                  <a:gd name="connsiteX7" fmla="*/ 4427887 w 4904422"/>
                  <a:gd name="connsiteY7" fmla="*/ 1696212 h 1696212"/>
                  <a:gd name="connsiteX8" fmla="*/ 4540091 w 4904422"/>
                  <a:gd name="connsiteY8" fmla="*/ 1626013 h 1696212"/>
                  <a:gd name="connsiteX9" fmla="*/ 4891850 w 4904422"/>
                  <a:gd name="connsiteY9" fmla="*/ 902589 h 1696212"/>
                  <a:gd name="connsiteX10" fmla="*/ 4891850 w 4904422"/>
                  <a:gd name="connsiteY10" fmla="*/ 793528 h 1696212"/>
                  <a:gd name="connsiteX11" fmla="*/ 4539996 w 4904422"/>
                  <a:gd name="connsiteY11" fmla="*/ 70199 h 1696212"/>
                  <a:gd name="connsiteX12" fmla="*/ 4427792 w 4904422"/>
                  <a:gd name="connsiteY12" fmla="*/ 0 h 169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4422" h="1696212">
                    <a:moveTo>
                      <a:pt x="4427792" y="0"/>
                    </a:moveTo>
                    <a:lnTo>
                      <a:pt x="476441" y="0"/>
                    </a:lnTo>
                    <a:cubicBezTo>
                      <a:pt x="428720" y="0"/>
                      <a:pt x="385191" y="27241"/>
                      <a:pt x="364236" y="70199"/>
                    </a:cubicBezTo>
                    <a:lnTo>
                      <a:pt x="12573" y="793528"/>
                    </a:lnTo>
                    <a:cubicBezTo>
                      <a:pt x="-4191" y="828008"/>
                      <a:pt x="-4191" y="868204"/>
                      <a:pt x="12573" y="902589"/>
                    </a:cubicBezTo>
                    <a:lnTo>
                      <a:pt x="364331" y="1626013"/>
                    </a:lnTo>
                    <a:cubicBezTo>
                      <a:pt x="385191" y="1668971"/>
                      <a:pt x="428720" y="1696212"/>
                      <a:pt x="476536" y="1696212"/>
                    </a:cubicBezTo>
                    <a:lnTo>
                      <a:pt x="4427887" y="1696212"/>
                    </a:lnTo>
                    <a:cubicBezTo>
                      <a:pt x="4475607" y="1696212"/>
                      <a:pt x="4519137" y="1668971"/>
                      <a:pt x="4540091" y="1626013"/>
                    </a:cubicBezTo>
                    <a:lnTo>
                      <a:pt x="4891850" y="902589"/>
                    </a:lnTo>
                    <a:cubicBezTo>
                      <a:pt x="4908614" y="868109"/>
                      <a:pt x="4908614" y="827913"/>
                      <a:pt x="4891850" y="793528"/>
                    </a:cubicBezTo>
                    <a:lnTo>
                      <a:pt x="4539996" y="70199"/>
                    </a:lnTo>
                    <a:cubicBezTo>
                      <a:pt x="4519137" y="27241"/>
                      <a:pt x="4475607" y="0"/>
                      <a:pt x="4427792" y="0"/>
                    </a:cubicBezTo>
                    <a:close/>
                  </a:path>
                </a:pathLst>
              </a:custGeom>
              <a:solidFill>
                <a:schemeClr val="tx1">
                  <a:alpha val="49000"/>
                </a:schemeClr>
              </a:solidFill>
              <a:ln w="9525" cap="flat">
                <a:noFill/>
                <a:prstDash val="solid"/>
                <a:miter/>
              </a:ln>
              <a:effectLst>
                <a:softEdge rad="114300"/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DF446832-C9D7-EC96-D12A-2012152140A7}"/>
                  </a:ext>
                </a:extLst>
              </p:cNvPr>
              <p:cNvSpPr/>
              <p:nvPr/>
            </p:nvSpPr>
            <p:spPr>
              <a:xfrm>
                <a:off x="843175" y="4488139"/>
                <a:ext cx="1181568" cy="408649"/>
              </a:xfrm>
              <a:custGeom>
                <a:avLst/>
                <a:gdLst>
                  <a:gd name="connsiteX0" fmla="*/ 4427792 w 4904422"/>
                  <a:gd name="connsiteY0" fmla="*/ 0 h 1696212"/>
                  <a:gd name="connsiteX1" fmla="*/ 476441 w 4904422"/>
                  <a:gd name="connsiteY1" fmla="*/ 0 h 1696212"/>
                  <a:gd name="connsiteX2" fmla="*/ 364236 w 4904422"/>
                  <a:gd name="connsiteY2" fmla="*/ 70199 h 1696212"/>
                  <a:gd name="connsiteX3" fmla="*/ 12573 w 4904422"/>
                  <a:gd name="connsiteY3" fmla="*/ 793528 h 1696212"/>
                  <a:gd name="connsiteX4" fmla="*/ 12573 w 4904422"/>
                  <a:gd name="connsiteY4" fmla="*/ 902589 h 1696212"/>
                  <a:gd name="connsiteX5" fmla="*/ 364331 w 4904422"/>
                  <a:gd name="connsiteY5" fmla="*/ 1626013 h 1696212"/>
                  <a:gd name="connsiteX6" fmla="*/ 476536 w 4904422"/>
                  <a:gd name="connsiteY6" fmla="*/ 1696212 h 1696212"/>
                  <a:gd name="connsiteX7" fmla="*/ 4427887 w 4904422"/>
                  <a:gd name="connsiteY7" fmla="*/ 1696212 h 1696212"/>
                  <a:gd name="connsiteX8" fmla="*/ 4540091 w 4904422"/>
                  <a:gd name="connsiteY8" fmla="*/ 1626013 h 1696212"/>
                  <a:gd name="connsiteX9" fmla="*/ 4891850 w 4904422"/>
                  <a:gd name="connsiteY9" fmla="*/ 902589 h 1696212"/>
                  <a:gd name="connsiteX10" fmla="*/ 4891850 w 4904422"/>
                  <a:gd name="connsiteY10" fmla="*/ 793528 h 1696212"/>
                  <a:gd name="connsiteX11" fmla="*/ 4539996 w 4904422"/>
                  <a:gd name="connsiteY11" fmla="*/ 70199 h 1696212"/>
                  <a:gd name="connsiteX12" fmla="*/ 4427792 w 4904422"/>
                  <a:gd name="connsiteY12" fmla="*/ 0 h 169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4422" h="1696212">
                    <a:moveTo>
                      <a:pt x="4427792" y="0"/>
                    </a:moveTo>
                    <a:lnTo>
                      <a:pt x="476441" y="0"/>
                    </a:lnTo>
                    <a:cubicBezTo>
                      <a:pt x="428720" y="0"/>
                      <a:pt x="385191" y="27241"/>
                      <a:pt x="364236" y="70199"/>
                    </a:cubicBezTo>
                    <a:lnTo>
                      <a:pt x="12573" y="793528"/>
                    </a:lnTo>
                    <a:cubicBezTo>
                      <a:pt x="-4191" y="828008"/>
                      <a:pt x="-4191" y="868204"/>
                      <a:pt x="12573" y="902589"/>
                    </a:cubicBezTo>
                    <a:lnTo>
                      <a:pt x="364331" y="1626013"/>
                    </a:lnTo>
                    <a:cubicBezTo>
                      <a:pt x="385191" y="1668971"/>
                      <a:pt x="428720" y="1696212"/>
                      <a:pt x="476536" y="1696212"/>
                    </a:cubicBezTo>
                    <a:lnTo>
                      <a:pt x="4427887" y="1696212"/>
                    </a:lnTo>
                    <a:cubicBezTo>
                      <a:pt x="4475607" y="1696212"/>
                      <a:pt x="4519137" y="1668971"/>
                      <a:pt x="4540091" y="1626013"/>
                    </a:cubicBezTo>
                    <a:lnTo>
                      <a:pt x="4891850" y="902589"/>
                    </a:lnTo>
                    <a:cubicBezTo>
                      <a:pt x="4908614" y="868109"/>
                      <a:pt x="4908614" y="827913"/>
                      <a:pt x="4891850" y="793528"/>
                    </a:cubicBezTo>
                    <a:lnTo>
                      <a:pt x="4539996" y="70199"/>
                    </a:lnTo>
                    <a:cubicBezTo>
                      <a:pt x="4519137" y="27241"/>
                      <a:pt x="4475607" y="0"/>
                      <a:pt x="44277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92F9EEC9-4846-22C1-50A1-BF3FEDD19082}"/>
                </a:ext>
              </a:extLst>
            </p:cNvPr>
            <p:cNvSpPr txBox="1"/>
            <p:nvPr/>
          </p:nvSpPr>
          <p:spPr>
            <a:xfrm>
              <a:off x="6725373" y="5027891"/>
              <a:ext cx="1402286" cy="490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06B49817-4DAD-DE1E-C6EA-3B9C49D7746A}"/>
                </a:ext>
              </a:extLst>
            </p:cNvPr>
            <p:cNvSpPr txBox="1"/>
            <p:nvPr/>
          </p:nvSpPr>
          <p:spPr>
            <a:xfrm>
              <a:off x="5849389" y="4542201"/>
              <a:ext cx="910316" cy="3087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STEP 03</a:t>
              </a:r>
            </a:p>
          </p:txBody>
        </p:sp>
        <p:pic>
          <p:nvPicPr>
            <p:cNvPr id="724" name="Graphic 723" descr="Megaphone outline">
              <a:extLst>
                <a:ext uri="{FF2B5EF4-FFF2-40B4-BE49-F238E27FC236}">
                  <a16:creationId xmlns:a16="http://schemas.microsoft.com/office/drawing/2014/main" id="{A2CF2F07-3BFC-F15C-1166-7B1437263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90726" y="4975682"/>
              <a:ext cx="594568" cy="594568"/>
            </a:xfrm>
            <a:prstGeom prst="rect">
              <a:avLst/>
            </a:prstGeom>
          </p:spPr>
        </p:pic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38234E2D-2B37-DDC4-BBE1-D61C0E19682E}"/>
              </a:ext>
            </a:extLst>
          </p:cNvPr>
          <p:cNvGrpSpPr/>
          <p:nvPr/>
        </p:nvGrpSpPr>
        <p:grpSpPr>
          <a:xfrm>
            <a:off x="3022916" y="1484784"/>
            <a:ext cx="3547075" cy="1462198"/>
            <a:chOff x="3022916" y="1484784"/>
            <a:chExt cx="3547075" cy="1462198"/>
          </a:xfrm>
        </p:grpSpPr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AAC47D80-4E3C-447D-3809-0C466001A0C4}"/>
                </a:ext>
              </a:extLst>
            </p:cNvPr>
            <p:cNvSpPr/>
            <p:nvPr/>
          </p:nvSpPr>
          <p:spPr>
            <a:xfrm>
              <a:off x="4422563" y="1965811"/>
              <a:ext cx="2147428" cy="744106"/>
            </a:xfrm>
            <a:custGeom>
              <a:avLst/>
              <a:gdLst>
                <a:gd name="connsiteX0" fmla="*/ 3311747 w 3686460"/>
                <a:gd name="connsiteY0" fmla="*/ 0 h 1277397"/>
                <a:gd name="connsiteX1" fmla="*/ 374714 w 3686460"/>
                <a:gd name="connsiteY1" fmla="*/ 0 h 1277397"/>
                <a:gd name="connsiteX2" fmla="*/ 262509 w 3686460"/>
                <a:gd name="connsiteY2" fmla="*/ 70199 h 1277397"/>
                <a:gd name="connsiteX3" fmla="*/ 12573 w 3686460"/>
                <a:gd name="connsiteY3" fmla="*/ 584168 h 1277397"/>
                <a:gd name="connsiteX4" fmla="*/ 12573 w 3686460"/>
                <a:gd name="connsiteY4" fmla="*/ 693230 h 1277397"/>
                <a:gd name="connsiteX5" fmla="*/ 262509 w 3686460"/>
                <a:gd name="connsiteY5" fmla="*/ 1207199 h 1277397"/>
                <a:gd name="connsiteX6" fmla="*/ 374714 w 3686460"/>
                <a:gd name="connsiteY6" fmla="*/ 1277398 h 1277397"/>
                <a:gd name="connsiteX7" fmla="*/ 3311747 w 3686460"/>
                <a:gd name="connsiteY7" fmla="*/ 1277398 h 1277397"/>
                <a:gd name="connsiteX8" fmla="*/ 3423952 w 3686460"/>
                <a:gd name="connsiteY8" fmla="*/ 1207199 h 1277397"/>
                <a:gd name="connsiteX9" fmla="*/ 3673888 w 3686460"/>
                <a:gd name="connsiteY9" fmla="*/ 693230 h 1277397"/>
                <a:gd name="connsiteX10" fmla="*/ 3673888 w 3686460"/>
                <a:gd name="connsiteY10" fmla="*/ 584168 h 1277397"/>
                <a:gd name="connsiteX11" fmla="*/ 3423952 w 3686460"/>
                <a:gd name="connsiteY11" fmla="*/ 70199 h 1277397"/>
                <a:gd name="connsiteX12" fmla="*/ 3311747 w 3686460"/>
                <a:gd name="connsiteY12" fmla="*/ 0 h 127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86460" h="1277397">
                  <a:moveTo>
                    <a:pt x="3311747" y="0"/>
                  </a:moveTo>
                  <a:lnTo>
                    <a:pt x="374714" y="0"/>
                  </a:lnTo>
                  <a:cubicBezTo>
                    <a:pt x="326993" y="0"/>
                    <a:pt x="283464" y="27242"/>
                    <a:pt x="262509" y="70199"/>
                  </a:cubicBezTo>
                  <a:lnTo>
                    <a:pt x="12573" y="584168"/>
                  </a:lnTo>
                  <a:cubicBezTo>
                    <a:pt x="-4191" y="618649"/>
                    <a:pt x="-4191" y="658844"/>
                    <a:pt x="12573" y="693230"/>
                  </a:cubicBezTo>
                  <a:lnTo>
                    <a:pt x="262509" y="1207199"/>
                  </a:lnTo>
                  <a:cubicBezTo>
                    <a:pt x="283369" y="1250156"/>
                    <a:pt x="326898" y="1277398"/>
                    <a:pt x="374714" y="1277398"/>
                  </a:cubicBezTo>
                  <a:lnTo>
                    <a:pt x="3311747" y="1277398"/>
                  </a:lnTo>
                  <a:cubicBezTo>
                    <a:pt x="3359468" y="1277398"/>
                    <a:pt x="3402997" y="1250156"/>
                    <a:pt x="3423952" y="1207199"/>
                  </a:cubicBezTo>
                  <a:lnTo>
                    <a:pt x="3673888" y="693230"/>
                  </a:lnTo>
                  <a:cubicBezTo>
                    <a:pt x="3690652" y="658749"/>
                    <a:pt x="3690652" y="618554"/>
                    <a:pt x="3673888" y="584168"/>
                  </a:cubicBezTo>
                  <a:lnTo>
                    <a:pt x="3423952" y="70199"/>
                  </a:lnTo>
                  <a:cubicBezTo>
                    <a:pt x="3403092" y="27242"/>
                    <a:pt x="3359563" y="0"/>
                    <a:pt x="3311747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135679E4-B8D6-A102-E63C-96DF0213253C}"/>
                </a:ext>
              </a:extLst>
            </p:cNvPr>
            <p:cNvGrpSpPr/>
            <p:nvPr/>
          </p:nvGrpSpPr>
          <p:grpSpPr>
            <a:xfrm>
              <a:off x="5449199" y="1973856"/>
              <a:ext cx="1096712" cy="732899"/>
              <a:chOff x="3101412" y="4977211"/>
              <a:chExt cx="1096712" cy="732899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2E5E3A23-08D8-A7FC-85EC-9B89DD34E520}"/>
                  </a:ext>
                </a:extLst>
              </p:cNvPr>
              <p:cNvSpPr/>
              <p:nvPr/>
            </p:nvSpPr>
            <p:spPr>
              <a:xfrm>
                <a:off x="3101412" y="5662116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D71B6864-4F95-D2E1-D1CD-67263FC89A9B}"/>
                  </a:ext>
                </a:extLst>
              </p:cNvPr>
              <p:cNvSpPr/>
              <p:nvPr/>
            </p:nvSpPr>
            <p:spPr>
              <a:xfrm>
                <a:off x="3101412" y="5539383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1D87FC85-AB16-2BC4-B1AB-B3A0E27524E5}"/>
                  </a:ext>
                </a:extLst>
              </p:cNvPr>
              <p:cNvSpPr/>
              <p:nvPr/>
            </p:nvSpPr>
            <p:spPr>
              <a:xfrm>
                <a:off x="3101412" y="541670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0F774BE8-15A2-7AD0-2208-7A29BA7D84EE}"/>
                  </a:ext>
                </a:extLst>
              </p:cNvPr>
              <p:cNvSpPr/>
              <p:nvPr/>
            </p:nvSpPr>
            <p:spPr>
              <a:xfrm>
                <a:off x="3101412" y="5294030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C8955557-4647-7C3F-FC12-031D317E1262}"/>
                  </a:ext>
                </a:extLst>
              </p:cNvPr>
              <p:cNvSpPr/>
              <p:nvPr/>
            </p:nvSpPr>
            <p:spPr>
              <a:xfrm>
                <a:off x="3101412" y="5171297"/>
                <a:ext cx="32846" cy="30405"/>
              </a:xfrm>
              <a:custGeom>
                <a:avLst/>
                <a:gdLst>
                  <a:gd name="connsiteX0" fmla="*/ 56388 w 56387"/>
                  <a:gd name="connsiteY0" fmla="*/ 26099 h 52196"/>
                  <a:gd name="connsiteX1" fmla="*/ 28194 w 56387"/>
                  <a:gd name="connsiteY1" fmla="*/ 52197 h 52196"/>
                  <a:gd name="connsiteX2" fmla="*/ 0 w 56387"/>
                  <a:gd name="connsiteY2" fmla="*/ 26099 h 52196"/>
                  <a:gd name="connsiteX3" fmla="*/ 28194 w 56387"/>
                  <a:gd name="connsiteY3" fmla="*/ 0 h 52196"/>
                  <a:gd name="connsiteX4" fmla="*/ 56388 w 56387"/>
                  <a:gd name="connsiteY4" fmla="*/ 26099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56388" y="26099"/>
                    </a:moveTo>
                    <a:cubicBezTo>
                      <a:pt x="56388" y="40512"/>
                      <a:pt x="43765" y="52197"/>
                      <a:pt x="28194" y="52197"/>
                    </a:cubicBezTo>
                    <a:cubicBezTo>
                      <a:pt x="12623" y="52197"/>
                      <a:pt x="0" y="40512"/>
                      <a:pt x="0" y="26099"/>
                    </a:cubicBezTo>
                    <a:cubicBezTo>
                      <a:pt x="0" y="11685"/>
                      <a:pt x="12623" y="0"/>
                      <a:pt x="28194" y="0"/>
                    </a:cubicBezTo>
                    <a:cubicBezTo>
                      <a:pt x="43765" y="0"/>
                      <a:pt x="56388" y="11685"/>
                      <a:pt x="56388" y="26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B8F99940-8D91-743B-FBD9-C8BDE2E09F2A}"/>
                  </a:ext>
                </a:extLst>
              </p:cNvPr>
              <p:cNvSpPr/>
              <p:nvPr/>
            </p:nvSpPr>
            <p:spPr>
              <a:xfrm>
                <a:off x="3101412" y="5048620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FEC8866C-77BC-C5E9-956F-CC9EA26A3728}"/>
                  </a:ext>
                </a:extLst>
              </p:cNvPr>
              <p:cNvSpPr/>
              <p:nvPr/>
            </p:nvSpPr>
            <p:spPr>
              <a:xfrm>
                <a:off x="3179701" y="4982372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D0308A15-8C93-3235-1E7C-51A2BF494578}"/>
                  </a:ext>
                </a:extLst>
              </p:cNvPr>
              <p:cNvSpPr/>
              <p:nvPr/>
            </p:nvSpPr>
            <p:spPr>
              <a:xfrm>
                <a:off x="3179701" y="5105104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A9F73FFA-D07F-8CA3-6499-20CF281E0650}"/>
                  </a:ext>
                </a:extLst>
              </p:cNvPr>
              <p:cNvSpPr/>
              <p:nvPr/>
            </p:nvSpPr>
            <p:spPr>
              <a:xfrm>
                <a:off x="3179701" y="5227781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56A20BF6-AC44-F657-D137-9AD9B6AF70E0}"/>
                  </a:ext>
                </a:extLst>
              </p:cNvPr>
              <p:cNvSpPr/>
              <p:nvPr/>
            </p:nvSpPr>
            <p:spPr>
              <a:xfrm>
                <a:off x="3179701" y="5350513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8 h 52197"/>
                  <a:gd name="connsiteX2" fmla="*/ 28194 w 56387"/>
                  <a:gd name="connsiteY2" fmla="*/ 52197 h 52197"/>
                  <a:gd name="connsiteX3" fmla="*/ 56388 w 56387"/>
                  <a:gd name="connsiteY3" fmla="*/ 26098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E60A2CBA-8F36-915E-BBD2-0D50D7C32367}"/>
                  </a:ext>
                </a:extLst>
              </p:cNvPr>
              <p:cNvSpPr/>
              <p:nvPr/>
            </p:nvSpPr>
            <p:spPr>
              <a:xfrm>
                <a:off x="3179701" y="5473190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63805500-AB47-313D-1736-4250E63A4333}"/>
                  </a:ext>
                </a:extLst>
              </p:cNvPr>
              <p:cNvSpPr/>
              <p:nvPr/>
            </p:nvSpPr>
            <p:spPr>
              <a:xfrm>
                <a:off x="3179701" y="5595867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540F1D35-7BA6-E151-7697-5A9FCF890B4A}"/>
                  </a:ext>
                </a:extLst>
              </p:cNvPr>
              <p:cNvSpPr/>
              <p:nvPr/>
            </p:nvSpPr>
            <p:spPr>
              <a:xfrm>
                <a:off x="3230747" y="5656900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508E03F2-B7CC-D337-5B0B-0FD6F60071E4}"/>
                  </a:ext>
                </a:extLst>
              </p:cNvPr>
              <p:cNvSpPr/>
              <p:nvPr/>
            </p:nvSpPr>
            <p:spPr>
              <a:xfrm>
                <a:off x="3230747" y="553422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42BCC99-73C4-F5E7-50AF-219D9D5F3E23}"/>
                  </a:ext>
                </a:extLst>
              </p:cNvPr>
              <p:cNvSpPr/>
              <p:nvPr/>
            </p:nvSpPr>
            <p:spPr>
              <a:xfrm>
                <a:off x="3230747" y="541149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D6DBE9E4-F34E-CBC1-C2DC-3BBBB302D598}"/>
                  </a:ext>
                </a:extLst>
              </p:cNvPr>
              <p:cNvSpPr/>
              <p:nvPr/>
            </p:nvSpPr>
            <p:spPr>
              <a:xfrm>
                <a:off x="3230747" y="5288814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621"/>
                      <a:pt x="0" y="26099"/>
                    </a:cubicBezTo>
                    <a:cubicBezTo>
                      <a:pt x="0" y="40577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8ACB447D-AE3F-7788-91CE-342B3D2B21B4}"/>
                  </a:ext>
                </a:extLst>
              </p:cNvPr>
              <p:cNvSpPr/>
              <p:nvPr/>
            </p:nvSpPr>
            <p:spPr>
              <a:xfrm>
                <a:off x="3230747" y="5166137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940D09AE-ADAE-F1CC-67CB-44D9EE11984E}"/>
                  </a:ext>
                </a:extLst>
              </p:cNvPr>
              <p:cNvSpPr/>
              <p:nvPr/>
            </p:nvSpPr>
            <p:spPr>
              <a:xfrm>
                <a:off x="3230747" y="504340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E9D7FA8A-C594-3A30-9F18-1C58024901DE}"/>
                  </a:ext>
                </a:extLst>
              </p:cNvPr>
              <p:cNvSpPr/>
              <p:nvPr/>
            </p:nvSpPr>
            <p:spPr>
              <a:xfrm>
                <a:off x="3309036" y="4977211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226437FC-4B60-4F2F-49AC-74688939EF01}"/>
                  </a:ext>
                </a:extLst>
              </p:cNvPr>
              <p:cNvSpPr/>
              <p:nvPr/>
            </p:nvSpPr>
            <p:spPr>
              <a:xfrm>
                <a:off x="3309036" y="5099888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EFFF6950-D309-FFBE-9977-41869DA6EA8B}"/>
                  </a:ext>
                </a:extLst>
              </p:cNvPr>
              <p:cNvSpPr/>
              <p:nvPr/>
            </p:nvSpPr>
            <p:spPr>
              <a:xfrm>
                <a:off x="3309036" y="522256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F608B17-2DEC-DF8E-EBF4-DF3F3E75A1F1}"/>
                  </a:ext>
                </a:extLst>
              </p:cNvPr>
              <p:cNvSpPr/>
              <p:nvPr/>
            </p:nvSpPr>
            <p:spPr>
              <a:xfrm>
                <a:off x="3309036" y="534529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4447ED19-651C-577B-A7DF-39C1B3AEFC05}"/>
                  </a:ext>
                </a:extLst>
              </p:cNvPr>
              <p:cNvSpPr/>
              <p:nvPr/>
            </p:nvSpPr>
            <p:spPr>
              <a:xfrm>
                <a:off x="3309036" y="546797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354F4919-2A9D-5E95-C11B-D45FD7B1BEFE}"/>
                  </a:ext>
                </a:extLst>
              </p:cNvPr>
              <p:cNvSpPr/>
              <p:nvPr/>
            </p:nvSpPr>
            <p:spPr>
              <a:xfrm>
                <a:off x="3309036" y="5590707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720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3CAD91C7-56CD-B672-5616-331B8A5B12D7}"/>
                  </a:ext>
                </a:extLst>
              </p:cNvPr>
              <p:cNvSpPr/>
              <p:nvPr/>
            </p:nvSpPr>
            <p:spPr>
              <a:xfrm>
                <a:off x="3878643" y="4977211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6303F0C0-5C0D-8C8B-67B1-F36B31604539}"/>
                  </a:ext>
                </a:extLst>
              </p:cNvPr>
              <p:cNvSpPr/>
              <p:nvPr/>
            </p:nvSpPr>
            <p:spPr>
              <a:xfrm>
                <a:off x="3878643" y="5099888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913DA2EA-5147-973C-B24A-5EE22AB2250B}"/>
                  </a:ext>
                </a:extLst>
              </p:cNvPr>
              <p:cNvSpPr/>
              <p:nvPr/>
            </p:nvSpPr>
            <p:spPr>
              <a:xfrm>
                <a:off x="3878643" y="522256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C6645DB8-6A63-EA0B-375A-2A51D98EED59}"/>
                  </a:ext>
                </a:extLst>
              </p:cNvPr>
              <p:cNvSpPr/>
              <p:nvPr/>
            </p:nvSpPr>
            <p:spPr>
              <a:xfrm>
                <a:off x="3878643" y="534529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4BC499C8-251E-87FE-D3FE-A0E9E0DD0E7D}"/>
                  </a:ext>
                </a:extLst>
              </p:cNvPr>
              <p:cNvSpPr/>
              <p:nvPr/>
            </p:nvSpPr>
            <p:spPr>
              <a:xfrm>
                <a:off x="3878643" y="5467975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D15BE331-5AA9-F016-6AAA-8517783DB690}"/>
                  </a:ext>
                </a:extLst>
              </p:cNvPr>
              <p:cNvSpPr/>
              <p:nvPr/>
            </p:nvSpPr>
            <p:spPr>
              <a:xfrm>
                <a:off x="3878643" y="5590707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3B56DC64-3C97-0D41-6EB8-9A87B4D01AF0}"/>
                  </a:ext>
                </a:extLst>
              </p:cNvPr>
              <p:cNvSpPr/>
              <p:nvPr/>
            </p:nvSpPr>
            <p:spPr>
              <a:xfrm>
                <a:off x="3800354" y="5656900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2DB5FAC0-F300-E50A-7AC0-D38A6446452F}"/>
                  </a:ext>
                </a:extLst>
              </p:cNvPr>
              <p:cNvSpPr/>
              <p:nvPr/>
            </p:nvSpPr>
            <p:spPr>
              <a:xfrm>
                <a:off x="3800354" y="553422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AE31C876-24CD-872F-7DA1-642EF22FF6AA}"/>
                  </a:ext>
                </a:extLst>
              </p:cNvPr>
              <p:cNvSpPr/>
              <p:nvPr/>
            </p:nvSpPr>
            <p:spPr>
              <a:xfrm>
                <a:off x="3800354" y="541149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AA429035-6112-DCD9-8F10-0A527B0CBAF2}"/>
                  </a:ext>
                </a:extLst>
              </p:cNvPr>
              <p:cNvSpPr/>
              <p:nvPr/>
            </p:nvSpPr>
            <p:spPr>
              <a:xfrm>
                <a:off x="3800354" y="5288814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F2F33E99-3B36-313C-D6D2-AE7A76FF55E4}"/>
                  </a:ext>
                </a:extLst>
              </p:cNvPr>
              <p:cNvSpPr/>
              <p:nvPr/>
            </p:nvSpPr>
            <p:spPr>
              <a:xfrm>
                <a:off x="3800354" y="5166137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5D810B3B-F6F3-177F-C97A-FC5C6779A80E}"/>
                  </a:ext>
                </a:extLst>
              </p:cNvPr>
              <p:cNvSpPr/>
              <p:nvPr/>
            </p:nvSpPr>
            <p:spPr>
              <a:xfrm>
                <a:off x="3800354" y="504340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E09FB981-E2B1-2EB4-014F-AD5183D1FC6A}"/>
                  </a:ext>
                </a:extLst>
              </p:cNvPr>
              <p:cNvSpPr/>
              <p:nvPr/>
            </p:nvSpPr>
            <p:spPr>
              <a:xfrm>
                <a:off x="3749308" y="4982372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E792B77E-3278-28E8-BA17-D3AD74107AA3}"/>
                  </a:ext>
                </a:extLst>
              </p:cNvPr>
              <p:cNvSpPr/>
              <p:nvPr/>
            </p:nvSpPr>
            <p:spPr>
              <a:xfrm>
                <a:off x="3749308" y="5105104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90D09C49-EEBB-7D27-0F11-F1D35700EFEA}"/>
                  </a:ext>
                </a:extLst>
              </p:cNvPr>
              <p:cNvSpPr/>
              <p:nvPr/>
            </p:nvSpPr>
            <p:spPr>
              <a:xfrm>
                <a:off x="3749308" y="522778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287CC46F-8CCC-7336-7482-BE259653EC25}"/>
                  </a:ext>
                </a:extLst>
              </p:cNvPr>
              <p:cNvSpPr/>
              <p:nvPr/>
            </p:nvSpPr>
            <p:spPr>
              <a:xfrm>
                <a:off x="3749308" y="5350513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A4BFDAE3-4679-EA19-D476-11B583EAE423}"/>
                  </a:ext>
                </a:extLst>
              </p:cNvPr>
              <p:cNvSpPr/>
              <p:nvPr/>
            </p:nvSpPr>
            <p:spPr>
              <a:xfrm>
                <a:off x="3749308" y="5473190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821CD8E8-DD0F-0A5F-BF5A-207B6C7CD9BE}"/>
                  </a:ext>
                </a:extLst>
              </p:cNvPr>
              <p:cNvSpPr/>
              <p:nvPr/>
            </p:nvSpPr>
            <p:spPr>
              <a:xfrm>
                <a:off x="3749308" y="5595867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99D784CF-C229-328D-8ACD-0D044269793B}"/>
                  </a:ext>
                </a:extLst>
              </p:cNvPr>
              <p:cNvSpPr/>
              <p:nvPr/>
            </p:nvSpPr>
            <p:spPr>
              <a:xfrm>
                <a:off x="3671019" y="5662116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955E5DFE-39FD-024C-728F-7114C5DEA75E}"/>
                  </a:ext>
                </a:extLst>
              </p:cNvPr>
              <p:cNvSpPr/>
              <p:nvPr/>
            </p:nvSpPr>
            <p:spPr>
              <a:xfrm>
                <a:off x="3671019" y="553938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AF1B058C-B709-BB9A-18E1-D8210C4F5705}"/>
                  </a:ext>
                </a:extLst>
              </p:cNvPr>
              <p:cNvSpPr/>
              <p:nvPr/>
            </p:nvSpPr>
            <p:spPr>
              <a:xfrm>
                <a:off x="3671019" y="5416706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E4CC95D6-B8B3-5938-1479-FC204CB4EF77}"/>
                  </a:ext>
                </a:extLst>
              </p:cNvPr>
              <p:cNvSpPr/>
              <p:nvPr/>
            </p:nvSpPr>
            <p:spPr>
              <a:xfrm>
                <a:off x="3671019" y="5294030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8 h 52197"/>
                  <a:gd name="connsiteX2" fmla="*/ 28194 w 56387"/>
                  <a:gd name="connsiteY2" fmla="*/ 52197 h 52197"/>
                  <a:gd name="connsiteX3" fmla="*/ 56388 w 56387"/>
                  <a:gd name="connsiteY3" fmla="*/ 26098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E0EC6760-F94F-3F54-78FD-6D340303CEE4}"/>
                  </a:ext>
                </a:extLst>
              </p:cNvPr>
              <p:cNvSpPr/>
              <p:nvPr/>
            </p:nvSpPr>
            <p:spPr>
              <a:xfrm>
                <a:off x="3671019" y="5171297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709BD69B-A5EE-3EB8-5240-7040EA722346}"/>
                  </a:ext>
                </a:extLst>
              </p:cNvPr>
              <p:cNvSpPr/>
              <p:nvPr/>
            </p:nvSpPr>
            <p:spPr>
              <a:xfrm>
                <a:off x="3671019" y="5048620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97E475EA-C97C-C28C-F203-83E32696323E}"/>
                  </a:ext>
                </a:extLst>
              </p:cNvPr>
              <p:cNvSpPr/>
              <p:nvPr/>
            </p:nvSpPr>
            <p:spPr>
              <a:xfrm>
                <a:off x="3589068" y="4994800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0C2CA81-A545-13C6-BF95-1AEB694BF548}"/>
                  </a:ext>
                </a:extLst>
              </p:cNvPr>
              <p:cNvSpPr/>
              <p:nvPr/>
            </p:nvSpPr>
            <p:spPr>
              <a:xfrm>
                <a:off x="3589068" y="5117533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367CD19E-AB9D-7DAE-B527-E570AFE69F60}"/>
                  </a:ext>
                </a:extLst>
              </p:cNvPr>
              <p:cNvSpPr/>
              <p:nvPr/>
            </p:nvSpPr>
            <p:spPr>
              <a:xfrm>
                <a:off x="3589068" y="524020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8244B2A1-6C1F-AE71-7CB1-B10BF9E7DCDA}"/>
                  </a:ext>
                </a:extLst>
              </p:cNvPr>
              <p:cNvSpPr/>
              <p:nvPr/>
            </p:nvSpPr>
            <p:spPr>
              <a:xfrm>
                <a:off x="3589068" y="536288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931F37DA-CAF9-6B41-737A-654E88643BB3}"/>
                  </a:ext>
                </a:extLst>
              </p:cNvPr>
              <p:cNvSpPr/>
              <p:nvPr/>
            </p:nvSpPr>
            <p:spPr>
              <a:xfrm>
                <a:off x="3589068" y="548561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EC516CAE-335A-E802-C593-DF86F253B645}"/>
                  </a:ext>
                </a:extLst>
              </p:cNvPr>
              <p:cNvSpPr/>
              <p:nvPr/>
            </p:nvSpPr>
            <p:spPr>
              <a:xfrm>
                <a:off x="3589068" y="560829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5D7765F8-5FF4-64EB-E62E-A7EFA2B35338}"/>
                  </a:ext>
                </a:extLst>
              </p:cNvPr>
              <p:cNvSpPr/>
              <p:nvPr/>
            </p:nvSpPr>
            <p:spPr>
              <a:xfrm>
                <a:off x="3510779" y="5674544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9 h 52196"/>
                  <a:gd name="connsiteX2" fmla="*/ 28194 w 56388"/>
                  <a:gd name="connsiteY2" fmla="*/ 52197 h 52196"/>
                  <a:gd name="connsiteX3" fmla="*/ 56388 w 56388"/>
                  <a:gd name="connsiteY3" fmla="*/ 26099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235E7B70-3E64-D0EF-8C81-F06846AD7E4E}"/>
                  </a:ext>
                </a:extLst>
              </p:cNvPr>
              <p:cNvSpPr/>
              <p:nvPr/>
            </p:nvSpPr>
            <p:spPr>
              <a:xfrm>
                <a:off x="3510779" y="5551812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A31929AB-BCBA-D016-3158-BE1718C97DCF}"/>
                  </a:ext>
                </a:extLst>
              </p:cNvPr>
              <p:cNvSpPr/>
              <p:nvPr/>
            </p:nvSpPr>
            <p:spPr>
              <a:xfrm>
                <a:off x="3510779" y="5429135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B6EA6AFF-7BD8-7358-89F9-8C98CD898EBC}"/>
                  </a:ext>
                </a:extLst>
              </p:cNvPr>
              <p:cNvSpPr/>
              <p:nvPr/>
            </p:nvSpPr>
            <p:spPr>
              <a:xfrm>
                <a:off x="3510779" y="5306403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DF69AA12-55BD-E278-0B6B-10C6241EA756}"/>
                  </a:ext>
                </a:extLst>
              </p:cNvPr>
              <p:cNvSpPr/>
              <p:nvPr/>
            </p:nvSpPr>
            <p:spPr>
              <a:xfrm>
                <a:off x="3510779" y="5183726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BA2D82CF-6E41-554D-229F-DC2B3385D9E9}"/>
                  </a:ext>
                </a:extLst>
              </p:cNvPr>
              <p:cNvSpPr/>
              <p:nvPr/>
            </p:nvSpPr>
            <p:spPr>
              <a:xfrm>
                <a:off x="3510779" y="506104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668" y="52197"/>
                      <a:pt x="28194" y="52197"/>
                    </a:cubicBezTo>
                    <a:cubicBezTo>
                      <a:pt x="43720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EB70B619-5BA8-A539-EF7C-26935376EC64}"/>
                  </a:ext>
                </a:extLst>
              </p:cNvPr>
              <p:cNvSpPr/>
              <p:nvPr/>
            </p:nvSpPr>
            <p:spPr>
              <a:xfrm>
                <a:off x="3459733" y="500001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9A3AF473-58CB-F776-4194-273D805FB302}"/>
                  </a:ext>
                </a:extLst>
              </p:cNvPr>
              <p:cNvSpPr/>
              <p:nvPr/>
            </p:nvSpPr>
            <p:spPr>
              <a:xfrm>
                <a:off x="3459733" y="512269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F409688-D6F4-5DDE-3A74-4E467BEED0D4}"/>
                  </a:ext>
                </a:extLst>
              </p:cNvPr>
              <p:cNvSpPr/>
              <p:nvPr/>
            </p:nvSpPr>
            <p:spPr>
              <a:xfrm>
                <a:off x="3459733" y="5245425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A728A418-DD93-7D64-DA8E-BC6980DB13B1}"/>
                  </a:ext>
                </a:extLst>
              </p:cNvPr>
              <p:cNvSpPr/>
              <p:nvPr/>
            </p:nvSpPr>
            <p:spPr>
              <a:xfrm>
                <a:off x="3459733" y="5368101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D11845BD-4BC9-953F-56C2-54D7B4EE431A}"/>
                  </a:ext>
                </a:extLst>
              </p:cNvPr>
              <p:cNvSpPr/>
              <p:nvPr/>
            </p:nvSpPr>
            <p:spPr>
              <a:xfrm>
                <a:off x="3459733" y="549083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440B0C4C-3207-FF45-62B2-7AB04BB2D2ED}"/>
                  </a:ext>
                </a:extLst>
              </p:cNvPr>
              <p:cNvSpPr/>
              <p:nvPr/>
            </p:nvSpPr>
            <p:spPr>
              <a:xfrm>
                <a:off x="3459733" y="561351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DF083D2A-81C2-4480-5DB2-6B992457D11F}"/>
                  </a:ext>
                </a:extLst>
              </p:cNvPr>
              <p:cNvSpPr/>
              <p:nvPr/>
            </p:nvSpPr>
            <p:spPr>
              <a:xfrm>
                <a:off x="3381444" y="5679704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577"/>
                      <a:pt x="56388" y="26099"/>
                    </a:cubicBezTo>
                    <a:cubicBezTo>
                      <a:pt x="56388" y="11621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5B5EC0BE-D2C7-BD22-8BAC-15CC73FE1F10}"/>
                  </a:ext>
                </a:extLst>
              </p:cNvPr>
              <p:cNvSpPr/>
              <p:nvPr/>
            </p:nvSpPr>
            <p:spPr>
              <a:xfrm>
                <a:off x="3381444" y="555702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85CFFCFE-FB08-85B3-0D6B-3F65E3B7D059}"/>
                  </a:ext>
                </a:extLst>
              </p:cNvPr>
              <p:cNvSpPr/>
              <p:nvPr/>
            </p:nvSpPr>
            <p:spPr>
              <a:xfrm>
                <a:off x="3381444" y="543435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9E700FBE-CF5B-CB0E-D97B-F36E7F06A8FC}"/>
                  </a:ext>
                </a:extLst>
              </p:cNvPr>
              <p:cNvSpPr/>
              <p:nvPr/>
            </p:nvSpPr>
            <p:spPr>
              <a:xfrm>
                <a:off x="3381444" y="531161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AC241FF2-1494-D311-C11E-92046479F69D}"/>
                  </a:ext>
                </a:extLst>
              </p:cNvPr>
              <p:cNvSpPr/>
              <p:nvPr/>
            </p:nvSpPr>
            <p:spPr>
              <a:xfrm>
                <a:off x="3381444" y="518894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6125CFC7-2C3E-A990-8D25-CA30EF760E2D}"/>
                  </a:ext>
                </a:extLst>
              </p:cNvPr>
              <p:cNvSpPr/>
              <p:nvPr/>
            </p:nvSpPr>
            <p:spPr>
              <a:xfrm>
                <a:off x="3381444" y="506620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BB0EBC9D-04F4-9D4A-9A4D-55F0180EFE62}"/>
                  </a:ext>
                </a:extLst>
              </p:cNvPr>
              <p:cNvSpPr/>
              <p:nvPr/>
            </p:nvSpPr>
            <p:spPr>
              <a:xfrm>
                <a:off x="4165278" y="5362886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BBC30F5A-3EF5-28AE-A242-06D5D92573D1}"/>
                  </a:ext>
                </a:extLst>
              </p:cNvPr>
              <p:cNvSpPr/>
              <p:nvPr/>
            </p:nvSpPr>
            <p:spPr>
              <a:xfrm>
                <a:off x="4075891" y="5551812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E29DD556-5DC4-8841-6C7A-34C75AC466FC}"/>
                  </a:ext>
                </a:extLst>
              </p:cNvPr>
              <p:cNvSpPr/>
              <p:nvPr/>
            </p:nvSpPr>
            <p:spPr>
              <a:xfrm>
                <a:off x="4086988" y="5429135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8 h 52197"/>
                  <a:gd name="connsiteX2" fmla="*/ 28194 w 56387"/>
                  <a:gd name="connsiteY2" fmla="*/ 52197 h 52197"/>
                  <a:gd name="connsiteX3" fmla="*/ 56388 w 56387"/>
                  <a:gd name="connsiteY3" fmla="*/ 26098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4170E2C9-3065-F963-7A26-8D21A923B341}"/>
                  </a:ext>
                </a:extLst>
              </p:cNvPr>
              <p:cNvSpPr/>
              <p:nvPr/>
            </p:nvSpPr>
            <p:spPr>
              <a:xfrm>
                <a:off x="4086988" y="530640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247E6B25-16BB-B994-C644-60C0B013C2BF}"/>
                  </a:ext>
                </a:extLst>
              </p:cNvPr>
              <p:cNvSpPr/>
              <p:nvPr/>
            </p:nvSpPr>
            <p:spPr>
              <a:xfrm>
                <a:off x="4086988" y="5183726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8EE73BB0-0AF2-911A-38E4-052F0DC32EC2}"/>
                  </a:ext>
                </a:extLst>
              </p:cNvPr>
              <p:cNvSpPr/>
              <p:nvPr/>
            </p:nvSpPr>
            <p:spPr>
              <a:xfrm>
                <a:off x="4013804" y="500001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E369DD7D-BB69-1BC0-ED9F-7E3D6FFCD53A}"/>
                  </a:ext>
                </a:extLst>
              </p:cNvPr>
              <p:cNvSpPr/>
              <p:nvPr/>
            </p:nvSpPr>
            <p:spPr>
              <a:xfrm>
                <a:off x="4035998" y="5122693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8 h 52196"/>
                  <a:gd name="connsiteX2" fmla="*/ 28194 w 56387"/>
                  <a:gd name="connsiteY2" fmla="*/ 52197 h 52196"/>
                  <a:gd name="connsiteX3" fmla="*/ 56388 w 56387"/>
                  <a:gd name="connsiteY3" fmla="*/ 26098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7823ECA4-7F1C-93E1-3569-77759AB9AA52}"/>
                  </a:ext>
                </a:extLst>
              </p:cNvPr>
              <p:cNvSpPr/>
              <p:nvPr/>
            </p:nvSpPr>
            <p:spPr>
              <a:xfrm>
                <a:off x="4035998" y="5245425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792CCE55-0FD7-2848-8003-A6A631563A51}"/>
                  </a:ext>
                </a:extLst>
              </p:cNvPr>
              <p:cNvSpPr/>
              <p:nvPr/>
            </p:nvSpPr>
            <p:spPr>
              <a:xfrm>
                <a:off x="4035998" y="5368101"/>
                <a:ext cx="32846" cy="30406"/>
              </a:xfrm>
              <a:custGeom>
                <a:avLst/>
                <a:gdLst>
                  <a:gd name="connsiteX0" fmla="*/ 28194 w 56387"/>
                  <a:gd name="connsiteY0" fmla="*/ 0 h 52197"/>
                  <a:gd name="connsiteX1" fmla="*/ 0 w 56387"/>
                  <a:gd name="connsiteY1" fmla="*/ 26099 h 52197"/>
                  <a:gd name="connsiteX2" fmla="*/ 28194 w 56387"/>
                  <a:gd name="connsiteY2" fmla="*/ 52197 h 52197"/>
                  <a:gd name="connsiteX3" fmla="*/ 56388 w 56387"/>
                  <a:gd name="connsiteY3" fmla="*/ 26099 h 52197"/>
                  <a:gd name="connsiteX4" fmla="*/ 28194 w 56387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4D384E37-CF3C-D834-FD4C-F7A6043026B1}"/>
                  </a:ext>
                </a:extLst>
              </p:cNvPr>
              <p:cNvSpPr/>
              <p:nvPr/>
            </p:nvSpPr>
            <p:spPr>
              <a:xfrm>
                <a:off x="4035998" y="5490835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3F67C3C8-81E0-5FBE-B34C-94FE97BB2CF7}"/>
                  </a:ext>
                </a:extLst>
              </p:cNvPr>
              <p:cNvSpPr/>
              <p:nvPr/>
            </p:nvSpPr>
            <p:spPr>
              <a:xfrm>
                <a:off x="4035998" y="5613511"/>
                <a:ext cx="32846" cy="30405"/>
              </a:xfrm>
              <a:custGeom>
                <a:avLst/>
                <a:gdLst>
                  <a:gd name="connsiteX0" fmla="*/ 28194 w 56387"/>
                  <a:gd name="connsiteY0" fmla="*/ 0 h 52196"/>
                  <a:gd name="connsiteX1" fmla="*/ 0 w 56387"/>
                  <a:gd name="connsiteY1" fmla="*/ 26099 h 52196"/>
                  <a:gd name="connsiteX2" fmla="*/ 28194 w 56387"/>
                  <a:gd name="connsiteY2" fmla="*/ 52197 h 52196"/>
                  <a:gd name="connsiteX3" fmla="*/ 56388 w 56387"/>
                  <a:gd name="connsiteY3" fmla="*/ 26099 h 52196"/>
                  <a:gd name="connsiteX4" fmla="*/ 28194 w 56387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7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EB1D6C50-B6EC-BDB0-E2E7-2DE34FF3A352}"/>
                  </a:ext>
                </a:extLst>
              </p:cNvPr>
              <p:cNvSpPr/>
              <p:nvPr/>
            </p:nvSpPr>
            <p:spPr>
              <a:xfrm>
                <a:off x="3957709" y="5679704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577"/>
                      <a:pt x="56388" y="26099"/>
                    </a:cubicBezTo>
                    <a:cubicBezTo>
                      <a:pt x="56388" y="11621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5D5A48F3-96E1-85EE-2D10-4BFECBE46C5C}"/>
                  </a:ext>
                </a:extLst>
              </p:cNvPr>
              <p:cNvSpPr/>
              <p:nvPr/>
            </p:nvSpPr>
            <p:spPr>
              <a:xfrm>
                <a:off x="3957709" y="555702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E3337C4B-6E94-1FD6-15C4-A4CCF7D8575D}"/>
                  </a:ext>
                </a:extLst>
              </p:cNvPr>
              <p:cNvSpPr/>
              <p:nvPr/>
            </p:nvSpPr>
            <p:spPr>
              <a:xfrm>
                <a:off x="3957709" y="543435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8 h 52197"/>
                  <a:gd name="connsiteX2" fmla="*/ 28194 w 56388"/>
                  <a:gd name="connsiteY2" fmla="*/ 52197 h 52197"/>
                  <a:gd name="connsiteX3" fmla="*/ 56388 w 56388"/>
                  <a:gd name="connsiteY3" fmla="*/ 26098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D532C0C0-7B35-D79E-E49C-F8CECC231CD7}"/>
                  </a:ext>
                </a:extLst>
              </p:cNvPr>
              <p:cNvSpPr/>
              <p:nvPr/>
            </p:nvSpPr>
            <p:spPr>
              <a:xfrm>
                <a:off x="3957709" y="5311618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7932C282-C809-68BE-AC84-438F10A06CC9}"/>
                  </a:ext>
                </a:extLst>
              </p:cNvPr>
              <p:cNvSpPr/>
              <p:nvPr/>
            </p:nvSpPr>
            <p:spPr>
              <a:xfrm>
                <a:off x="3957709" y="5188941"/>
                <a:ext cx="32847" cy="30406"/>
              </a:xfrm>
              <a:custGeom>
                <a:avLst/>
                <a:gdLst>
                  <a:gd name="connsiteX0" fmla="*/ 28194 w 56388"/>
                  <a:gd name="connsiteY0" fmla="*/ 0 h 52197"/>
                  <a:gd name="connsiteX1" fmla="*/ 0 w 56388"/>
                  <a:gd name="connsiteY1" fmla="*/ 26099 h 52197"/>
                  <a:gd name="connsiteX2" fmla="*/ 28194 w 56388"/>
                  <a:gd name="connsiteY2" fmla="*/ 52197 h 52197"/>
                  <a:gd name="connsiteX3" fmla="*/ 56388 w 56388"/>
                  <a:gd name="connsiteY3" fmla="*/ 26099 h 52197"/>
                  <a:gd name="connsiteX4" fmla="*/ 28194 w 56388"/>
                  <a:gd name="connsiteY4" fmla="*/ 0 h 5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7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9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9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15CC3905-81E6-B81C-4BAC-51DB1AC1D687}"/>
                  </a:ext>
                </a:extLst>
              </p:cNvPr>
              <p:cNvSpPr/>
              <p:nvPr/>
            </p:nvSpPr>
            <p:spPr>
              <a:xfrm>
                <a:off x="3957709" y="5066209"/>
                <a:ext cx="32847" cy="30405"/>
              </a:xfrm>
              <a:custGeom>
                <a:avLst/>
                <a:gdLst>
                  <a:gd name="connsiteX0" fmla="*/ 28194 w 56388"/>
                  <a:gd name="connsiteY0" fmla="*/ 0 h 52196"/>
                  <a:gd name="connsiteX1" fmla="*/ 0 w 56388"/>
                  <a:gd name="connsiteY1" fmla="*/ 26098 h 52196"/>
                  <a:gd name="connsiteX2" fmla="*/ 28194 w 56388"/>
                  <a:gd name="connsiteY2" fmla="*/ 52197 h 52196"/>
                  <a:gd name="connsiteX3" fmla="*/ 56388 w 56388"/>
                  <a:gd name="connsiteY3" fmla="*/ 26098 h 52196"/>
                  <a:gd name="connsiteX4" fmla="*/ 28194 w 56388"/>
                  <a:gd name="connsiteY4" fmla="*/ 0 h 52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388" h="52196">
                    <a:moveTo>
                      <a:pt x="28194" y="0"/>
                    </a:moveTo>
                    <a:cubicBezTo>
                      <a:pt x="12668" y="0"/>
                      <a:pt x="0" y="11716"/>
                      <a:pt x="0" y="26098"/>
                    </a:cubicBezTo>
                    <a:cubicBezTo>
                      <a:pt x="0" y="40481"/>
                      <a:pt x="12573" y="52197"/>
                      <a:pt x="28194" y="52197"/>
                    </a:cubicBezTo>
                    <a:cubicBezTo>
                      <a:pt x="43815" y="52197"/>
                      <a:pt x="56388" y="40481"/>
                      <a:pt x="56388" y="26098"/>
                    </a:cubicBezTo>
                    <a:cubicBezTo>
                      <a:pt x="56388" y="11716"/>
                      <a:pt x="43815" y="0"/>
                      <a:pt x="28194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25B29E84-1BB7-A71B-4302-74C1CDDAA574}"/>
                </a:ext>
              </a:extLst>
            </p:cNvPr>
            <p:cNvSpPr/>
            <p:nvPr/>
          </p:nvSpPr>
          <p:spPr>
            <a:xfrm>
              <a:off x="3022916" y="1876556"/>
              <a:ext cx="3095030" cy="1070426"/>
            </a:xfrm>
            <a:custGeom>
              <a:avLst/>
              <a:gdLst>
                <a:gd name="connsiteX0" fmla="*/ 4427792 w 4904422"/>
                <a:gd name="connsiteY0" fmla="*/ 0 h 1696212"/>
                <a:gd name="connsiteX1" fmla="*/ 476441 w 4904422"/>
                <a:gd name="connsiteY1" fmla="*/ 0 h 1696212"/>
                <a:gd name="connsiteX2" fmla="*/ 364236 w 4904422"/>
                <a:gd name="connsiteY2" fmla="*/ 70199 h 1696212"/>
                <a:gd name="connsiteX3" fmla="*/ 12573 w 4904422"/>
                <a:gd name="connsiteY3" fmla="*/ 793528 h 1696212"/>
                <a:gd name="connsiteX4" fmla="*/ 12573 w 4904422"/>
                <a:gd name="connsiteY4" fmla="*/ 902589 h 1696212"/>
                <a:gd name="connsiteX5" fmla="*/ 364331 w 4904422"/>
                <a:gd name="connsiteY5" fmla="*/ 1626013 h 1696212"/>
                <a:gd name="connsiteX6" fmla="*/ 476536 w 4904422"/>
                <a:gd name="connsiteY6" fmla="*/ 1696212 h 1696212"/>
                <a:gd name="connsiteX7" fmla="*/ 4427887 w 4904422"/>
                <a:gd name="connsiteY7" fmla="*/ 1696212 h 1696212"/>
                <a:gd name="connsiteX8" fmla="*/ 4540091 w 4904422"/>
                <a:gd name="connsiteY8" fmla="*/ 1626013 h 1696212"/>
                <a:gd name="connsiteX9" fmla="*/ 4891850 w 4904422"/>
                <a:gd name="connsiteY9" fmla="*/ 902589 h 1696212"/>
                <a:gd name="connsiteX10" fmla="*/ 4891850 w 4904422"/>
                <a:gd name="connsiteY10" fmla="*/ 793528 h 1696212"/>
                <a:gd name="connsiteX11" fmla="*/ 4539996 w 4904422"/>
                <a:gd name="connsiteY11" fmla="*/ 70199 h 1696212"/>
                <a:gd name="connsiteX12" fmla="*/ 4427792 w 4904422"/>
                <a:gd name="connsiteY12" fmla="*/ 0 h 16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4422" h="1696212">
                  <a:moveTo>
                    <a:pt x="4427792" y="0"/>
                  </a:moveTo>
                  <a:lnTo>
                    <a:pt x="476441" y="0"/>
                  </a:lnTo>
                  <a:cubicBezTo>
                    <a:pt x="428720" y="0"/>
                    <a:pt x="385191" y="27241"/>
                    <a:pt x="364236" y="70199"/>
                  </a:cubicBezTo>
                  <a:lnTo>
                    <a:pt x="12573" y="793528"/>
                  </a:lnTo>
                  <a:cubicBezTo>
                    <a:pt x="-4191" y="828008"/>
                    <a:pt x="-4191" y="868204"/>
                    <a:pt x="12573" y="902589"/>
                  </a:cubicBezTo>
                  <a:lnTo>
                    <a:pt x="364331" y="1626013"/>
                  </a:lnTo>
                  <a:cubicBezTo>
                    <a:pt x="385191" y="1668971"/>
                    <a:pt x="428720" y="1696212"/>
                    <a:pt x="476536" y="1696212"/>
                  </a:cubicBezTo>
                  <a:lnTo>
                    <a:pt x="4427887" y="1696212"/>
                  </a:lnTo>
                  <a:cubicBezTo>
                    <a:pt x="4475607" y="1696212"/>
                    <a:pt x="4519137" y="1668971"/>
                    <a:pt x="4540091" y="1626013"/>
                  </a:cubicBezTo>
                  <a:lnTo>
                    <a:pt x="4891850" y="902589"/>
                  </a:lnTo>
                  <a:cubicBezTo>
                    <a:pt x="4908614" y="868109"/>
                    <a:pt x="4908614" y="827913"/>
                    <a:pt x="4891850" y="793528"/>
                  </a:cubicBezTo>
                  <a:lnTo>
                    <a:pt x="4539996" y="70199"/>
                  </a:lnTo>
                  <a:cubicBezTo>
                    <a:pt x="4519137" y="27241"/>
                    <a:pt x="4475607" y="0"/>
                    <a:pt x="4427792" y="0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 w="19050" cap="flat">
              <a:noFill/>
              <a:prstDash val="solid"/>
              <a:miter/>
            </a:ln>
            <a:effectLst>
              <a:softEdge rad="1651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4A01DF7-9D80-569E-BE18-1599BC147586}"/>
                </a:ext>
              </a:extLst>
            </p:cNvPr>
            <p:cNvSpPr/>
            <p:nvPr/>
          </p:nvSpPr>
          <p:spPr>
            <a:xfrm>
              <a:off x="3141975" y="1721789"/>
              <a:ext cx="2856912" cy="988073"/>
            </a:xfrm>
            <a:custGeom>
              <a:avLst/>
              <a:gdLst>
                <a:gd name="connsiteX0" fmla="*/ 4427792 w 4904422"/>
                <a:gd name="connsiteY0" fmla="*/ 0 h 1696212"/>
                <a:gd name="connsiteX1" fmla="*/ 476441 w 4904422"/>
                <a:gd name="connsiteY1" fmla="*/ 0 h 1696212"/>
                <a:gd name="connsiteX2" fmla="*/ 364236 w 4904422"/>
                <a:gd name="connsiteY2" fmla="*/ 70199 h 1696212"/>
                <a:gd name="connsiteX3" fmla="*/ 12573 w 4904422"/>
                <a:gd name="connsiteY3" fmla="*/ 793528 h 1696212"/>
                <a:gd name="connsiteX4" fmla="*/ 12573 w 4904422"/>
                <a:gd name="connsiteY4" fmla="*/ 902589 h 1696212"/>
                <a:gd name="connsiteX5" fmla="*/ 364331 w 4904422"/>
                <a:gd name="connsiteY5" fmla="*/ 1626013 h 1696212"/>
                <a:gd name="connsiteX6" fmla="*/ 476536 w 4904422"/>
                <a:gd name="connsiteY6" fmla="*/ 1696212 h 1696212"/>
                <a:gd name="connsiteX7" fmla="*/ 4427887 w 4904422"/>
                <a:gd name="connsiteY7" fmla="*/ 1696212 h 1696212"/>
                <a:gd name="connsiteX8" fmla="*/ 4540091 w 4904422"/>
                <a:gd name="connsiteY8" fmla="*/ 1626013 h 1696212"/>
                <a:gd name="connsiteX9" fmla="*/ 4891850 w 4904422"/>
                <a:gd name="connsiteY9" fmla="*/ 902589 h 1696212"/>
                <a:gd name="connsiteX10" fmla="*/ 4891850 w 4904422"/>
                <a:gd name="connsiteY10" fmla="*/ 793528 h 1696212"/>
                <a:gd name="connsiteX11" fmla="*/ 4539996 w 4904422"/>
                <a:gd name="connsiteY11" fmla="*/ 70199 h 1696212"/>
                <a:gd name="connsiteX12" fmla="*/ 4427792 w 4904422"/>
                <a:gd name="connsiteY12" fmla="*/ 0 h 169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04422" h="1696212">
                  <a:moveTo>
                    <a:pt x="4427792" y="0"/>
                  </a:moveTo>
                  <a:lnTo>
                    <a:pt x="476441" y="0"/>
                  </a:lnTo>
                  <a:cubicBezTo>
                    <a:pt x="428720" y="0"/>
                    <a:pt x="385191" y="27241"/>
                    <a:pt x="364236" y="70199"/>
                  </a:cubicBezTo>
                  <a:lnTo>
                    <a:pt x="12573" y="793528"/>
                  </a:lnTo>
                  <a:cubicBezTo>
                    <a:pt x="-4191" y="828008"/>
                    <a:pt x="-4191" y="868204"/>
                    <a:pt x="12573" y="902589"/>
                  </a:cubicBezTo>
                  <a:lnTo>
                    <a:pt x="364331" y="1626013"/>
                  </a:lnTo>
                  <a:cubicBezTo>
                    <a:pt x="385191" y="1668971"/>
                    <a:pt x="428720" y="1696212"/>
                    <a:pt x="476536" y="1696212"/>
                  </a:cubicBezTo>
                  <a:lnTo>
                    <a:pt x="4427887" y="1696212"/>
                  </a:lnTo>
                  <a:cubicBezTo>
                    <a:pt x="4475607" y="1696212"/>
                    <a:pt x="4519137" y="1668971"/>
                    <a:pt x="4540091" y="1626013"/>
                  </a:cubicBezTo>
                  <a:lnTo>
                    <a:pt x="4891850" y="902589"/>
                  </a:lnTo>
                  <a:cubicBezTo>
                    <a:pt x="4908614" y="868109"/>
                    <a:pt x="4908614" y="827913"/>
                    <a:pt x="4891850" y="793528"/>
                  </a:cubicBezTo>
                  <a:lnTo>
                    <a:pt x="4539996" y="70199"/>
                  </a:lnTo>
                  <a:cubicBezTo>
                    <a:pt x="4519137" y="27241"/>
                    <a:pt x="4475607" y="0"/>
                    <a:pt x="4427792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9050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81250F50-C766-2E2B-C709-6F462CC95729}"/>
                </a:ext>
              </a:extLst>
            </p:cNvPr>
            <p:cNvGrpSpPr/>
            <p:nvPr/>
          </p:nvGrpSpPr>
          <p:grpSpPr>
            <a:xfrm>
              <a:off x="3124410" y="1484784"/>
              <a:ext cx="1314672" cy="548935"/>
              <a:chOff x="776623" y="4488139"/>
              <a:chExt cx="1314672" cy="548935"/>
            </a:xfrm>
          </p:grpSpPr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5264878E-471E-6E00-F0D1-F8C0857248EF}"/>
                  </a:ext>
                </a:extLst>
              </p:cNvPr>
              <p:cNvSpPr/>
              <p:nvPr/>
            </p:nvSpPr>
            <p:spPr>
              <a:xfrm>
                <a:off x="776623" y="4582392"/>
                <a:ext cx="1314672" cy="454682"/>
              </a:xfrm>
              <a:custGeom>
                <a:avLst/>
                <a:gdLst>
                  <a:gd name="connsiteX0" fmla="*/ 4427792 w 4904422"/>
                  <a:gd name="connsiteY0" fmla="*/ 0 h 1696212"/>
                  <a:gd name="connsiteX1" fmla="*/ 476441 w 4904422"/>
                  <a:gd name="connsiteY1" fmla="*/ 0 h 1696212"/>
                  <a:gd name="connsiteX2" fmla="*/ 364236 w 4904422"/>
                  <a:gd name="connsiteY2" fmla="*/ 70199 h 1696212"/>
                  <a:gd name="connsiteX3" fmla="*/ 12573 w 4904422"/>
                  <a:gd name="connsiteY3" fmla="*/ 793528 h 1696212"/>
                  <a:gd name="connsiteX4" fmla="*/ 12573 w 4904422"/>
                  <a:gd name="connsiteY4" fmla="*/ 902589 h 1696212"/>
                  <a:gd name="connsiteX5" fmla="*/ 364331 w 4904422"/>
                  <a:gd name="connsiteY5" fmla="*/ 1626013 h 1696212"/>
                  <a:gd name="connsiteX6" fmla="*/ 476536 w 4904422"/>
                  <a:gd name="connsiteY6" fmla="*/ 1696212 h 1696212"/>
                  <a:gd name="connsiteX7" fmla="*/ 4427887 w 4904422"/>
                  <a:gd name="connsiteY7" fmla="*/ 1696212 h 1696212"/>
                  <a:gd name="connsiteX8" fmla="*/ 4540091 w 4904422"/>
                  <a:gd name="connsiteY8" fmla="*/ 1626013 h 1696212"/>
                  <a:gd name="connsiteX9" fmla="*/ 4891850 w 4904422"/>
                  <a:gd name="connsiteY9" fmla="*/ 902589 h 1696212"/>
                  <a:gd name="connsiteX10" fmla="*/ 4891850 w 4904422"/>
                  <a:gd name="connsiteY10" fmla="*/ 793528 h 1696212"/>
                  <a:gd name="connsiteX11" fmla="*/ 4539996 w 4904422"/>
                  <a:gd name="connsiteY11" fmla="*/ 70199 h 1696212"/>
                  <a:gd name="connsiteX12" fmla="*/ 4427792 w 4904422"/>
                  <a:gd name="connsiteY12" fmla="*/ 0 h 169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4422" h="1696212">
                    <a:moveTo>
                      <a:pt x="4427792" y="0"/>
                    </a:moveTo>
                    <a:lnTo>
                      <a:pt x="476441" y="0"/>
                    </a:lnTo>
                    <a:cubicBezTo>
                      <a:pt x="428720" y="0"/>
                      <a:pt x="385191" y="27241"/>
                      <a:pt x="364236" y="70199"/>
                    </a:cubicBezTo>
                    <a:lnTo>
                      <a:pt x="12573" y="793528"/>
                    </a:lnTo>
                    <a:cubicBezTo>
                      <a:pt x="-4191" y="828008"/>
                      <a:pt x="-4191" y="868204"/>
                      <a:pt x="12573" y="902589"/>
                    </a:cubicBezTo>
                    <a:lnTo>
                      <a:pt x="364331" y="1626013"/>
                    </a:lnTo>
                    <a:cubicBezTo>
                      <a:pt x="385191" y="1668971"/>
                      <a:pt x="428720" y="1696212"/>
                      <a:pt x="476536" y="1696212"/>
                    </a:cubicBezTo>
                    <a:lnTo>
                      <a:pt x="4427887" y="1696212"/>
                    </a:lnTo>
                    <a:cubicBezTo>
                      <a:pt x="4475607" y="1696212"/>
                      <a:pt x="4519137" y="1668971"/>
                      <a:pt x="4540091" y="1626013"/>
                    </a:cubicBezTo>
                    <a:lnTo>
                      <a:pt x="4891850" y="902589"/>
                    </a:lnTo>
                    <a:cubicBezTo>
                      <a:pt x="4908614" y="868109"/>
                      <a:pt x="4908614" y="827913"/>
                      <a:pt x="4891850" y="793528"/>
                    </a:cubicBezTo>
                    <a:lnTo>
                      <a:pt x="4539996" y="70199"/>
                    </a:lnTo>
                    <a:cubicBezTo>
                      <a:pt x="4519137" y="27241"/>
                      <a:pt x="4475607" y="0"/>
                      <a:pt x="4427792" y="0"/>
                    </a:cubicBezTo>
                    <a:close/>
                  </a:path>
                </a:pathLst>
              </a:custGeom>
              <a:solidFill>
                <a:schemeClr val="tx1">
                  <a:alpha val="49000"/>
                </a:schemeClr>
              </a:solidFill>
              <a:ln w="9525" cap="flat">
                <a:noFill/>
                <a:prstDash val="solid"/>
                <a:miter/>
              </a:ln>
              <a:effectLst>
                <a:softEdge rad="114300"/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AF6893E8-D967-DEE6-73B8-F93AE3E47862}"/>
                  </a:ext>
                </a:extLst>
              </p:cNvPr>
              <p:cNvSpPr/>
              <p:nvPr/>
            </p:nvSpPr>
            <p:spPr>
              <a:xfrm>
                <a:off x="843175" y="4488139"/>
                <a:ext cx="1181568" cy="408649"/>
              </a:xfrm>
              <a:custGeom>
                <a:avLst/>
                <a:gdLst>
                  <a:gd name="connsiteX0" fmla="*/ 4427792 w 4904422"/>
                  <a:gd name="connsiteY0" fmla="*/ 0 h 1696212"/>
                  <a:gd name="connsiteX1" fmla="*/ 476441 w 4904422"/>
                  <a:gd name="connsiteY1" fmla="*/ 0 h 1696212"/>
                  <a:gd name="connsiteX2" fmla="*/ 364236 w 4904422"/>
                  <a:gd name="connsiteY2" fmla="*/ 70199 h 1696212"/>
                  <a:gd name="connsiteX3" fmla="*/ 12573 w 4904422"/>
                  <a:gd name="connsiteY3" fmla="*/ 793528 h 1696212"/>
                  <a:gd name="connsiteX4" fmla="*/ 12573 w 4904422"/>
                  <a:gd name="connsiteY4" fmla="*/ 902589 h 1696212"/>
                  <a:gd name="connsiteX5" fmla="*/ 364331 w 4904422"/>
                  <a:gd name="connsiteY5" fmla="*/ 1626013 h 1696212"/>
                  <a:gd name="connsiteX6" fmla="*/ 476536 w 4904422"/>
                  <a:gd name="connsiteY6" fmla="*/ 1696212 h 1696212"/>
                  <a:gd name="connsiteX7" fmla="*/ 4427887 w 4904422"/>
                  <a:gd name="connsiteY7" fmla="*/ 1696212 h 1696212"/>
                  <a:gd name="connsiteX8" fmla="*/ 4540091 w 4904422"/>
                  <a:gd name="connsiteY8" fmla="*/ 1626013 h 1696212"/>
                  <a:gd name="connsiteX9" fmla="*/ 4891850 w 4904422"/>
                  <a:gd name="connsiteY9" fmla="*/ 902589 h 1696212"/>
                  <a:gd name="connsiteX10" fmla="*/ 4891850 w 4904422"/>
                  <a:gd name="connsiteY10" fmla="*/ 793528 h 1696212"/>
                  <a:gd name="connsiteX11" fmla="*/ 4539996 w 4904422"/>
                  <a:gd name="connsiteY11" fmla="*/ 70199 h 1696212"/>
                  <a:gd name="connsiteX12" fmla="*/ 4427792 w 4904422"/>
                  <a:gd name="connsiteY12" fmla="*/ 0 h 169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4422" h="1696212">
                    <a:moveTo>
                      <a:pt x="4427792" y="0"/>
                    </a:moveTo>
                    <a:lnTo>
                      <a:pt x="476441" y="0"/>
                    </a:lnTo>
                    <a:cubicBezTo>
                      <a:pt x="428720" y="0"/>
                      <a:pt x="385191" y="27241"/>
                      <a:pt x="364236" y="70199"/>
                    </a:cubicBezTo>
                    <a:lnTo>
                      <a:pt x="12573" y="793528"/>
                    </a:lnTo>
                    <a:cubicBezTo>
                      <a:pt x="-4191" y="828008"/>
                      <a:pt x="-4191" y="868204"/>
                      <a:pt x="12573" y="902589"/>
                    </a:cubicBezTo>
                    <a:lnTo>
                      <a:pt x="364331" y="1626013"/>
                    </a:lnTo>
                    <a:cubicBezTo>
                      <a:pt x="385191" y="1668971"/>
                      <a:pt x="428720" y="1696212"/>
                      <a:pt x="476536" y="1696212"/>
                    </a:cubicBezTo>
                    <a:lnTo>
                      <a:pt x="4427887" y="1696212"/>
                    </a:lnTo>
                    <a:cubicBezTo>
                      <a:pt x="4475607" y="1696212"/>
                      <a:pt x="4519137" y="1668971"/>
                      <a:pt x="4540091" y="1626013"/>
                    </a:cubicBezTo>
                    <a:lnTo>
                      <a:pt x="4891850" y="902589"/>
                    </a:lnTo>
                    <a:cubicBezTo>
                      <a:pt x="4908614" y="868109"/>
                      <a:pt x="4908614" y="827913"/>
                      <a:pt x="4891850" y="793528"/>
                    </a:cubicBezTo>
                    <a:lnTo>
                      <a:pt x="4539996" y="70199"/>
                    </a:lnTo>
                    <a:cubicBezTo>
                      <a:pt x="4519137" y="27241"/>
                      <a:pt x="4475607" y="0"/>
                      <a:pt x="4427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709" name="TextBox 708">
              <a:extLst>
                <a:ext uri="{FF2B5EF4-FFF2-40B4-BE49-F238E27FC236}">
                  <a16:creationId xmlns:a16="http://schemas.microsoft.com/office/drawing/2014/main" id="{0BB28B90-321E-E72E-2210-F81B222CFDD8}"/>
                </a:ext>
              </a:extLst>
            </p:cNvPr>
            <p:cNvSpPr txBox="1"/>
            <p:nvPr/>
          </p:nvSpPr>
          <p:spPr>
            <a:xfrm>
              <a:off x="4193190" y="2025798"/>
              <a:ext cx="1402286" cy="490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660111A4-0053-BA80-49B4-052C3FEAE161}"/>
                </a:ext>
              </a:extLst>
            </p:cNvPr>
            <p:cNvSpPr txBox="1"/>
            <p:nvPr/>
          </p:nvSpPr>
          <p:spPr>
            <a:xfrm>
              <a:off x="3348593" y="1541193"/>
              <a:ext cx="910316" cy="3087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STEP 02</a:t>
              </a:r>
            </a:p>
          </p:txBody>
        </p:sp>
        <p:pic>
          <p:nvPicPr>
            <p:cNvPr id="726" name="Graphic 725" descr="Gears outline">
              <a:extLst>
                <a:ext uri="{FF2B5EF4-FFF2-40B4-BE49-F238E27FC236}">
                  <a16:creationId xmlns:a16="http://schemas.microsoft.com/office/drawing/2014/main" id="{73B46198-541B-3604-D8A1-D57B68DD5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79721" y="1973589"/>
              <a:ext cx="594568" cy="594568"/>
            </a:xfrm>
            <a:prstGeom prst="rect">
              <a:avLst/>
            </a:prstGeom>
          </p:spPr>
        </p:pic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38BEF0D5-12CA-0BBA-4471-7BC1EED0F43F}"/>
              </a:ext>
            </a:extLst>
          </p:cNvPr>
          <p:cNvGrpSpPr/>
          <p:nvPr/>
        </p:nvGrpSpPr>
        <p:grpSpPr>
          <a:xfrm>
            <a:off x="675129" y="4488139"/>
            <a:ext cx="3547075" cy="1462198"/>
            <a:chOff x="675129" y="4488139"/>
            <a:chExt cx="3547075" cy="1462198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4C45954F-D9F7-9A77-CA8C-1D3A329E7C4F}"/>
                </a:ext>
              </a:extLst>
            </p:cNvPr>
            <p:cNvGrpSpPr/>
            <p:nvPr/>
          </p:nvGrpSpPr>
          <p:grpSpPr>
            <a:xfrm>
              <a:off x="675129" y="4488139"/>
              <a:ext cx="3547075" cy="1462198"/>
              <a:chOff x="675129" y="4488139"/>
              <a:chExt cx="3547075" cy="1462198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8AB9F5FD-C308-DACF-B2F8-E91A87E493FA}"/>
                  </a:ext>
                </a:extLst>
              </p:cNvPr>
              <p:cNvGrpSpPr/>
              <p:nvPr/>
            </p:nvGrpSpPr>
            <p:grpSpPr>
              <a:xfrm>
                <a:off x="2074776" y="4969166"/>
                <a:ext cx="2147428" cy="744106"/>
                <a:chOff x="2074776" y="4969166"/>
                <a:chExt cx="2147428" cy="744106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469D5AE0-2BEC-56E6-22CB-19AE62F68502}"/>
                    </a:ext>
                  </a:extLst>
                </p:cNvPr>
                <p:cNvSpPr/>
                <p:nvPr/>
              </p:nvSpPr>
              <p:spPr>
                <a:xfrm>
                  <a:off x="2074776" y="4969166"/>
                  <a:ext cx="2147428" cy="744106"/>
                </a:xfrm>
                <a:custGeom>
                  <a:avLst/>
                  <a:gdLst>
                    <a:gd name="connsiteX0" fmla="*/ 3311747 w 3686460"/>
                    <a:gd name="connsiteY0" fmla="*/ 0 h 1277397"/>
                    <a:gd name="connsiteX1" fmla="*/ 374714 w 3686460"/>
                    <a:gd name="connsiteY1" fmla="*/ 0 h 1277397"/>
                    <a:gd name="connsiteX2" fmla="*/ 262509 w 3686460"/>
                    <a:gd name="connsiteY2" fmla="*/ 70199 h 1277397"/>
                    <a:gd name="connsiteX3" fmla="*/ 12573 w 3686460"/>
                    <a:gd name="connsiteY3" fmla="*/ 584168 h 1277397"/>
                    <a:gd name="connsiteX4" fmla="*/ 12573 w 3686460"/>
                    <a:gd name="connsiteY4" fmla="*/ 693230 h 1277397"/>
                    <a:gd name="connsiteX5" fmla="*/ 262509 w 3686460"/>
                    <a:gd name="connsiteY5" fmla="*/ 1207199 h 1277397"/>
                    <a:gd name="connsiteX6" fmla="*/ 374714 w 3686460"/>
                    <a:gd name="connsiteY6" fmla="*/ 1277398 h 1277397"/>
                    <a:gd name="connsiteX7" fmla="*/ 3311747 w 3686460"/>
                    <a:gd name="connsiteY7" fmla="*/ 1277398 h 1277397"/>
                    <a:gd name="connsiteX8" fmla="*/ 3423952 w 3686460"/>
                    <a:gd name="connsiteY8" fmla="*/ 1207199 h 1277397"/>
                    <a:gd name="connsiteX9" fmla="*/ 3673888 w 3686460"/>
                    <a:gd name="connsiteY9" fmla="*/ 693230 h 1277397"/>
                    <a:gd name="connsiteX10" fmla="*/ 3673888 w 3686460"/>
                    <a:gd name="connsiteY10" fmla="*/ 584168 h 1277397"/>
                    <a:gd name="connsiteX11" fmla="*/ 3423952 w 3686460"/>
                    <a:gd name="connsiteY11" fmla="*/ 70199 h 1277397"/>
                    <a:gd name="connsiteX12" fmla="*/ 3311747 w 3686460"/>
                    <a:gd name="connsiteY12" fmla="*/ 0 h 127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686460" h="1277397">
                      <a:moveTo>
                        <a:pt x="3311747" y="0"/>
                      </a:moveTo>
                      <a:lnTo>
                        <a:pt x="374714" y="0"/>
                      </a:lnTo>
                      <a:cubicBezTo>
                        <a:pt x="326993" y="0"/>
                        <a:pt x="283464" y="27242"/>
                        <a:pt x="262509" y="70199"/>
                      </a:cubicBezTo>
                      <a:lnTo>
                        <a:pt x="12573" y="584168"/>
                      </a:lnTo>
                      <a:cubicBezTo>
                        <a:pt x="-4191" y="618649"/>
                        <a:pt x="-4191" y="658844"/>
                        <a:pt x="12573" y="693230"/>
                      </a:cubicBezTo>
                      <a:lnTo>
                        <a:pt x="262509" y="1207199"/>
                      </a:lnTo>
                      <a:cubicBezTo>
                        <a:pt x="283369" y="1250156"/>
                        <a:pt x="326898" y="1277398"/>
                        <a:pt x="374714" y="1277398"/>
                      </a:cubicBezTo>
                      <a:lnTo>
                        <a:pt x="3311747" y="1277398"/>
                      </a:lnTo>
                      <a:cubicBezTo>
                        <a:pt x="3359468" y="1277398"/>
                        <a:pt x="3402997" y="1250156"/>
                        <a:pt x="3423952" y="1207199"/>
                      </a:cubicBezTo>
                      <a:lnTo>
                        <a:pt x="3673888" y="693230"/>
                      </a:lnTo>
                      <a:cubicBezTo>
                        <a:pt x="3690652" y="658749"/>
                        <a:pt x="3690652" y="618554"/>
                        <a:pt x="3673888" y="584168"/>
                      </a:cubicBezTo>
                      <a:lnTo>
                        <a:pt x="3423952" y="70199"/>
                      </a:lnTo>
                      <a:cubicBezTo>
                        <a:pt x="3403092" y="27242"/>
                        <a:pt x="3359563" y="0"/>
                        <a:pt x="331174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9050" cap="flat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391" name="Group 390">
                  <a:extLst>
                    <a:ext uri="{FF2B5EF4-FFF2-40B4-BE49-F238E27FC236}">
                      <a16:creationId xmlns:a16="http://schemas.microsoft.com/office/drawing/2014/main" id="{A7570A51-60AB-6D14-4EF8-CDEF01EA2A42}"/>
                    </a:ext>
                  </a:extLst>
                </p:cNvPr>
                <p:cNvGrpSpPr/>
                <p:nvPr/>
              </p:nvGrpSpPr>
              <p:grpSpPr>
                <a:xfrm>
                  <a:off x="3101412" y="4977211"/>
                  <a:ext cx="1096712" cy="732899"/>
                  <a:chOff x="3101412" y="4977211"/>
                  <a:chExt cx="1096712" cy="732899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sp>
                <p:nvSpPr>
                  <p:cNvPr id="8" name="Freeform: Shape 7">
                    <a:extLst>
                      <a:ext uri="{FF2B5EF4-FFF2-40B4-BE49-F238E27FC236}">
                        <a16:creationId xmlns:a16="http://schemas.microsoft.com/office/drawing/2014/main" id="{B0020D8D-3178-538D-0D65-E2A2F8950F32}"/>
                      </a:ext>
                    </a:extLst>
                  </p:cNvPr>
                  <p:cNvSpPr/>
                  <p:nvPr/>
                </p:nvSpPr>
                <p:spPr>
                  <a:xfrm>
                    <a:off x="3101412" y="5662116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" name="Freeform: Shape 8">
                    <a:extLst>
                      <a:ext uri="{FF2B5EF4-FFF2-40B4-BE49-F238E27FC236}">
                        <a16:creationId xmlns:a16="http://schemas.microsoft.com/office/drawing/2014/main" id="{6D0515FD-4FD7-3B67-69A6-02F8E39E3246}"/>
                      </a:ext>
                    </a:extLst>
                  </p:cNvPr>
                  <p:cNvSpPr/>
                  <p:nvPr/>
                </p:nvSpPr>
                <p:spPr>
                  <a:xfrm>
                    <a:off x="3101412" y="5539383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9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9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F135AC2C-BDBC-3F4A-B70B-D7FD8F8A7CEE}"/>
                      </a:ext>
                    </a:extLst>
                  </p:cNvPr>
                  <p:cNvSpPr/>
                  <p:nvPr/>
                </p:nvSpPr>
                <p:spPr>
                  <a:xfrm>
                    <a:off x="3101412" y="5416706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56E6B3A1-1EDA-E15E-1F7B-E4AC14E679AB}"/>
                      </a:ext>
                    </a:extLst>
                  </p:cNvPr>
                  <p:cNvSpPr/>
                  <p:nvPr/>
                </p:nvSpPr>
                <p:spPr>
                  <a:xfrm>
                    <a:off x="3101412" y="5294030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8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8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2F1BE249-2EEB-3288-A33C-52AC15924DED}"/>
                      </a:ext>
                    </a:extLst>
                  </p:cNvPr>
                  <p:cNvSpPr/>
                  <p:nvPr/>
                </p:nvSpPr>
                <p:spPr>
                  <a:xfrm>
                    <a:off x="3101412" y="5171297"/>
                    <a:ext cx="32846" cy="30405"/>
                  </a:xfrm>
                  <a:custGeom>
                    <a:avLst/>
                    <a:gdLst>
                      <a:gd name="connsiteX0" fmla="*/ 56388 w 56387"/>
                      <a:gd name="connsiteY0" fmla="*/ 26099 h 52196"/>
                      <a:gd name="connsiteX1" fmla="*/ 28194 w 56387"/>
                      <a:gd name="connsiteY1" fmla="*/ 52197 h 52196"/>
                      <a:gd name="connsiteX2" fmla="*/ 0 w 56387"/>
                      <a:gd name="connsiteY2" fmla="*/ 26099 h 52196"/>
                      <a:gd name="connsiteX3" fmla="*/ 28194 w 56387"/>
                      <a:gd name="connsiteY3" fmla="*/ 0 h 52196"/>
                      <a:gd name="connsiteX4" fmla="*/ 56388 w 56387"/>
                      <a:gd name="connsiteY4" fmla="*/ 26099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56388" y="26099"/>
                        </a:moveTo>
                        <a:cubicBezTo>
                          <a:pt x="56388" y="40512"/>
                          <a:pt x="43765" y="52197"/>
                          <a:pt x="28194" y="52197"/>
                        </a:cubicBezTo>
                        <a:cubicBezTo>
                          <a:pt x="12623" y="52197"/>
                          <a:pt x="0" y="40512"/>
                          <a:pt x="0" y="26099"/>
                        </a:cubicBezTo>
                        <a:cubicBezTo>
                          <a:pt x="0" y="11685"/>
                          <a:pt x="12623" y="0"/>
                          <a:pt x="28194" y="0"/>
                        </a:cubicBezTo>
                        <a:cubicBezTo>
                          <a:pt x="43765" y="0"/>
                          <a:pt x="56388" y="11685"/>
                          <a:pt x="56388" y="2609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8160A336-8238-C53D-C32D-E2DA4CF81EF6}"/>
                      </a:ext>
                    </a:extLst>
                  </p:cNvPr>
                  <p:cNvSpPr/>
                  <p:nvPr/>
                </p:nvSpPr>
                <p:spPr>
                  <a:xfrm>
                    <a:off x="3101412" y="5048620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9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9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21FD37E2-76B2-89F3-F441-568BBF9B6008}"/>
                      </a:ext>
                    </a:extLst>
                  </p:cNvPr>
                  <p:cNvSpPr/>
                  <p:nvPr/>
                </p:nvSpPr>
                <p:spPr>
                  <a:xfrm>
                    <a:off x="3179701" y="4982372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F792CE2E-1FAA-0B54-CDB7-371954E080FE}"/>
                      </a:ext>
                    </a:extLst>
                  </p:cNvPr>
                  <p:cNvSpPr/>
                  <p:nvPr/>
                </p:nvSpPr>
                <p:spPr>
                  <a:xfrm>
                    <a:off x="3179701" y="5105104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34837079-422D-8173-6B9A-C8F92F6CE775}"/>
                      </a:ext>
                    </a:extLst>
                  </p:cNvPr>
                  <p:cNvSpPr/>
                  <p:nvPr/>
                </p:nvSpPr>
                <p:spPr>
                  <a:xfrm>
                    <a:off x="3179701" y="5227781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256C89F5-98A6-9CCB-9F2D-6DA9FA4CC505}"/>
                      </a:ext>
                    </a:extLst>
                  </p:cNvPr>
                  <p:cNvSpPr/>
                  <p:nvPr/>
                </p:nvSpPr>
                <p:spPr>
                  <a:xfrm>
                    <a:off x="3179701" y="5350513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8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8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ED04AF76-6D54-AA83-53D2-FD2624AD7547}"/>
                      </a:ext>
                    </a:extLst>
                  </p:cNvPr>
                  <p:cNvSpPr/>
                  <p:nvPr/>
                </p:nvSpPr>
                <p:spPr>
                  <a:xfrm>
                    <a:off x="3179701" y="5473190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C803C87F-4810-5C4D-2CD8-BB402A0722BC}"/>
                      </a:ext>
                    </a:extLst>
                  </p:cNvPr>
                  <p:cNvSpPr/>
                  <p:nvPr/>
                </p:nvSpPr>
                <p:spPr>
                  <a:xfrm>
                    <a:off x="3179701" y="5595867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F58C3E6F-F7D8-4358-9A45-4B00BCE37524}"/>
                      </a:ext>
                    </a:extLst>
                  </p:cNvPr>
                  <p:cNvSpPr/>
                  <p:nvPr/>
                </p:nvSpPr>
                <p:spPr>
                  <a:xfrm>
                    <a:off x="3230747" y="5656900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3CCC54DC-194C-F7C9-DC47-9476426DCBC3}"/>
                      </a:ext>
                    </a:extLst>
                  </p:cNvPr>
                  <p:cNvSpPr/>
                  <p:nvPr/>
                </p:nvSpPr>
                <p:spPr>
                  <a:xfrm>
                    <a:off x="3230747" y="5534223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8249C664-6B6C-1CFD-754E-44FE33C46E54}"/>
                      </a:ext>
                    </a:extLst>
                  </p:cNvPr>
                  <p:cNvSpPr/>
                  <p:nvPr/>
                </p:nvSpPr>
                <p:spPr>
                  <a:xfrm>
                    <a:off x="3230747" y="5411491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9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9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0F3A90DF-B3CF-3A40-9FBD-7A5D3E2073DE}"/>
                      </a:ext>
                    </a:extLst>
                  </p:cNvPr>
                  <p:cNvSpPr/>
                  <p:nvPr/>
                </p:nvSpPr>
                <p:spPr>
                  <a:xfrm>
                    <a:off x="3230747" y="5288814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621"/>
                          <a:pt x="0" y="26099"/>
                        </a:cubicBezTo>
                        <a:cubicBezTo>
                          <a:pt x="0" y="40577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8BF37785-B945-A7AC-CF28-B8500CF37F29}"/>
                      </a:ext>
                    </a:extLst>
                  </p:cNvPr>
                  <p:cNvSpPr/>
                  <p:nvPr/>
                </p:nvSpPr>
                <p:spPr>
                  <a:xfrm>
                    <a:off x="3230747" y="5166137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D14B40A5-9774-3CAC-2BEC-C6870DDD97BF}"/>
                      </a:ext>
                    </a:extLst>
                  </p:cNvPr>
                  <p:cNvSpPr/>
                  <p:nvPr/>
                </p:nvSpPr>
                <p:spPr>
                  <a:xfrm>
                    <a:off x="3230747" y="5043405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73EB293F-C287-4E68-F39F-6024E350E194}"/>
                      </a:ext>
                    </a:extLst>
                  </p:cNvPr>
                  <p:cNvSpPr/>
                  <p:nvPr/>
                </p:nvSpPr>
                <p:spPr>
                  <a:xfrm>
                    <a:off x="3309036" y="4977211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F60497DB-B75C-9391-5D6A-D9F864225750}"/>
                      </a:ext>
                    </a:extLst>
                  </p:cNvPr>
                  <p:cNvSpPr/>
                  <p:nvPr/>
                </p:nvSpPr>
                <p:spPr>
                  <a:xfrm>
                    <a:off x="3309036" y="5099888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C75A285-F8DC-C086-8E23-F5CE5B52FBCB}"/>
                      </a:ext>
                    </a:extLst>
                  </p:cNvPr>
                  <p:cNvSpPr/>
                  <p:nvPr/>
                </p:nvSpPr>
                <p:spPr>
                  <a:xfrm>
                    <a:off x="3309036" y="5222565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C527090-E65C-C6D1-F3C2-AED884E15CE2}"/>
                      </a:ext>
                    </a:extLst>
                  </p:cNvPr>
                  <p:cNvSpPr/>
                  <p:nvPr/>
                </p:nvSpPr>
                <p:spPr>
                  <a:xfrm>
                    <a:off x="3309036" y="5345298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478EA86F-41EE-460D-D89C-981DB20A1C7A}"/>
                      </a:ext>
                    </a:extLst>
                  </p:cNvPr>
                  <p:cNvSpPr/>
                  <p:nvPr/>
                </p:nvSpPr>
                <p:spPr>
                  <a:xfrm>
                    <a:off x="3309036" y="5467975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0E095C7F-7E40-85D0-5975-0E5349DB4BFA}"/>
                      </a:ext>
                    </a:extLst>
                  </p:cNvPr>
                  <p:cNvSpPr/>
                  <p:nvPr/>
                </p:nvSpPr>
                <p:spPr>
                  <a:xfrm>
                    <a:off x="3309036" y="5590707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9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9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720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7F08CAB2-2ADA-FE3F-0E9A-501DB95A5C59}"/>
                      </a:ext>
                    </a:extLst>
                  </p:cNvPr>
                  <p:cNvSpPr/>
                  <p:nvPr/>
                </p:nvSpPr>
                <p:spPr>
                  <a:xfrm>
                    <a:off x="3878643" y="4977211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1954C37F-28D2-6ABB-B85A-E6B141F65AA0}"/>
                      </a:ext>
                    </a:extLst>
                  </p:cNvPr>
                  <p:cNvSpPr/>
                  <p:nvPr/>
                </p:nvSpPr>
                <p:spPr>
                  <a:xfrm>
                    <a:off x="3878643" y="5099888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D49B49C7-8BB3-2C61-D236-81D0BE4967BF}"/>
                      </a:ext>
                    </a:extLst>
                  </p:cNvPr>
                  <p:cNvSpPr/>
                  <p:nvPr/>
                </p:nvSpPr>
                <p:spPr>
                  <a:xfrm>
                    <a:off x="3878643" y="5222565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C15DEC99-6809-07D6-5F48-2556DCFDEEFA}"/>
                      </a:ext>
                    </a:extLst>
                  </p:cNvPr>
                  <p:cNvSpPr/>
                  <p:nvPr/>
                </p:nvSpPr>
                <p:spPr>
                  <a:xfrm>
                    <a:off x="3878643" y="5345298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3926357F-51A2-EE34-ED3F-1D3F6CE3121C}"/>
                      </a:ext>
                    </a:extLst>
                  </p:cNvPr>
                  <p:cNvSpPr/>
                  <p:nvPr/>
                </p:nvSpPr>
                <p:spPr>
                  <a:xfrm>
                    <a:off x="3878643" y="5467975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06AB76A6-EFE8-FE67-4748-65734C9B56BD}"/>
                      </a:ext>
                    </a:extLst>
                  </p:cNvPr>
                  <p:cNvSpPr/>
                  <p:nvPr/>
                </p:nvSpPr>
                <p:spPr>
                  <a:xfrm>
                    <a:off x="3878643" y="5590707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9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9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F4CA4A3D-8170-E6B1-40E7-40841A535C83}"/>
                      </a:ext>
                    </a:extLst>
                  </p:cNvPr>
                  <p:cNvSpPr/>
                  <p:nvPr/>
                </p:nvSpPr>
                <p:spPr>
                  <a:xfrm>
                    <a:off x="3800354" y="5656900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9F5F1810-ED9B-C2D5-151F-BDF9CACB9133}"/>
                      </a:ext>
                    </a:extLst>
                  </p:cNvPr>
                  <p:cNvSpPr/>
                  <p:nvPr/>
                </p:nvSpPr>
                <p:spPr>
                  <a:xfrm>
                    <a:off x="3800354" y="5534223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CB28F318-D507-B45C-71E0-8F4D903E09F8}"/>
                      </a:ext>
                    </a:extLst>
                  </p:cNvPr>
                  <p:cNvSpPr/>
                  <p:nvPr/>
                </p:nvSpPr>
                <p:spPr>
                  <a:xfrm>
                    <a:off x="3800354" y="5411491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9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9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2C3C9EAE-F754-50FC-997D-F0A2173F98DE}"/>
                      </a:ext>
                    </a:extLst>
                  </p:cNvPr>
                  <p:cNvSpPr/>
                  <p:nvPr/>
                </p:nvSpPr>
                <p:spPr>
                  <a:xfrm>
                    <a:off x="3800354" y="5288814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DAABA883-5FDB-7A5E-31DA-7612B5A23750}"/>
                      </a:ext>
                    </a:extLst>
                  </p:cNvPr>
                  <p:cNvSpPr/>
                  <p:nvPr/>
                </p:nvSpPr>
                <p:spPr>
                  <a:xfrm>
                    <a:off x="3800354" y="5166137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119D3F46-0FE4-0E2B-D34E-C43BAFBA9E94}"/>
                      </a:ext>
                    </a:extLst>
                  </p:cNvPr>
                  <p:cNvSpPr/>
                  <p:nvPr/>
                </p:nvSpPr>
                <p:spPr>
                  <a:xfrm>
                    <a:off x="3800354" y="5043405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60F81102-DC28-DD7A-D272-CC2304B506ED}"/>
                      </a:ext>
                    </a:extLst>
                  </p:cNvPr>
                  <p:cNvSpPr/>
                  <p:nvPr/>
                </p:nvSpPr>
                <p:spPr>
                  <a:xfrm>
                    <a:off x="3749308" y="4982372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4E65C84-1EC2-FA47-186E-6916DFDB2D78}"/>
                      </a:ext>
                    </a:extLst>
                  </p:cNvPr>
                  <p:cNvSpPr/>
                  <p:nvPr/>
                </p:nvSpPr>
                <p:spPr>
                  <a:xfrm>
                    <a:off x="3749308" y="5105104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A345E104-3252-A23D-D763-0B4BC954BD1E}"/>
                      </a:ext>
                    </a:extLst>
                  </p:cNvPr>
                  <p:cNvSpPr/>
                  <p:nvPr/>
                </p:nvSpPr>
                <p:spPr>
                  <a:xfrm>
                    <a:off x="3749308" y="5227781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2CC05701-C08E-92D5-AD63-843311DE3EDE}"/>
                      </a:ext>
                    </a:extLst>
                  </p:cNvPr>
                  <p:cNvSpPr/>
                  <p:nvPr/>
                </p:nvSpPr>
                <p:spPr>
                  <a:xfrm>
                    <a:off x="3749308" y="5350513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8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8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E48114F4-96CE-599C-C430-7C47C8AB0C0C}"/>
                      </a:ext>
                    </a:extLst>
                  </p:cNvPr>
                  <p:cNvSpPr/>
                  <p:nvPr/>
                </p:nvSpPr>
                <p:spPr>
                  <a:xfrm>
                    <a:off x="3749308" y="5473190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95F9AA69-9C50-224C-A649-32F42092BF65}"/>
                      </a:ext>
                    </a:extLst>
                  </p:cNvPr>
                  <p:cNvSpPr/>
                  <p:nvPr/>
                </p:nvSpPr>
                <p:spPr>
                  <a:xfrm>
                    <a:off x="3749308" y="5595867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903DA0DA-A548-9135-ED43-279B053B5545}"/>
                      </a:ext>
                    </a:extLst>
                  </p:cNvPr>
                  <p:cNvSpPr/>
                  <p:nvPr/>
                </p:nvSpPr>
                <p:spPr>
                  <a:xfrm>
                    <a:off x="3671019" y="5662116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4EE83968-9F2A-78BA-1504-D667B8D0BFD4}"/>
                      </a:ext>
                    </a:extLst>
                  </p:cNvPr>
                  <p:cNvSpPr/>
                  <p:nvPr/>
                </p:nvSpPr>
                <p:spPr>
                  <a:xfrm>
                    <a:off x="3671019" y="5539383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9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9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6723B4D8-BF1C-CAC7-0AEF-12D30D2D607B}"/>
                      </a:ext>
                    </a:extLst>
                  </p:cNvPr>
                  <p:cNvSpPr/>
                  <p:nvPr/>
                </p:nvSpPr>
                <p:spPr>
                  <a:xfrm>
                    <a:off x="3671019" y="5416706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B8617005-E8EF-6D4B-3D21-AB55FF364D50}"/>
                      </a:ext>
                    </a:extLst>
                  </p:cNvPr>
                  <p:cNvSpPr/>
                  <p:nvPr/>
                </p:nvSpPr>
                <p:spPr>
                  <a:xfrm>
                    <a:off x="3671019" y="5294030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8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8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7DD1D3C5-85DE-CD72-73EB-1534192AF120}"/>
                      </a:ext>
                    </a:extLst>
                  </p:cNvPr>
                  <p:cNvSpPr/>
                  <p:nvPr/>
                </p:nvSpPr>
                <p:spPr>
                  <a:xfrm>
                    <a:off x="3671019" y="5171297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660363BD-506A-4485-E69C-7350C735A34F}"/>
                      </a:ext>
                    </a:extLst>
                  </p:cNvPr>
                  <p:cNvSpPr/>
                  <p:nvPr/>
                </p:nvSpPr>
                <p:spPr>
                  <a:xfrm>
                    <a:off x="3671019" y="5048620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9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9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9F939114-7CD5-1480-1984-FAA4BDF074A3}"/>
                      </a:ext>
                    </a:extLst>
                  </p:cNvPr>
                  <p:cNvSpPr/>
                  <p:nvPr/>
                </p:nvSpPr>
                <p:spPr>
                  <a:xfrm>
                    <a:off x="3589068" y="4994800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27BD216D-90E0-6E4F-6DBE-17026DBCFCAA}"/>
                      </a:ext>
                    </a:extLst>
                  </p:cNvPr>
                  <p:cNvSpPr/>
                  <p:nvPr/>
                </p:nvSpPr>
                <p:spPr>
                  <a:xfrm>
                    <a:off x="3589068" y="5117533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E3E9BB57-DC8D-5C78-8C7C-9800204B1435}"/>
                      </a:ext>
                    </a:extLst>
                  </p:cNvPr>
                  <p:cNvSpPr/>
                  <p:nvPr/>
                </p:nvSpPr>
                <p:spPr>
                  <a:xfrm>
                    <a:off x="3589068" y="5240209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1548DE5-6C0B-A682-0EDD-88DCAF361419}"/>
                      </a:ext>
                    </a:extLst>
                  </p:cNvPr>
                  <p:cNvSpPr/>
                  <p:nvPr/>
                </p:nvSpPr>
                <p:spPr>
                  <a:xfrm>
                    <a:off x="3589068" y="5362886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73F1FF6A-F57E-B4F6-BA4B-52353B5492C8}"/>
                      </a:ext>
                    </a:extLst>
                  </p:cNvPr>
                  <p:cNvSpPr/>
                  <p:nvPr/>
                </p:nvSpPr>
                <p:spPr>
                  <a:xfrm>
                    <a:off x="3589068" y="5485619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9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9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C5D72699-0C80-6235-29A5-51411961F7DD}"/>
                      </a:ext>
                    </a:extLst>
                  </p:cNvPr>
                  <p:cNvSpPr/>
                  <p:nvPr/>
                </p:nvSpPr>
                <p:spPr>
                  <a:xfrm>
                    <a:off x="3589068" y="5608296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9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9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98341289-02AD-9330-A25C-80AD03E34F57}"/>
                      </a:ext>
                    </a:extLst>
                  </p:cNvPr>
                  <p:cNvSpPr/>
                  <p:nvPr/>
                </p:nvSpPr>
                <p:spPr>
                  <a:xfrm>
                    <a:off x="3510779" y="5674544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9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9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EA98CCBC-BFDB-FFF9-2EB7-675B62BA4E30}"/>
                      </a:ext>
                    </a:extLst>
                  </p:cNvPr>
                  <p:cNvSpPr/>
                  <p:nvPr/>
                </p:nvSpPr>
                <p:spPr>
                  <a:xfrm>
                    <a:off x="3510779" y="5551812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D6A60926-BDA8-EDD1-D973-1EE55DB9B5A0}"/>
                      </a:ext>
                    </a:extLst>
                  </p:cNvPr>
                  <p:cNvSpPr/>
                  <p:nvPr/>
                </p:nvSpPr>
                <p:spPr>
                  <a:xfrm>
                    <a:off x="3510779" y="5429135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8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8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CC4250DD-1318-8F67-BCBD-738FD142F52B}"/>
                      </a:ext>
                    </a:extLst>
                  </p:cNvPr>
                  <p:cNvSpPr/>
                  <p:nvPr/>
                </p:nvSpPr>
                <p:spPr>
                  <a:xfrm>
                    <a:off x="3510779" y="5306403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E5E29329-A4D3-1CFA-8EC2-F216018C3E3B}"/>
                      </a:ext>
                    </a:extLst>
                  </p:cNvPr>
                  <p:cNvSpPr/>
                  <p:nvPr/>
                </p:nvSpPr>
                <p:spPr>
                  <a:xfrm>
                    <a:off x="3510779" y="5183726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522A11B1-C329-ADB2-656F-4E8798ED2B62}"/>
                      </a:ext>
                    </a:extLst>
                  </p:cNvPr>
                  <p:cNvSpPr/>
                  <p:nvPr/>
                </p:nvSpPr>
                <p:spPr>
                  <a:xfrm>
                    <a:off x="3510779" y="5061049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668" y="52197"/>
                          <a:pt x="28194" y="52197"/>
                        </a:cubicBezTo>
                        <a:cubicBezTo>
                          <a:pt x="43720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D395F570-B1FA-3C42-AA78-D5E39CB8D061}"/>
                      </a:ext>
                    </a:extLst>
                  </p:cNvPr>
                  <p:cNvSpPr/>
                  <p:nvPr/>
                </p:nvSpPr>
                <p:spPr>
                  <a:xfrm>
                    <a:off x="3459733" y="5000015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00541B96-FA40-B30F-7FFD-2BB2FC4DF596}"/>
                      </a:ext>
                    </a:extLst>
                  </p:cNvPr>
                  <p:cNvSpPr/>
                  <p:nvPr/>
                </p:nvSpPr>
                <p:spPr>
                  <a:xfrm>
                    <a:off x="3459733" y="5122693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9A79E8C8-BBC9-DF8D-1197-0EF7BE6D098F}"/>
                      </a:ext>
                    </a:extLst>
                  </p:cNvPr>
                  <p:cNvSpPr/>
                  <p:nvPr/>
                </p:nvSpPr>
                <p:spPr>
                  <a:xfrm>
                    <a:off x="3459733" y="5245425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FF880866-B4D0-30CF-056F-D78257A8681A}"/>
                      </a:ext>
                    </a:extLst>
                  </p:cNvPr>
                  <p:cNvSpPr/>
                  <p:nvPr/>
                </p:nvSpPr>
                <p:spPr>
                  <a:xfrm>
                    <a:off x="3459733" y="5368101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CD56BA78-F8AD-3852-0D94-FC8EDDA88FE5}"/>
                      </a:ext>
                    </a:extLst>
                  </p:cNvPr>
                  <p:cNvSpPr/>
                  <p:nvPr/>
                </p:nvSpPr>
                <p:spPr>
                  <a:xfrm>
                    <a:off x="3459733" y="5490835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9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9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23F4917C-404E-23CC-F8EC-A3DC6958CCC7}"/>
                      </a:ext>
                    </a:extLst>
                  </p:cNvPr>
                  <p:cNvSpPr/>
                  <p:nvPr/>
                </p:nvSpPr>
                <p:spPr>
                  <a:xfrm>
                    <a:off x="3459733" y="5613511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9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9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28A8FFB4-CE6E-AE6B-CF02-B5C151FB6CF0}"/>
                      </a:ext>
                    </a:extLst>
                  </p:cNvPr>
                  <p:cNvSpPr/>
                  <p:nvPr/>
                </p:nvSpPr>
                <p:spPr>
                  <a:xfrm>
                    <a:off x="3381444" y="5679704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577"/>
                          <a:pt x="56388" y="26099"/>
                        </a:cubicBezTo>
                        <a:cubicBezTo>
                          <a:pt x="56388" y="11621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C21FA14F-2EC9-30D0-3B98-E9D97F6D410B}"/>
                      </a:ext>
                    </a:extLst>
                  </p:cNvPr>
                  <p:cNvSpPr/>
                  <p:nvPr/>
                </p:nvSpPr>
                <p:spPr>
                  <a:xfrm>
                    <a:off x="3381444" y="5557028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F93D8339-6A9B-A0EC-7E0D-D97C90D1AE37}"/>
                      </a:ext>
                    </a:extLst>
                  </p:cNvPr>
                  <p:cNvSpPr/>
                  <p:nvPr/>
                </p:nvSpPr>
                <p:spPr>
                  <a:xfrm>
                    <a:off x="3381444" y="5434351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8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8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6A3957EF-55CC-CDC9-A7AB-6895E696E02B}"/>
                      </a:ext>
                    </a:extLst>
                  </p:cNvPr>
                  <p:cNvSpPr/>
                  <p:nvPr/>
                </p:nvSpPr>
                <p:spPr>
                  <a:xfrm>
                    <a:off x="3381444" y="5311618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9CBCE9E6-1B80-E03C-0425-0BD466FDEFC3}"/>
                      </a:ext>
                    </a:extLst>
                  </p:cNvPr>
                  <p:cNvSpPr/>
                  <p:nvPr/>
                </p:nvSpPr>
                <p:spPr>
                  <a:xfrm>
                    <a:off x="3381444" y="5188941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D34B3EB3-F470-3FD9-033B-5E6EFF13C960}"/>
                      </a:ext>
                    </a:extLst>
                  </p:cNvPr>
                  <p:cNvSpPr/>
                  <p:nvPr/>
                </p:nvSpPr>
                <p:spPr>
                  <a:xfrm>
                    <a:off x="3381444" y="5066209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081CB271-844D-5E13-5683-E7F77566B31A}"/>
                      </a:ext>
                    </a:extLst>
                  </p:cNvPr>
                  <p:cNvSpPr/>
                  <p:nvPr/>
                </p:nvSpPr>
                <p:spPr>
                  <a:xfrm>
                    <a:off x="4165278" y="5362886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2ECC5EB3-4AF1-FE19-12B7-61247DFAD7EE}"/>
                      </a:ext>
                    </a:extLst>
                  </p:cNvPr>
                  <p:cNvSpPr/>
                  <p:nvPr/>
                </p:nvSpPr>
                <p:spPr>
                  <a:xfrm>
                    <a:off x="4075891" y="5551812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71CCA74B-DCA8-3772-4688-F7C93B579671}"/>
                      </a:ext>
                    </a:extLst>
                  </p:cNvPr>
                  <p:cNvSpPr/>
                  <p:nvPr/>
                </p:nvSpPr>
                <p:spPr>
                  <a:xfrm>
                    <a:off x="4086988" y="5429135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8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8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C93F5521-47F1-1B57-97E7-AD3BCF1B1119}"/>
                      </a:ext>
                    </a:extLst>
                  </p:cNvPr>
                  <p:cNvSpPr/>
                  <p:nvPr/>
                </p:nvSpPr>
                <p:spPr>
                  <a:xfrm>
                    <a:off x="4086988" y="5306403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51184228-2743-9BBC-7721-5F5A5BDDAE8E}"/>
                      </a:ext>
                    </a:extLst>
                  </p:cNvPr>
                  <p:cNvSpPr/>
                  <p:nvPr/>
                </p:nvSpPr>
                <p:spPr>
                  <a:xfrm>
                    <a:off x="4086988" y="5183726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474FB039-30BA-EC0A-27B2-A61E191FA099}"/>
                      </a:ext>
                    </a:extLst>
                  </p:cNvPr>
                  <p:cNvSpPr/>
                  <p:nvPr/>
                </p:nvSpPr>
                <p:spPr>
                  <a:xfrm>
                    <a:off x="4013804" y="5000015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FBCDD23F-A514-A1EA-4057-4AB937758F09}"/>
                      </a:ext>
                    </a:extLst>
                  </p:cNvPr>
                  <p:cNvSpPr/>
                  <p:nvPr/>
                </p:nvSpPr>
                <p:spPr>
                  <a:xfrm>
                    <a:off x="4035998" y="5122693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8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8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6C2C2242-D9AE-FF2F-D960-5DAABD68959D}"/>
                      </a:ext>
                    </a:extLst>
                  </p:cNvPr>
                  <p:cNvSpPr/>
                  <p:nvPr/>
                </p:nvSpPr>
                <p:spPr>
                  <a:xfrm>
                    <a:off x="4035998" y="5245425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C3D17DDD-0E7B-442E-0C59-11C003E3608B}"/>
                      </a:ext>
                    </a:extLst>
                  </p:cNvPr>
                  <p:cNvSpPr/>
                  <p:nvPr/>
                </p:nvSpPr>
                <p:spPr>
                  <a:xfrm>
                    <a:off x="4035998" y="5368101"/>
                    <a:ext cx="32846" cy="30406"/>
                  </a:xfrm>
                  <a:custGeom>
                    <a:avLst/>
                    <a:gdLst>
                      <a:gd name="connsiteX0" fmla="*/ 28194 w 56387"/>
                      <a:gd name="connsiteY0" fmla="*/ 0 h 52197"/>
                      <a:gd name="connsiteX1" fmla="*/ 0 w 56387"/>
                      <a:gd name="connsiteY1" fmla="*/ 26099 h 52197"/>
                      <a:gd name="connsiteX2" fmla="*/ 28194 w 56387"/>
                      <a:gd name="connsiteY2" fmla="*/ 52197 h 52197"/>
                      <a:gd name="connsiteX3" fmla="*/ 56388 w 56387"/>
                      <a:gd name="connsiteY3" fmla="*/ 26099 h 52197"/>
                      <a:gd name="connsiteX4" fmla="*/ 28194 w 56387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66D54E6D-C59C-20B9-135B-A6C0FCBA7DA6}"/>
                      </a:ext>
                    </a:extLst>
                  </p:cNvPr>
                  <p:cNvSpPr/>
                  <p:nvPr/>
                </p:nvSpPr>
                <p:spPr>
                  <a:xfrm>
                    <a:off x="4035998" y="5490835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9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9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69F3F845-7542-D2D2-F3F4-1190A22144E5}"/>
                      </a:ext>
                    </a:extLst>
                  </p:cNvPr>
                  <p:cNvSpPr/>
                  <p:nvPr/>
                </p:nvSpPr>
                <p:spPr>
                  <a:xfrm>
                    <a:off x="4035998" y="5613511"/>
                    <a:ext cx="32846" cy="30405"/>
                  </a:xfrm>
                  <a:custGeom>
                    <a:avLst/>
                    <a:gdLst>
                      <a:gd name="connsiteX0" fmla="*/ 28194 w 56387"/>
                      <a:gd name="connsiteY0" fmla="*/ 0 h 52196"/>
                      <a:gd name="connsiteX1" fmla="*/ 0 w 56387"/>
                      <a:gd name="connsiteY1" fmla="*/ 26099 h 52196"/>
                      <a:gd name="connsiteX2" fmla="*/ 28194 w 56387"/>
                      <a:gd name="connsiteY2" fmla="*/ 52197 h 52196"/>
                      <a:gd name="connsiteX3" fmla="*/ 56388 w 56387"/>
                      <a:gd name="connsiteY3" fmla="*/ 26099 h 52196"/>
                      <a:gd name="connsiteX4" fmla="*/ 28194 w 56387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7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D85E5911-3A5A-46F4-8815-D1384D493AC8}"/>
                      </a:ext>
                    </a:extLst>
                  </p:cNvPr>
                  <p:cNvSpPr/>
                  <p:nvPr/>
                </p:nvSpPr>
                <p:spPr>
                  <a:xfrm>
                    <a:off x="3957709" y="5679704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577"/>
                          <a:pt x="56388" y="26099"/>
                        </a:cubicBezTo>
                        <a:cubicBezTo>
                          <a:pt x="56388" y="11621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20016C52-778E-4295-4DCC-E72FD9AACA22}"/>
                      </a:ext>
                    </a:extLst>
                  </p:cNvPr>
                  <p:cNvSpPr/>
                  <p:nvPr/>
                </p:nvSpPr>
                <p:spPr>
                  <a:xfrm>
                    <a:off x="3957709" y="5557028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D72B461B-7D6C-DB98-66D0-44E5269ACCCB}"/>
                      </a:ext>
                    </a:extLst>
                  </p:cNvPr>
                  <p:cNvSpPr/>
                  <p:nvPr/>
                </p:nvSpPr>
                <p:spPr>
                  <a:xfrm>
                    <a:off x="3957709" y="5434351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8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8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5D9048EF-5C87-932E-D3A1-A77DC36FF7EB}"/>
                      </a:ext>
                    </a:extLst>
                  </p:cNvPr>
                  <p:cNvSpPr/>
                  <p:nvPr/>
                </p:nvSpPr>
                <p:spPr>
                  <a:xfrm>
                    <a:off x="3957709" y="5311618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5CA8C701-0DB9-80D7-5F18-84C44D1785A0}"/>
                      </a:ext>
                    </a:extLst>
                  </p:cNvPr>
                  <p:cNvSpPr/>
                  <p:nvPr/>
                </p:nvSpPr>
                <p:spPr>
                  <a:xfrm>
                    <a:off x="3957709" y="5188941"/>
                    <a:ext cx="32847" cy="30406"/>
                  </a:xfrm>
                  <a:custGeom>
                    <a:avLst/>
                    <a:gdLst>
                      <a:gd name="connsiteX0" fmla="*/ 28194 w 56388"/>
                      <a:gd name="connsiteY0" fmla="*/ 0 h 52197"/>
                      <a:gd name="connsiteX1" fmla="*/ 0 w 56388"/>
                      <a:gd name="connsiteY1" fmla="*/ 26099 h 52197"/>
                      <a:gd name="connsiteX2" fmla="*/ 28194 w 56388"/>
                      <a:gd name="connsiteY2" fmla="*/ 52197 h 52197"/>
                      <a:gd name="connsiteX3" fmla="*/ 56388 w 56388"/>
                      <a:gd name="connsiteY3" fmla="*/ 26099 h 52197"/>
                      <a:gd name="connsiteX4" fmla="*/ 28194 w 56388"/>
                      <a:gd name="connsiteY4" fmla="*/ 0 h 52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7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9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9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4649B976-B519-3089-A216-1DBF2F0AF800}"/>
                      </a:ext>
                    </a:extLst>
                  </p:cNvPr>
                  <p:cNvSpPr/>
                  <p:nvPr/>
                </p:nvSpPr>
                <p:spPr>
                  <a:xfrm>
                    <a:off x="3957709" y="5066209"/>
                    <a:ext cx="32847" cy="30405"/>
                  </a:xfrm>
                  <a:custGeom>
                    <a:avLst/>
                    <a:gdLst>
                      <a:gd name="connsiteX0" fmla="*/ 28194 w 56388"/>
                      <a:gd name="connsiteY0" fmla="*/ 0 h 52196"/>
                      <a:gd name="connsiteX1" fmla="*/ 0 w 56388"/>
                      <a:gd name="connsiteY1" fmla="*/ 26098 h 52196"/>
                      <a:gd name="connsiteX2" fmla="*/ 28194 w 56388"/>
                      <a:gd name="connsiteY2" fmla="*/ 52197 h 52196"/>
                      <a:gd name="connsiteX3" fmla="*/ 56388 w 56388"/>
                      <a:gd name="connsiteY3" fmla="*/ 26098 h 52196"/>
                      <a:gd name="connsiteX4" fmla="*/ 28194 w 56388"/>
                      <a:gd name="connsiteY4" fmla="*/ 0 h 52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388" h="52196">
                        <a:moveTo>
                          <a:pt x="28194" y="0"/>
                        </a:moveTo>
                        <a:cubicBezTo>
                          <a:pt x="12668" y="0"/>
                          <a:pt x="0" y="11716"/>
                          <a:pt x="0" y="26098"/>
                        </a:cubicBezTo>
                        <a:cubicBezTo>
                          <a:pt x="0" y="40481"/>
                          <a:pt x="12573" y="52197"/>
                          <a:pt x="28194" y="52197"/>
                        </a:cubicBezTo>
                        <a:cubicBezTo>
                          <a:pt x="43815" y="52197"/>
                          <a:pt x="56388" y="40481"/>
                          <a:pt x="56388" y="26098"/>
                        </a:cubicBezTo>
                        <a:cubicBezTo>
                          <a:pt x="56388" y="11716"/>
                          <a:pt x="43815" y="0"/>
                          <a:pt x="28194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7DE55378-6B6D-DBDF-4FC7-389CF2F4BCEB}"/>
                  </a:ext>
                </a:extLst>
              </p:cNvPr>
              <p:cNvSpPr/>
              <p:nvPr/>
            </p:nvSpPr>
            <p:spPr>
              <a:xfrm>
                <a:off x="675129" y="4879911"/>
                <a:ext cx="3095030" cy="1070426"/>
              </a:xfrm>
              <a:custGeom>
                <a:avLst/>
                <a:gdLst>
                  <a:gd name="connsiteX0" fmla="*/ 4427792 w 4904422"/>
                  <a:gd name="connsiteY0" fmla="*/ 0 h 1696212"/>
                  <a:gd name="connsiteX1" fmla="*/ 476441 w 4904422"/>
                  <a:gd name="connsiteY1" fmla="*/ 0 h 1696212"/>
                  <a:gd name="connsiteX2" fmla="*/ 364236 w 4904422"/>
                  <a:gd name="connsiteY2" fmla="*/ 70199 h 1696212"/>
                  <a:gd name="connsiteX3" fmla="*/ 12573 w 4904422"/>
                  <a:gd name="connsiteY3" fmla="*/ 793528 h 1696212"/>
                  <a:gd name="connsiteX4" fmla="*/ 12573 w 4904422"/>
                  <a:gd name="connsiteY4" fmla="*/ 902589 h 1696212"/>
                  <a:gd name="connsiteX5" fmla="*/ 364331 w 4904422"/>
                  <a:gd name="connsiteY5" fmla="*/ 1626013 h 1696212"/>
                  <a:gd name="connsiteX6" fmla="*/ 476536 w 4904422"/>
                  <a:gd name="connsiteY6" fmla="*/ 1696212 h 1696212"/>
                  <a:gd name="connsiteX7" fmla="*/ 4427887 w 4904422"/>
                  <a:gd name="connsiteY7" fmla="*/ 1696212 h 1696212"/>
                  <a:gd name="connsiteX8" fmla="*/ 4540091 w 4904422"/>
                  <a:gd name="connsiteY8" fmla="*/ 1626013 h 1696212"/>
                  <a:gd name="connsiteX9" fmla="*/ 4891850 w 4904422"/>
                  <a:gd name="connsiteY9" fmla="*/ 902589 h 1696212"/>
                  <a:gd name="connsiteX10" fmla="*/ 4891850 w 4904422"/>
                  <a:gd name="connsiteY10" fmla="*/ 793528 h 1696212"/>
                  <a:gd name="connsiteX11" fmla="*/ 4539996 w 4904422"/>
                  <a:gd name="connsiteY11" fmla="*/ 70199 h 1696212"/>
                  <a:gd name="connsiteX12" fmla="*/ 4427792 w 4904422"/>
                  <a:gd name="connsiteY12" fmla="*/ 0 h 169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4422" h="1696212">
                    <a:moveTo>
                      <a:pt x="4427792" y="0"/>
                    </a:moveTo>
                    <a:lnTo>
                      <a:pt x="476441" y="0"/>
                    </a:lnTo>
                    <a:cubicBezTo>
                      <a:pt x="428720" y="0"/>
                      <a:pt x="385191" y="27241"/>
                      <a:pt x="364236" y="70199"/>
                    </a:cubicBezTo>
                    <a:lnTo>
                      <a:pt x="12573" y="793528"/>
                    </a:lnTo>
                    <a:cubicBezTo>
                      <a:pt x="-4191" y="828008"/>
                      <a:pt x="-4191" y="868204"/>
                      <a:pt x="12573" y="902589"/>
                    </a:cubicBezTo>
                    <a:lnTo>
                      <a:pt x="364331" y="1626013"/>
                    </a:lnTo>
                    <a:cubicBezTo>
                      <a:pt x="385191" y="1668971"/>
                      <a:pt x="428720" y="1696212"/>
                      <a:pt x="476536" y="1696212"/>
                    </a:cubicBezTo>
                    <a:lnTo>
                      <a:pt x="4427887" y="1696212"/>
                    </a:lnTo>
                    <a:cubicBezTo>
                      <a:pt x="4475607" y="1696212"/>
                      <a:pt x="4519137" y="1668971"/>
                      <a:pt x="4540091" y="1626013"/>
                    </a:cubicBezTo>
                    <a:lnTo>
                      <a:pt x="4891850" y="902589"/>
                    </a:lnTo>
                    <a:cubicBezTo>
                      <a:pt x="4908614" y="868109"/>
                      <a:pt x="4908614" y="827913"/>
                      <a:pt x="4891850" y="793528"/>
                    </a:cubicBezTo>
                    <a:lnTo>
                      <a:pt x="4539996" y="70199"/>
                    </a:lnTo>
                    <a:cubicBezTo>
                      <a:pt x="4519137" y="27241"/>
                      <a:pt x="4475607" y="0"/>
                      <a:pt x="4427792" y="0"/>
                    </a:cubicBez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9050" cap="flat">
                <a:noFill/>
                <a:prstDash val="solid"/>
                <a:miter/>
              </a:ln>
              <a:effectLst>
                <a:softEdge rad="165100"/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03A9B50-5637-5450-7750-0A64D9CDA4B3}"/>
                  </a:ext>
                </a:extLst>
              </p:cNvPr>
              <p:cNvSpPr/>
              <p:nvPr/>
            </p:nvSpPr>
            <p:spPr>
              <a:xfrm>
                <a:off x="794188" y="4725144"/>
                <a:ext cx="2856912" cy="988073"/>
              </a:xfrm>
              <a:custGeom>
                <a:avLst/>
                <a:gdLst>
                  <a:gd name="connsiteX0" fmla="*/ 4427792 w 4904422"/>
                  <a:gd name="connsiteY0" fmla="*/ 0 h 1696212"/>
                  <a:gd name="connsiteX1" fmla="*/ 476441 w 4904422"/>
                  <a:gd name="connsiteY1" fmla="*/ 0 h 1696212"/>
                  <a:gd name="connsiteX2" fmla="*/ 364236 w 4904422"/>
                  <a:gd name="connsiteY2" fmla="*/ 70199 h 1696212"/>
                  <a:gd name="connsiteX3" fmla="*/ 12573 w 4904422"/>
                  <a:gd name="connsiteY3" fmla="*/ 793528 h 1696212"/>
                  <a:gd name="connsiteX4" fmla="*/ 12573 w 4904422"/>
                  <a:gd name="connsiteY4" fmla="*/ 902589 h 1696212"/>
                  <a:gd name="connsiteX5" fmla="*/ 364331 w 4904422"/>
                  <a:gd name="connsiteY5" fmla="*/ 1626013 h 1696212"/>
                  <a:gd name="connsiteX6" fmla="*/ 476536 w 4904422"/>
                  <a:gd name="connsiteY6" fmla="*/ 1696212 h 1696212"/>
                  <a:gd name="connsiteX7" fmla="*/ 4427887 w 4904422"/>
                  <a:gd name="connsiteY7" fmla="*/ 1696212 h 1696212"/>
                  <a:gd name="connsiteX8" fmla="*/ 4540091 w 4904422"/>
                  <a:gd name="connsiteY8" fmla="*/ 1626013 h 1696212"/>
                  <a:gd name="connsiteX9" fmla="*/ 4891850 w 4904422"/>
                  <a:gd name="connsiteY9" fmla="*/ 902589 h 1696212"/>
                  <a:gd name="connsiteX10" fmla="*/ 4891850 w 4904422"/>
                  <a:gd name="connsiteY10" fmla="*/ 793528 h 1696212"/>
                  <a:gd name="connsiteX11" fmla="*/ 4539996 w 4904422"/>
                  <a:gd name="connsiteY11" fmla="*/ 70199 h 1696212"/>
                  <a:gd name="connsiteX12" fmla="*/ 4427792 w 4904422"/>
                  <a:gd name="connsiteY12" fmla="*/ 0 h 169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04422" h="1696212">
                    <a:moveTo>
                      <a:pt x="4427792" y="0"/>
                    </a:moveTo>
                    <a:lnTo>
                      <a:pt x="476441" y="0"/>
                    </a:lnTo>
                    <a:cubicBezTo>
                      <a:pt x="428720" y="0"/>
                      <a:pt x="385191" y="27241"/>
                      <a:pt x="364236" y="70199"/>
                    </a:cubicBezTo>
                    <a:lnTo>
                      <a:pt x="12573" y="793528"/>
                    </a:lnTo>
                    <a:cubicBezTo>
                      <a:pt x="-4191" y="828008"/>
                      <a:pt x="-4191" y="868204"/>
                      <a:pt x="12573" y="902589"/>
                    </a:cubicBezTo>
                    <a:lnTo>
                      <a:pt x="364331" y="1626013"/>
                    </a:lnTo>
                    <a:cubicBezTo>
                      <a:pt x="385191" y="1668971"/>
                      <a:pt x="428720" y="1696212"/>
                      <a:pt x="476536" y="1696212"/>
                    </a:cubicBezTo>
                    <a:lnTo>
                      <a:pt x="4427887" y="1696212"/>
                    </a:lnTo>
                    <a:cubicBezTo>
                      <a:pt x="4475607" y="1696212"/>
                      <a:pt x="4519137" y="1668971"/>
                      <a:pt x="4540091" y="1626013"/>
                    </a:cubicBezTo>
                    <a:lnTo>
                      <a:pt x="4891850" y="902589"/>
                    </a:lnTo>
                    <a:cubicBezTo>
                      <a:pt x="4908614" y="868109"/>
                      <a:pt x="4908614" y="827913"/>
                      <a:pt x="4891850" y="793528"/>
                    </a:cubicBezTo>
                    <a:lnTo>
                      <a:pt x="4539996" y="70199"/>
                    </a:lnTo>
                    <a:cubicBezTo>
                      <a:pt x="4519137" y="27241"/>
                      <a:pt x="4475607" y="0"/>
                      <a:pt x="4427792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9050" cap="flat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2C95779F-C33A-78EC-E6F6-5E93E0C1C996}"/>
                  </a:ext>
                </a:extLst>
              </p:cNvPr>
              <p:cNvGrpSpPr/>
              <p:nvPr/>
            </p:nvGrpSpPr>
            <p:grpSpPr>
              <a:xfrm>
                <a:off x="776623" y="4488139"/>
                <a:ext cx="1314672" cy="548935"/>
                <a:chOff x="776623" y="4488139"/>
                <a:chExt cx="1314672" cy="548935"/>
              </a:xfrm>
            </p:grpSpPr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D26BE4E1-CCC8-7069-8127-C480FF9C5CB3}"/>
                    </a:ext>
                  </a:extLst>
                </p:cNvPr>
                <p:cNvSpPr/>
                <p:nvPr/>
              </p:nvSpPr>
              <p:spPr>
                <a:xfrm>
                  <a:off x="776623" y="4582392"/>
                  <a:ext cx="1314672" cy="454682"/>
                </a:xfrm>
                <a:custGeom>
                  <a:avLst/>
                  <a:gdLst>
                    <a:gd name="connsiteX0" fmla="*/ 4427792 w 4904422"/>
                    <a:gd name="connsiteY0" fmla="*/ 0 h 1696212"/>
                    <a:gd name="connsiteX1" fmla="*/ 476441 w 4904422"/>
                    <a:gd name="connsiteY1" fmla="*/ 0 h 1696212"/>
                    <a:gd name="connsiteX2" fmla="*/ 364236 w 4904422"/>
                    <a:gd name="connsiteY2" fmla="*/ 70199 h 1696212"/>
                    <a:gd name="connsiteX3" fmla="*/ 12573 w 4904422"/>
                    <a:gd name="connsiteY3" fmla="*/ 793528 h 1696212"/>
                    <a:gd name="connsiteX4" fmla="*/ 12573 w 4904422"/>
                    <a:gd name="connsiteY4" fmla="*/ 902589 h 1696212"/>
                    <a:gd name="connsiteX5" fmla="*/ 364331 w 4904422"/>
                    <a:gd name="connsiteY5" fmla="*/ 1626013 h 1696212"/>
                    <a:gd name="connsiteX6" fmla="*/ 476536 w 4904422"/>
                    <a:gd name="connsiteY6" fmla="*/ 1696212 h 1696212"/>
                    <a:gd name="connsiteX7" fmla="*/ 4427887 w 4904422"/>
                    <a:gd name="connsiteY7" fmla="*/ 1696212 h 1696212"/>
                    <a:gd name="connsiteX8" fmla="*/ 4540091 w 4904422"/>
                    <a:gd name="connsiteY8" fmla="*/ 1626013 h 1696212"/>
                    <a:gd name="connsiteX9" fmla="*/ 4891850 w 4904422"/>
                    <a:gd name="connsiteY9" fmla="*/ 902589 h 1696212"/>
                    <a:gd name="connsiteX10" fmla="*/ 4891850 w 4904422"/>
                    <a:gd name="connsiteY10" fmla="*/ 793528 h 1696212"/>
                    <a:gd name="connsiteX11" fmla="*/ 4539996 w 4904422"/>
                    <a:gd name="connsiteY11" fmla="*/ 70199 h 1696212"/>
                    <a:gd name="connsiteX12" fmla="*/ 4427792 w 4904422"/>
                    <a:gd name="connsiteY12" fmla="*/ 0 h 169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04422" h="1696212">
                      <a:moveTo>
                        <a:pt x="4427792" y="0"/>
                      </a:moveTo>
                      <a:lnTo>
                        <a:pt x="476441" y="0"/>
                      </a:lnTo>
                      <a:cubicBezTo>
                        <a:pt x="428720" y="0"/>
                        <a:pt x="385191" y="27241"/>
                        <a:pt x="364236" y="70199"/>
                      </a:cubicBezTo>
                      <a:lnTo>
                        <a:pt x="12573" y="793528"/>
                      </a:lnTo>
                      <a:cubicBezTo>
                        <a:pt x="-4191" y="828008"/>
                        <a:pt x="-4191" y="868204"/>
                        <a:pt x="12573" y="902589"/>
                      </a:cubicBezTo>
                      <a:lnTo>
                        <a:pt x="364331" y="1626013"/>
                      </a:lnTo>
                      <a:cubicBezTo>
                        <a:pt x="385191" y="1668971"/>
                        <a:pt x="428720" y="1696212"/>
                        <a:pt x="476536" y="1696212"/>
                      </a:cubicBezTo>
                      <a:lnTo>
                        <a:pt x="4427887" y="1696212"/>
                      </a:lnTo>
                      <a:cubicBezTo>
                        <a:pt x="4475607" y="1696212"/>
                        <a:pt x="4519137" y="1668971"/>
                        <a:pt x="4540091" y="1626013"/>
                      </a:cubicBezTo>
                      <a:lnTo>
                        <a:pt x="4891850" y="902589"/>
                      </a:lnTo>
                      <a:cubicBezTo>
                        <a:pt x="4908614" y="868109"/>
                        <a:pt x="4908614" y="827913"/>
                        <a:pt x="4891850" y="793528"/>
                      </a:cubicBezTo>
                      <a:lnTo>
                        <a:pt x="4539996" y="70199"/>
                      </a:lnTo>
                      <a:cubicBezTo>
                        <a:pt x="4519137" y="27241"/>
                        <a:pt x="4475607" y="0"/>
                        <a:pt x="4427792" y="0"/>
                      </a:cubicBezTo>
                      <a:close/>
                    </a:path>
                  </a:pathLst>
                </a:custGeom>
                <a:solidFill>
                  <a:schemeClr val="tx1">
                    <a:alpha val="49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softEdge rad="114300"/>
                </a:effectLst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0FFC0FFB-DF77-33AE-87E2-676CCAA9B43C}"/>
                    </a:ext>
                  </a:extLst>
                </p:cNvPr>
                <p:cNvSpPr/>
                <p:nvPr/>
              </p:nvSpPr>
              <p:spPr>
                <a:xfrm>
                  <a:off x="843175" y="4488139"/>
                  <a:ext cx="1181568" cy="408649"/>
                </a:xfrm>
                <a:custGeom>
                  <a:avLst/>
                  <a:gdLst>
                    <a:gd name="connsiteX0" fmla="*/ 4427792 w 4904422"/>
                    <a:gd name="connsiteY0" fmla="*/ 0 h 1696212"/>
                    <a:gd name="connsiteX1" fmla="*/ 476441 w 4904422"/>
                    <a:gd name="connsiteY1" fmla="*/ 0 h 1696212"/>
                    <a:gd name="connsiteX2" fmla="*/ 364236 w 4904422"/>
                    <a:gd name="connsiteY2" fmla="*/ 70199 h 1696212"/>
                    <a:gd name="connsiteX3" fmla="*/ 12573 w 4904422"/>
                    <a:gd name="connsiteY3" fmla="*/ 793528 h 1696212"/>
                    <a:gd name="connsiteX4" fmla="*/ 12573 w 4904422"/>
                    <a:gd name="connsiteY4" fmla="*/ 902589 h 1696212"/>
                    <a:gd name="connsiteX5" fmla="*/ 364331 w 4904422"/>
                    <a:gd name="connsiteY5" fmla="*/ 1626013 h 1696212"/>
                    <a:gd name="connsiteX6" fmla="*/ 476536 w 4904422"/>
                    <a:gd name="connsiteY6" fmla="*/ 1696212 h 1696212"/>
                    <a:gd name="connsiteX7" fmla="*/ 4427887 w 4904422"/>
                    <a:gd name="connsiteY7" fmla="*/ 1696212 h 1696212"/>
                    <a:gd name="connsiteX8" fmla="*/ 4540091 w 4904422"/>
                    <a:gd name="connsiteY8" fmla="*/ 1626013 h 1696212"/>
                    <a:gd name="connsiteX9" fmla="*/ 4891850 w 4904422"/>
                    <a:gd name="connsiteY9" fmla="*/ 902589 h 1696212"/>
                    <a:gd name="connsiteX10" fmla="*/ 4891850 w 4904422"/>
                    <a:gd name="connsiteY10" fmla="*/ 793528 h 1696212"/>
                    <a:gd name="connsiteX11" fmla="*/ 4539996 w 4904422"/>
                    <a:gd name="connsiteY11" fmla="*/ 70199 h 1696212"/>
                    <a:gd name="connsiteX12" fmla="*/ 4427792 w 4904422"/>
                    <a:gd name="connsiteY12" fmla="*/ 0 h 169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904422" h="1696212">
                      <a:moveTo>
                        <a:pt x="4427792" y="0"/>
                      </a:moveTo>
                      <a:lnTo>
                        <a:pt x="476441" y="0"/>
                      </a:lnTo>
                      <a:cubicBezTo>
                        <a:pt x="428720" y="0"/>
                        <a:pt x="385191" y="27241"/>
                        <a:pt x="364236" y="70199"/>
                      </a:cubicBezTo>
                      <a:lnTo>
                        <a:pt x="12573" y="793528"/>
                      </a:lnTo>
                      <a:cubicBezTo>
                        <a:pt x="-4191" y="828008"/>
                        <a:pt x="-4191" y="868204"/>
                        <a:pt x="12573" y="902589"/>
                      </a:cubicBezTo>
                      <a:lnTo>
                        <a:pt x="364331" y="1626013"/>
                      </a:lnTo>
                      <a:cubicBezTo>
                        <a:pt x="385191" y="1668971"/>
                        <a:pt x="428720" y="1696212"/>
                        <a:pt x="476536" y="1696212"/>
                      </a:cubicBezTo>
                      <a:lnTo>
                        <a:pt x="4427887" y="1696212"/>
                      </a:lnTo>
                      <a:cubicBezTo>
                        <a:pt x="4475607" y="1696212"/>
                        <a:pt x="4519137" y="1668971"/>
                        <a:pt x="4540091" y="1626013"/>
                      </a:cubicBezTo>
                      <a:lnTo>
                        <a:pt x="4891850" y="902589"/>
                      </a:lnTo>
                      <a:cubicBezTo>
                        <a:pt x="4908614" y="868109"/>
                        <a:pt x="4908614" y="827913"/>
                        <a:pt x="4891850" y="793528"/>
                      </a:cubicBezTo>
                      <a:lnTo>
                        <a:pt x="4539996" y="70199"/>
                      </a:lnTo>
                      <a:cubicBezTo>
                        <a:pt x="4519137" y="27241"/>
                        <a:pt x="4475607" y="0"/>
                        <a:pt x="442779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1614AFD1-5D25-7BA7-9839-E688B0C1B291}"/>
                </a:ext>
              </a:extLst>
            </p:cNvPr>
            <p:cNvSpPr txBox="1"/>
            <p:nvPr/>
          </p:nvSpPr>
          <p:spPr>
            <a:xfrm>
              <a:off x="1841875" y="5045667"/>
              <a:ext cx="1402286" cy="4901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Insert your desired text here. </a:t>
              </a:r>
            </a:p>
          </p:txBody>
        </p: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B1BEAFEF-415A-0617-94BD-0C42EB0A8C80}"/>
                </a:ext>
              </a:extLst>
            </p:cNvPr>
            <p:cNvSpPr txBox="1"/>
            <p:nvPr/>
          </p:nvSpPr>
          <p:spPr>
            <a:xfrm>
              <a:off x="992254" y="4542201"/>
              <a:ext cx="910316" cy="30876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STEP 01</a:t>
              </a:r>
            </a:p>
          </p:txBody>
        </p:sp>
        <p:pic>
          <p:nvPicPr>
            <p:cNvPr id="728" name="Graphic 727" descr="Lights On outline">
              <a:extLst>
                <a:ext uri="{FF2B5EF4-FFF2-40B4-BE49-F238E27FC236}">
                  <a16:creationId xmlns:a16="http://schemas.microsoft.com/office/drawing/2014/main" id="{8B8A933D-A429-3A1B-FC81-3118096C2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33468" y="4993458"/>
              <a:ext cx="594568" cy="594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713" grpId="0"/>
      <p:bldP spid="714" grpId="0"/>
      <p:bldP spid="715" grpId="0"/>
      <p:bldP spid="7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823" y="-11713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A24D13-ABD2-41B0-A893-56D98A7A4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899" y="923731"/>
            <a:ext cx="3856345" cy="218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Analys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5606</TotalTime>
  <Words>156</Words>
  <Application>Microsoft Office PowerPoint</Application>
  <PresentationFormat>Custom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2_Office Theme</vt:lpstr>
      <vt:lpstr>4-Step Infographic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4-Step Dotted Roadmap Infographic Template for PowerPoint</dc:title>
  <dc:creator>Julian</dc:creator>
  <cp:lastModifiedBy>user</cp:lastModifiedBy>
  <cp:revision>109</cp:revision>
  <dcterms:created xsi:type="dcterms:W3CDTF">2013-09-12T13:05:01Z</dcterms:created>
  <dcterms:modified xsi:type="dcterms:W3CDTF">2025-06-26T10:39:40Z</dcterms:modified>
</cp:coreProperties>
</file>