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9"/>
  </p:notesMasterIdLst>
  <p:sldIdLst>
    <p:sldId id="276" r:id="rId3"/>
    <p:sldId id="277" r:id="rId4"/>
    <p:sldId id="278" r:id="rId5"/>
    <p:sldId id="279" r:id="rId6"/>
    <p:sldId id="290" r:id="rId7"/>
    <p:sldId id="268" r:id="rId8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/>
  </p:normalViewPr>
  <p:slideViewPr>
    <p:cSldViewPr>
      <p:cViewPr>
        <p:scale>
          <a:sx n="100" d="100"/>
          <a:sy n="100" d="100"/>
        </p:scale>
        <p:origin x="-234" y="-29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9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461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16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0474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006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013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018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02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03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03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04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204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67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4186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823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7878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92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7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3429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006" indent="0">
              <a:buNone/>
              <a:defRPr sz="3698"/>
            </a:lvl2pPr>
            <a:lvl3pPr marL="1218013" indent="0">
              <a:buNone/>
              <a:defRPr sz="3198"/>
            </a:lvl3pPr>
            <a:lvl4pPr marL="1827018" indent="0">
              <a:buNone/>
              <a:defRPr sz="2698"/>
            </a:lvl4pPr>
            <a:lvl5pPr marL="2436024" indent="0">
              <a:buNone/>
              <a:defRPr sz="2698"/>
            </a:lvl5pPr>
            <a:lvl6pPr marL="3045031" indent="0">
              <a:buNone/>
              <a:defRPr sz="2698"/>
            </a:lvl6pPr>
            <a:lvl7pPr marL="3654036" indent="0">
              <a:buNone/>
              <a:defRPr sz="2698"/>
            </a:lvl7pPr>
            <a:lvl8pPr marL="4263041" indent="0">
              <a:buNone/>
              <a:defRPr sz="2698"/>
            </a:lvl8pPr>
            <a:lvl9pPr marL="4872047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3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7845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0995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8560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8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326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4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8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013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54" indent="-456754" algn="l" defTabSz="1218013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635" indent="-380627" algn="l" defTabSz="1218013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51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522" indent="-304504" algn="l" defTabSz="1218013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0527" indent="-304504" algn="l" defTabSz="1218013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49532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8539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754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6550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0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13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018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024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03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03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04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047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2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png"/><Relationship Id="rId5" Type="http://schemas.openxmlformats.org/officeDocument/2006/relationships/image" Target="../media/image14.jp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3376055-55FE-412B-65E9-9C0166160F17}"/>
              </a:ext>
            </a:extLst>
          </p:cNvPr>
          <p:cNvSpPr/>
          <p:nvPr/>
        </p:nvSpPr>
        <p:spPr>
          <a:xfrm>
            <a:off x="3682297" y="2678396"/>
            <a:ext cx="2724470" cy="2359422"/>
          </a:xfrm>
          <a:custGeom>
            <a:avLst/>
            <a:gdLst>
              <a:gd name="connsiteX0" fmla="*/ 2147452 w 2863388"/>
              <a:gd name="connsiteY0" fmla="*/ 0 h 2479727"/>
              <a:gd name="connsiteX1" fmla="*/ 715817 w 2863388"/>
              <a:gd name="connsiteY1" fmla="*/ 0 h 2479727"/>
              <a:gd name="connsiteX2" fmla="*/ 0 w 2863388"/>
              <a:gd name="connsiteY2" fmla="*/ 1239804 h 2479727"/>
              <a:gd name="connsiteX3" fmla="*/ 715817 w 2863388"/>
              <a:gd name="connsiteY3" fmla="*/ 2479728 h 2479727"/>
              <a:gd name="connsiteX4" fmla="*/ 2147452 w 2863388"/>
              <a:gd name="connsiteY4" fmla="*/ 2479728 h 2479727"/>
              <a:gd name="connsiteX5" fmla="*/ 2863389 w 2863388"/>
              <a:gd name="connsiteY5" fmla="*/ 1239804 h 2479727"/>
              <a:gd name="connsiteX6" fmla="*/ 2147452 w 2863388"/>
              <a:gd name="connsiteY6" fmla="*/ 0 h 247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388" h="2479727">
                <a:moveTo>
                  <a:pt x="2147452" y="0"/>
                </a:moveTo>
                <a:lnTo>
                  <a:pt x="715817" y="0"/>
                </a:lnTo>
                <a:lnTo>
                  <a:pt x="0" y="1239804"/>
                </a:lnTo>
                <a:lnTo>
                  <a:pt x="715817" y="2479728"/>
                </a:lnTo>
                <a:lnTo>
                  <a:pt x="2147452" y="2479728"/>
                </a:lnTo>
                <a:lnTo>
                  <a:pt x="2863389" y="1239804"/>
                </a:lnTo>
                <a:lnTo>
                  <a:pt x="2147452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16200000" scaled="1"/>
          </a:gradFill>
          <a:ln w="1191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CBBA946-F3B2-E57F-478F-BBDF0E578D52}"/>
              </a:ext>
            </a:extLst>
          </p:cNvPr>
          <p:cNvSpPr/>
          <p:nvPr/>
        </p:nvSpPr>
        <p:spPr>
          <a:xfrm>
            <a:off x="5782057" y="1462896"/>
            <a:ext cx="2724470" cy="2359422"/>
          </a:xfrm>
          <a:custGeom>
            <a:avLst/>
            <a:gdLst>
              <a:gd name="connsiteX0" fmla="*/ 715937 w 2863388"/>
              <a:gd name="connsiteY0" fmla="*/ 0 h 2479727"/>
              <a:gd name="connsiteX1" fmla="*/ 2147572 w 2863388"/>
              <a:gd name="connsiteY1" fmla="*/ 0 h 2479727"/>
              <a:gd name="connsiteX2" fmla="*/ 2863389 w 2863388"/>
              <a:gd name="connsiteY2" fmla="*/ 1239924 h 2479727"/>
              <a:gd name="connsiteX3" fmla="*/ 2147572 w 2863388"/>
              <a:gd name="connsiteY3" fmla="*/ 2479728 h 2479727"/>
              <a:gd name="connsiteX4" fmla="*/ 715937 w 2863388"/>
              <a:gd name="connsiteY4" fmla="*/ 2479728 h 2479727"/>
              <a:gd name="connsiteX5" fmla="*/ 0 w 2863388"/>
              <a:gd name="connsiteY5" fmla="*/ 1239924 h 2479727"/>
              <a:gd name="connsiteX6" fmla="*/ 715937 w 2863388"/>
              <a:gd name="connsiteY6" fmla="*/ 0 h 247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388" h="2479727">
                <a:moveTo>
                  <a:pt x="715937" y="0"/>
                </a:moveTo>
                <a:lnTo>
                  <a:pt x="2147572" y="0"/>
                </a:lnTo>
                <a:lnTo>
                  <a:pt x="2863389" y="1239924"/>
                </a:lnTo>
                <a:lnTo>
                  <a:pt x="2147572" y="2479728"/>
                </a:lnTo>
                <a:lnTo>
                  <a:pt x="715937" y="2479728"/>
                </a:lnTo>
                <a:lnTo>
                  <a:pt x="0" y="1239924"/>
                </a:lnTo>
                <a:lnTo>
                  <a:pt x="715937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1"/>
          </a:gradFill>
          <a:ln w="1191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194C910-DF3A-D00E-1F01-74BDF1BEBDD1}"/>
              </a:ext>
            </a:extLst>
          </p:cNvPr>
          <p:cNvSpPr/>
          <p:nvPr/>
        </p:nvSpPr>
        <p:spPr>
          <a:xfrm>
            <a:off x="5782057" y="3893784"/>
            <a:ext cx="2724470" cy="2359422"/>
          </a:xfrm>
          <a:custGeom>
            <a:avLst/>
            <a:gdLst>
              <a:gd name="connsiteX0" fmla="*/ 715937 w 2863388"/>
              <a:gd name="connsiteY0" fmla="*/ 0 h 2479727"/>
              <a:gd name="connsiteX1" fmla="*/ 2147572 w 2863388"/>
              <a:gd name="connsiteY1" fmla="*/ 0 h 2479727"/>
              <a:gd name="connsiteX2" fmla="*/ 2863389 w 2863388"/>
              <a:gd name="connsiteY2" fmla="*/ 1239804 h 2479727"/>
              <a:gd name="connsiteX3" fmla="*/ 2147572 w 2863388"/>
              <a:gd name="connsiteY3" fmla="*/ 2479728 h 2479727"/>
              <a:gd name="connsiteX4" fmla="*/ 715937 w 2863388"/>
              <a:gd name="connsiteY4" fmla="*/ 2479728 h 2479727"/>
              <a:gd name="connsiteX5" fmla="*/ 0 w 2863388"/>
              <a:gd name="connsiteY5" fmla="*/ 1239804 h 2479727"/>
              <a:gd name="connsiteX6" fmla="*/ 715937 w 2863388"/>
              <a:gd name="connsiteY6" fmla="*/ 0 h 247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388" h="2479727">
                <a:moveTo>
                  <a:pt x="715937" y="0"/>
                </a:moveTo>
                <a:lnTo>
                  <a:pt x="2147572" y="0"/>
                </a:lnTo>
                <a:lnTo>
                  <a:pt x="2863389" y="1239804"/>
                </a:lnTo>
                <a:lnTo>
                  <a:pt x="2147572" y="2479728"/>
                </a:lnTo>
                <a:lnTo>
                  <a:pt x="715937" y="2479728"/>
                </a:lnTo>
                <a:lnTo>
                  <a:pt x="0" y="1239804"/>
                </a:lnTo>
                <a:lnTo>
                  <a:pt x="715937" y="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16200000" scaled="1"/>
          </a:gradFill>
          <a:ln w="1191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AB387D-2E87-92C1-FF91-B973B5F5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3-Step Hexagonal Infographic Slide Template</a:t>
            </a:r>
            <a:endParaRPr lang="en-I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3C221D3-13F6-F34D-5030-EFA718B22469}"/>
              </a:ext>
            </a:extLst>
          </p:cNvPr>
          <p:cNvGrpSpPr/>
          <p:nvPr/>
        </p:nvGrpSpPr>
        <p:grpSpPr>
          <a:xfrm>
            <a:off x="6102599" y="4279364"/>
            <a:ext cx="5138268" cy="1825667"/>
            <a:chOff x="6102599" y="4279364"/>
            <a:chExt cx="5138268" cy="18256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BFC488-FF31-32FC-9639-6813421C1427}"/>
                </a:ext>
              </a:extLst>
            </p:cNvPr>
            <p:cNvSpPr/>
            <p:nvPr/>
          </p:nvSpPr>
          <p:spPr>
            <a:xfrm>
              <a:off x="6102599" y="4419615"/>
              <a:ext cx="4953211" cy="1685416"/>
            </a:xfrm>
            <a:custGeom>
              <a:avLst/>
              <a:gdLst>
                <a:gd name="connsiteX0" fmla="*/ 481901 w 5205771"/>
                <a:gd name="connsiteY0" fmla="*/ 0 h 1669127"/>
                <a:gd name="connsiteX1" fmla="*/ 4723871 w 5205771"/>
                <a:gd name="connsiteY1" fmla="*/ 0 h 1669127"/>
                <a:gd name="connsiteX2" fmla="*/ 5205771 w 5205771"/>
                <a:gd name="connsiteY2" fmla="*/ 834564 h 1669127"/>
                <a:gd name="connsiteX3" fmla="*/ 4723871 w 5205771"/>
                <a:gd name="connsiteY3" fmla="*/ 1669128 h 1669127"/>
                <a:gd name="connsiteX4" fmla="*/ 481901 w 5205771"/>
                <a:gd name="connsiteY4" fmla="*/ 1669128 h 1669127"/>
                <a:gd name="connsiteX5" fmla="*/ 0 w 5205771"/>
                <a:gd name="connsiteY5" fmla="*/ 834564 h 1669127"/>
                <a:gd name="connsiteX6" fmla="*/ 481901 w 5205771"/>
                <a:gd name="connsiteY6" fmla="*/ 0 h 166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5771" h="1669127">
                  <a:moveTo>
                    <a:pt x="481901" y="0"/>
                  </a:moveTo>
                  <a:lnTo>
                    <a:pt x="4723871" y="0"/>
                  </a:lnTo>
                  <a:lnTo>
                    <a:pt x="5205771" y="834564"/>
                  </a:lnTo>
                  <a:lnTo>
                    <a:pt x="4723871" y="1669128"/>
                  </a:lnTo>
                  <a:lnTo>
                    <a:pt x="481901" y="1669128"/>
                  </a:lnTo>
                  <a:lnTo>
                    <a:pt x="0" y="834564"/>
                  </a:lnTo>
                  <a:lnTo>
                    <a:pt x="481901" y="0"/>
                  </a:lnTo>
                  <a:close/>
                </a:path>
              </a:pathLst>
            </a:custGeom>
            <a:solidFill>
              <a:schemeClr val="tx1"/>
            </a:solidFill>
            <a:ln w="11919" cap="flat">
              <a:noFill/>
              <a:prstDash val="solid"/>
              <a:miter/>
            </a:ln>
            <a:effectLst>
              <a:softEdge rad="444500"/>
            </a:effectLst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9AAC97A-D4A1-1041-71D0-067BA3E4BE11}"/>
                </a:ext>
              </a:extLst>
            </p:cNvPr>
            <p:cNvGrpSpPr/>
            <p:nvPr/>
          </p:nvGrpSpPr>
          <p:grpSpPr>
            <a:xfrm>
              <a:off x="6287656" y="4279364"/>
              <a:ext cx="4953211" cy="1588148"/>
              <a:chOff x="6287656" y="4279364"/>
              <a:chExt cx="4953211" cy="1588148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A86169BC-9CB5-466B-4202-BAF205EAA8E4}"/>
                  </a:ext>
                </a:extLst>
              </p:cNvPr>
              <p:cNvSpPr/>
              <p:nvPr/>
            </p:nvSpPr>
            <p:spPr>
              <a:xfrm>
                <a:off x="6287656" y="4279364"/>
                <a:ext cx="4953211" cy="1588148"/>
              </a:xfrm>
              <a:custGeom>
                <a:avLst/>
                <a:gdLst>
                  <a:gd name="connsiteX0" fmla="*/ 481901 w 5205771"/>
                  <a:gd name="connsiteY0" fmla="*/ 0 h 1669127"/>
                  <a:gd name="connsiteX1" fmla="*/ 4723871 w 5205771"/>
                  <a:gd name="connsiteY1" fmla="*/ 0 h 1669127"/>
                  <a:gd name="connsiteX2" fmla="*/ 5205771 w 5205771"/>
                  <a:gd name="connsiteY2" fmla="*/ 834564 h 1669127"/>
                  <a:gd name="connsiteX3" fmla="*/ 4723871 w 5205771"/>
                  <a:gd name="connsiteY3" fmla="*/ 1669128 h 1669127"/>
                  <a:gd name="connsiteX4" fmla="*/ 481901 w 5205771"/>
                  <a:gd name="connsiteY4" fmla="*/ 1669128 h 1669127"/>
                  <a:gd name="connsiteX5" fmla="*/ 0 w 5205771"/>
                  <a:gd name="connsiteY5" fmla="*/ 834564 h 1669127"/>
                  <a:gd name="connsiteX6" fmla="*/ 481901 w 5205771"/>
                  <a:gd name="connsiteY6" fmla="*/ 0 h 1669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05771" h="1669127">
                    <a:moveTo>
                      <a:pt x="481901" y="0"/>
                    </a:moveTo>
                    <a:lnTo>
                      <a:pt x="4723871" y="0"/>
                    </a:lnTo>
                    <a:lnTo>
                      <a:pt x="5205771" y="834564"/>
                    </a:lnTo>
                    <a:lnTo>
                      <a:pt x="4723871" y="1669128"/>
                    </a:lnTo>
                    <a:lnTo>
                      <a:pt x="481901" y="1669128"/>
                    </a:lnTo>
                    <a:lnTo>
                      <a:pt x="0" y="834564"/>
                    </a:lnTo>
                    <a:lnTo>
                      <a:pt x="48190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</a:gradFill>
              <a:ln w="119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705823D-1562-19EC-0667-A72976F6B93B}"/>
                  </a:ext>
                </a:extLst>
              </p:cNvPr>
              <p:cNvGrpSpPr/>
              <p:nvPr/>
            </p:nvGrpSpPr>
            <p:grpSpPr>
              <a:xfrm>
                <a:off x="7997921" y="4640523"/>
                <a:ext cx="2495908" cy="865831"/>
                <a:chOff x="8161206" y="2179139"/>
                <a:chExt cx="2267662" cy="865831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B903497-ED4F-823C-42CB-8EDB73A7BEB0}"/>
                    </a:ext>
                  </a:extLst>
                </p:cNvPr>
                <p:cNvSpPr txBox="1"/>
                <p:nvPr/>
              </p:nvSpPr>
              <p:spPr>
                <a:xfrm>
                  <a:off x="8161206" y="2179139"/>
                  <a:ext cx="2267662" cy="2933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r>
                    <a:rPr lang="en-IN" sz="18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a typeface="Segoe UI Black" panose="020B0A02040204020203" pitchFamily="34" charset="0"/>
                    </a:rPr>
                    <a:t>Placeholder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E195AA1-2E5A-7F68-DA9B-413B393CFD17}"/>
                    </a:ext>
                  </a:extLst>
                </p:cNvPr>
                <p:cNvSpPr txBox="1"/>
                <p:nvPr/>
              </p:nvSpPr>
              <p:spPr>
                <a:xfrm>
                  <a:off x="8161206" y="2547497"/>
                  <a:ext cx="2267662" cy="4974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/>
                <a:p>
                  <a:r>
                    <a:rPr lang="en-IN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This is a sample text.  Insert your desired text here. </a:t>
                  </a:r>
                </a:p>
              </p:txBody>
            </p:sp>
          </p:grpSp>
          <p:pic>
            <p:nvPicPr>
              <p:cNvPr id="27" name="Graphic 26" descr="Bank outline">
                <a:extLst>
                  <a:ext uri="{FF2B5EF4-FFF2-40B4-BE49-F238E27FC236}">
                    <a16:creationId xmlns:a16="http://schemas.microsoft.com/office/drawing/2014/main" id="{AB2A45ED-439B-11E4-D1D9-A8CD6CDA7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73867" y="4695004"/>
                <a:ext cx="756868" cy="756868"/>
              </a:xfrm>
              <a:prstGeom prst="rect">
                <a:avLst/>
              </a:prstGeom>
            </p:spPr>
          </p:pic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6DF98B-D7F2-56AE-D18B-FAC8E23999CC}"/>
              </a:ext>
            </a:extLst>
          </p:cNvPr>
          <p:cNvGrpSpPr/>
          <p:nvPr/>
        </p:nvGrpSpPr>
        <p:grpSpPr>
          <a:xfrm>
            <a:off x="762900" y="3063977"/>
            <a:ext cx="5138268" cy="1825667"/>
            <a:chOff x="762900" y="3063977"/>
            <a:chExt cx="5138268" cy="182566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2215B71-9FB4-ABF7-3F21-F43E6B482D18}"/>
                </a:ext>
              </a:extLst>
            </p:cNvPr>
            <p:cNvSpPr/>
            <p:nvPr/>
          </p:nvSpPr>
          <p:spPr>
            <a:xfrm>
              <a:off x="762900" y="3204228"/>
              <a:ext cx="4953211" cy="1685416"/>
            </a:xfrm>
            <a:custGeom>
              <a:avLst/>
              <a:gdLst>
                <a:gd name="connsiteX0" fmla="*/ 4723871 w 5205771"/>
                <a:gd name="connsiteY0" fmla="*/ 0 h 1669127"/>
                <a:gd name="connsiteX1" fmla="*/ 481782 w 5205771"/>
                <a:gd name="connsiteY1" fmla="*/ 0 h 1669127"/>
                <a:gd name="connsiteX2" fmla="*/ 0 w 5205771"/>
                <a:gd name="connsiteY2" fmla="*/ 834564 h 1669127"/>
                <a:gd name="connsiteX3" fmla="*/ 481782 w 5205771"/>
                <a:gd name="connsiteY3" fmla="*/ 1669128 h 1669127"/>
                <a:gd name="connsiteX4" fmla="*/ 4723871 w 5205771"/>
                <a:gd name="connsiteY4" fmla="*/ 1669128 h 1669127"/>
                <a:gd name="connsiteX5" fmla="*/ 5205772 w 5205771"/>
                <a:gd name="connsiteY5" fmla="*/ 834564 h 1669127"/>
                <a:gd name="connsiteX6" fmla="*/ 4723871 w 5205771"/>
                <a:gd name="connsiteY6" fmla="*/ 0 h 166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5771" h="1669127">
                  <a:moveTo>
                    <a:pt x="4723871" y="0"/>
                  </a:moveTo>
                  <a:lnTo>
                    <a:pt x="481782" y="0"/>
                  </a:lnTo>
                  <a:lnTo>
                    <a:pt x="0" y="834564"/>
                  </a:lnTo>
                  <a:lnTo>
                    <a:pt x="481782" y="1669128"/>
                  </a:lnTo>
                  <a:lnTo>
                    <a:pt x="4723871" y="1669128"/>
                  </a:lnTo>
                  <a:lnTo>
                    <a:pt x="5205772" y="834564"/>
                  </a:lnTo>
                  <a:lnTo>
                    <a:pt x="4723871" y="0"/>
                  </a:lnTo>
                  <a:close/>
                </a:path>
              </a:pathLst>
            </a:custGeom>
            <a:solidFill>
              <a:schemeClr val="tx1"/>
            </a:solidFill>
            <a:ln w="11919" cap="flat">
              <a:noFill/>
              <a:prstDash val="solid"/>
              <a:miter/>
            </a:ln>
            <a:effectLst>
              <a:softEdge rad="444500"/>
            </a:effectLst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B488C9-B71E-BF57-F43D-43FB341A9510}"/>
                </a:ext>
              </a:extLst>
            </p:cNvPr>
            <p:cNvSpPr/>
            <p:nvPr/>
          </p:nvSpPr>
          <p:spPr>
            <a:xfrm>
              <a:off x="947957" y="3063977"/>
              <a:ext cx="4953211" cy="1588148"/>
            </a:xfrm>
            <a:custGeom>
              <a:avLst/>
              <a:gdLst>
                <a:gd name="connsiteX0" fmla="*/ 4723871 w 5205771"/>
                <a:gd name="connsiteY0" fmla="*/ 0 h 1669127"/>
                <a:gd name="connsiteX1" fmla="*/ 481782 w 5205771"/>
                <a:gd name="connsiteY1" fmla="*/ 0 h 1669127"/>
                <a:gd name="connsiteX2" fmla="*/ 0 w 5205771"/>
                <a:gd name="connsiteY2" fmla="*/ 834564 h 1669127"/>
                <a:gd name="connsiteX3" fmla="*/ 481782 w 5205771"/>
                <a:gd name="connsiteY3" fmla="*/ 1669128 h 1669127"/>
                <a:gd name="connsiteX4" fmla="*/ 4723871 w 5205771"/>
                <a:gd name="connsiteY4" fmla="*/ 1669128 h 1669127"/>
                <a:gd name="connsiteX5" fmla="*/ 5205772 w 5205771"/>
                <a:gd name="connsiteY5" fmla="*/ 834564 h 1669127"/>
                <a:gd name="connsiteX6" fmla="*/ 4723871 w 5205771"/>
                <a:gd name="connsiteY6" fmla="*/ 0 h 166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5771" h="1669127">
                  <a:moveTo>
                    <a:pt x="4723871" y="0"/>
                  </a:moveTo>
                  <a:lnTo>
                    <a:pt x="481782" y="0"/>
                  </a:lnTo>
                  <a:lnTo>
                    <a:pt x="0" y="834564"/>
                  </a:lnTo>
                  <a:lnTo>
                    <a:pt x="481782" y="1669128"/>
                  </a:lnTo>
                  <a:lnTo>
                    <a:pt x="4723871" y="1669128"/>
                  </a:lnTo>
                  <a:lnTo>
                    <a:pt x="5205772" y="834564"/>
                  </a:lnTo>
                  <a:lnTo>
                    <a:pt x="472387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 w="119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A1A722D-1363-997B-A243-A2A0AE7C3A1E}"/>
                </a:ext>
              </a:extLst>
            </p:cNvPr>
            <p:cNvGrpSpPr/>
            <p:nvPr/>
          </p:nvGrpSpPr>
          <p:grpSpPr>
            <a:xfrm>
              <a:off x="1705980" y="3425136"/>
              <a:ext cx="2495908" cy="865831"/>
              <a:chOff x="8161206" y="2179139"/>
              <a:chExt cx="2267662" cy="86583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3350A8D-9C8D-6877-F67A-4D92B29B0353}"/>
                  </a:ext>
                </a:extLst>
              </p:cNvPr>
              <p:cNvSpPr txBox="1"/>
              <p:nvPr/>
            </p:nvSpPr>
            <p:spPr>
              <a:xfrm>
                <a:off x="8161206" y="2179139"/>
                <a:ext cx="2267662" cy="293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r"/>
                <a:r>
                  <a:rPr lang="en-IN" sz="1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Segoe UI Black" panose="020B0A02040204020203" pitchFamily="34" charset="0"/>
                  </a:rPr>
                  <a:t>Placeholder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626EEE7-B303-3C49-372F-41DEB9EE133C}"/>
                  </a:ext>
                </a:extLst>
              </p:cNvPr>
              <p:cNvSpPr txBox="1"/>
              <p:nvPr/>
            </p:nvSpPr>
            <p:spPr>
              <a:xfrm>
                <a:off x="8161206" y="2547497"/>
                <a:ext cx="2267662" cy="497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r"/>
                <a:r>
                  <a:rPr lang="en-I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 Insert your desired text here. </a:t>
                </a:r>
              </a:p>
            </p:txBody>
          </p:sp>
        </p:grpSp>
        <p:pic>
          <p:nvPicPr>
            <p:cNvPr id="29" name="Graphic 28" descr="Gears outline">
              <a:extLst>
                <a:ext uri="{FF2B5EF4-FFF2-40B4-BE49-F238E27FC236}">
                  <a16:creationId xmlns:a16="http://schemas.microsoft.com/office/drawing/2014/main" id="{4B73FE0E-1DF0-11B1-163B-7A80CF32B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56650" y="3479617"/>
              <a:ext cx="756868" cy="756868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7F430EC-ECD2-7C8D-BA48-E521C43BAA8F}"/>
              </a:ext>
            </a:extLst>
          </p:cNvPr>
          <p:cNvGrpSpPr/>
          <p:nvPr/>
        </p:nvGrpSpPr>
        <p:grpSpPr>
          <a:xfrm>
            <a:off x="6102599" y="1848589"/>
            <a:ext cx="5138268" cy="1825667"/>
            <a:chOff x="6102599" y="1848589"/>
            <a:chExt cx="5138268" cy="18256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C93AB23-A1B5-E974-00AB-47D1331715DD}"/>
                </a:ext>
              </a:extLst>
            </p:cNvPr>
            <p:cNvSpPr/>
            <p:nvPr/>
          </p:nvSpPr>
          <p:spPr>
            <a:xfrm>
              <a:off x="6102599" y="1988840"/>
              <a:ext cx="4953211" cy="1685416"/>
            </a:xfrm>
            <a:custGeom>
              <a:avLst/>
              <a:gdLst>
                <a:gd name="connsiteX0" fmla="*/ 481901 w 5205771"/>
                <a:gd name="connsiteY0" fmla="*/ 0 h 1669127"/>
                <a:gd name="connsiteX1" fmla="*/ 4723871 w 5205771"/>
                <a:gd name="connsiteY1" fmla="*/ 0 h 1669127"/>
                <a:gd name="connsiteX2" fmla="*/ 5205771 w 5205771"/>
                <a:gd name="connsiteY2" fmla="*/ 834564 h 1669127"/>
                <a:gd name="connsiteX3" fmla="*/ 4723871 w 5205771"/>
                <a:gd name="connsiteY3" fmla="*/ 1669128 h 1669127"/>
                <a:gd name="connsiteX4" fmla="*/ 481901 w 5205771"/>
                <a:gd name="connsiteY4" fmla="*/ 1669128 h 1669127"/>
                <a:gd name="connsiteX5" fmla="*/ 0 w 5205771"/>
                <a:gd name="connsiteY5" fmla="*/ 834564 h 1669127"/>
                <a:gd name="connsiteX6" fmla="*/ 481901 w 5205771"/>
                <a:gd name="connsiteY6" fmla="*/ 0 h 166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5771" h="1669127">
                  <a:moveTo>
                    <a:pt x="481901" y="0"/>
                  </a:moveTo>
                  <a:lnTo>
                    <a:pt x="4723871" y="0"/>
                  </a:lnTo>
                  <a:lnTo>
                    <a:pt x="5205771" y="834564"/>
                  </a:lnTo>
                  <a:lnTo>
                    <a:pt x="4723871" y="1669128"/>
                  </a:lnTo>
                  <a:lnTo>
                    <a:pt x="481901" y="1669128"/>
                  </a:lnTo>
                  <a:lnTo>
                    <a:pt x="0" y="834564"/>
                  </a:lnTo>
                  <a:lnTo>
                    <a:pt x="481901" y="0"/>
                  </a:lnTo>
                  <a:close/>
                </a:path>
              </a:pathLst>
            </a:custGeom>
            <a:solidFill>
              <a:schemeClr val="tx1"/>
            </a:solidFill>
            <a:ln w="11919" cap="flat">
              <a:noFill/>
              <a:prstDash val="solid"/>
              <a:miter/>
            </a:ln>
            <a:effectLst>
              <a:softEdge rad="444500"/>
            </a:effectLst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710448D-1A34-489D-574C-6BC1C9E258E1}"/>
                </a:ext>
              </a:extLst>
            </p:cNvPr>
            <p:cNvGrpSpPr/>
            <p:nvPr/>
          </p:nvGrpSpPr>
          <p:grpSpPr>
            <a:xfrm>
              <a:off x="6287656" y="1848589"/>
              <a:ext cx="4953211" cy="1588148"/>
              <a:chOff x="6287656" y="1848589"/>
              <a:chExt cx="4953211" cy="158814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6209F18-D929-9875-9B3D-06B8715E2246}"/>
                  </a:ext>
                </a:extLst>
              </p:cNvPr>
              <p:cNvSpPr/>
              <p:nvPr/>
            </p:nvSpPr>
            <p:spPr>
              <a:xfrm>
                <a:off x="6287656" y="1848589"/>
                <a:ext cx="4953211" cy="1588148"/>
              </a:xfrm>
              <a:custGeom>
                <a:avLst/>
                <a:gdLst>
                  <a:gd name="connsiteX0" fmla="*/ 481901 w 5205771"/>
                  <a:gd name="connsiteY0" fmla="*/ 0 h 1669127"/>
                  <a:gd name="connsiteX1" fmla="*/ 4723871 w 5205771"/>
                  <a:gd name="connsiteY1" fmla="*/ 0 h 1669127"/>
                  <a:gd name="connsiteX2" fmla="*/ 5205771 w 5205771"/>
                  <a:gd name="connsiteY2" fmla="*/ 834564 h 1669127"/>
                  <a:gd name="connsiteX3" fmla="*/ 4723871 w 5205771"/>
                  <a:gd name="connsiteY3" fmla="*/ 1669128 h 1669127"/>
                  <a:gd name="connsiteX4" fmla="*/ 481901 w 5205771"/>
                  <a:gd name="connsiteY4" fmla="*/ 1669128 h 1669127"/>
                  <a:gd name="connsiteX5" fmla="*/ 0 w 5205771"/>
                  <a:gd name="connsiteY5" fmla="*/ 834564 h 1669127"/>
                  <a:gd name="connsiteX6" fmla="*/ 481901 w 5205771"/>
                  <a:gd name="connsiteY6" fmla="*/ 0 h 1669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05771" h="1669127">
                    <a:moveTo>
                      <a:pt x="481901" y="0"/>
                    </a:moveTo>
                    <a:lnTo>
                      <a:pt x="4723871" y="0"/>
                    </a:lnTo>
                    <a:lnTo>
                      <a:pt x="5205771" y="834564"/>
                    </a:lnTo>
                    <a:lnTo>
                      <a:pt x="4723871" y="1669128"/>
                    </a:lnTo>
                    <a:lnTo>
                      <a:pt x="481901" y="1669128"/>
                    </a:lnTo>
                    <a:lnTo>
                      <a:pt x="0" y="834564"/>
                    </a:lnTo>
                    <a:lnTo>
                      <a:pt x="48190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</a:gradFill>
              <a:ln w="119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71D8453-CA4E-27D2-E814-552599F1D570}"/>
                  </a:ext>
                </a:extLst>
              </p:cNvPr>
              <p:cNvGrpSpPr/>
              <p:nvPr/>
            </p:nvGrpSpPr>
            <p:grpSpPr>
              <a:xfrm>
                <a:off x="7997921" y="2209748"/>
                <a:ext cx="2495908" cy="865831"/>
                <a:chOff x="8161206" y="2179139"/>
                <a:chExt cx="2267662" cy="86583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511CFC1-9FD2-E407-B865-8E7D095E3ED3}"/>
                    </a:ext>
                  </a:extLst>
                </p:cNvPr>
                <p:cNvSpPr txBox="1"/>
                <p:nvPr/>
              </p:nvSpPr>
              <p:spPr>
                <a:xfrm>
                  <a:off x="8161206" y="2179139"/>
                  <a:ext cx="2267662" cy="2933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r>
                    <a:rPr lang="en-IN" sz="18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a typeface="Segoe UI Black" panose="020B0A02040204020203" pitchFamily="34" charset="0"/>
                    </a:rPr>
                    <a:t>Placeholder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843D4B2-81B8-8765-9435-C748769F5A62}"/>
                    </a:ext>
                  </a:extLst>
                </p:cNvPr>
                <p:cNvSpPr txBox="1"/>
                <p:nvPr/>
              </p:nvSpPr>
              <p:spPr>
                <a:xfrm>
                  <a:off x="8161206" y="2547497"/>
                  <a:ext cx="2267662" cy="4974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/>
                <a:p>
                  <a:r>
                    <a:rPr lang="en-IN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This is a sample text.  Insert your desired text here. </a:t>
                  </a:r>
                </a:p>
              </p:txBody>
            </p:sp>
          </p:grpSp>
          <p:pic>
            <p:nvPicPr>
              <p:cNvPr id="31" name="Graphic 30" descr="Users outline">
                <a:extLst>
                  <a:ext uri="{FF2B5EF4-FFF2-40B4-BE49-F238E27FC236}">
                    <a16:creationId xmlns:a16="http://schemas.microsoft.com/office/drawing/2014/main" id="{73B3FDF0-3FAB-E1D0-A0F4-0F095474C1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41835" y="2264229"/>
                <a:ext cx="756868" cy="75686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E84F1-6CD7-50C7-BE65-433CF5429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C431539-D17B-0765-E40D-3DA8D4BEC9D8}"/>
              </a:ext>
            </a:extLst>
          </p:cNvPr>
          <p:cNvSpPr/>
          <p:nvPr/>
        </p:nvSpPr>
        <p:spPr>
          <a:xfrm>
            <a:off x="3682297" y="2678396"/>
            <a:ext cx="2724470" cy="2359422"/>
          </a:xfrm>
          <a:custGeom>
            <a:avLst/>
            <a:gdLst>
              <a:gd name="connsiteX0" fmla="*/ 2147452 w 2863388"/>
              <a:gd name="connsiteY0" fmla="*/ 0 h 2479727"/>
              <a:gd name="connsiteX1" fmla="*/ 715817 w 2863388"/>
              <a:gd name="connsiteY1" fmla="*/ 0 h 2479727"/>
              <a:gd name="connsiteX2" fmla="*/ 0 w 2863388"/>
              <a:gd name="connsiteY2" fmla="*/ 1239804 h 2479727"/>
              <a:gd name="connsiteX3" fmla="*/ 715817 w 2863388"/>
              <a:gd name="connsiteY3" fmla="*/ 2479728 h 2479727"/>
              <a:gd name="connsiteX4" fmla="*/ 2147452 w 2863388"/>
              <a:gd name="connsiteY4" fmla="*/ 2479728 h 2479727"/>
              <a:gd name="connsiteX5" fmla="*/ 2863389 w 2863388"/>
              <a:gd name="connsiteY5" fmla="*/ 1239804 h 2479727"/>
              <a:gd name="connsiteX6" fmla="*/ 2147452 w 2863388"/>
              <a:gd name="connsiteY6" fmla="*/ 0 h 247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388" h="2479727">
                <a:moveTo>
                  <a:pt x="2147452" y="0"/>
                </a:moveTo>
                <a:lnTo>
                  <a:pt x="715817" y="0"/>
                </a:lnTo>
                <a:lnTo>
                  <a:pt x="0" y="1239804"/>
                </a:lnTo>
                <a:lnTo>
                  <a:pt x="715817" y="2479728"/>
                </a:lnTo>
                <a:lnTo>
                  <a:pt x="2147452" y="2479728"/>
                </a:lnTo>
                <a:lnTo>
                  <a:pt x="2863389" y="1239804"/>
                </a:lnTo>
                <a:lnTo>
                  <a:pt x="2147452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1191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FBF38D9-92A6-91ED-63C3-4705B586602A}"/>
              </a:ext>
            </a:extLst>
          </p:cNvPr>
          <p:cNvSpPr/>
          <p:nvPr/>
        </p:nvSpPr>
        <p:spPr>
          <a:xfrm>
            <a:off x="5782057" y="3893784"/>
            <a:ext cx="2724470" cy="2359422"/>
          </a:xfrm>
          <a:custGeom>
            <a:avLst/>
            <a:gdLst>
              <a:gd name="connsiteX0" fmla="*/ 715937 w 2863388"/>
              <a:gd name="connsiteY0" fmla="*/ 0 h 2479727"/>
              <a:gd name="connsiteX1" fmla="*/ 2147572 w 2863388"/>
              <a:gd name="connsiteY1" fmla="*/ 0 h 2479727"/>
              <a:gd name="connsiteX2" fmla="*/ 2863389 w 2863388"/>
              <a:gd name="connsiteY2" fmla="*/ 1239804 h 2479727"/>
              <a:gd name="connsiteX3" fmla="*/ 2147572 w 2863388"/>
              <a:gd name="connsiteY3" fmla="*/ 2479728 h 2479727"/>
              <a:gd name="connsiteX4" fmla="*/ 715937 w 2863388"/>
              <a:gd name="connsiteY4" fmla="*/ 2479728 h 2479727"/>
              <a:gd name="connsiteX5" fmla="*/ 0 w 2863388"/>
              <a:gd name="connsiteY5" fmla="*/ 1239804 h 2479727"/>
              <a:gd name="connsiteX6" fmla="*/ 715937 w 2863388"/>
              <a:gd name="connsiteY6" fmla="*/ 0 h 247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388" h="2479727">
                <a:moveTo>
                  <a:pt x="715937" y="0"/>
                </a:moveTo>
                <a:lnTo>
                  <a:pt x="2147572" y="0"/>
                </a:lnTo>
                <a:lnTo>
                  <a:pt x="2863389" y="1239804"/>
                </a:lnTo>
                <a:lnTo>
                  <a:pt x="2147572" y="2479728"/>
                </a:lnTo>
                <a:lnTo>
                  <a:pt x="715937" y="2479728"/>
                </a:lnTo>
                <a:lnTo>
                  <a:pt x="0" y="1239804"/>
                </a:lnTo>
                <a:lnTo>
                  <a:pt x="71593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1191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7F53D1-FEBC-E5D3-2220-200D40F4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3-Step Hexagonal Infographic Slide Template</a:t>
            </a:r>
            <a:endParaRPr lang="en-I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3105A0-4F05-06CB-FA32-98550E47380D}"/>
              </a:ext>
            </a:extLst>
          </p:cNvPr>
          <p:cNvGrpSpPr/>
          <p:nvPr/>
        </p:nvGrpSpPr>
        <p:grpSpPr>
          <a:xfrm>
            <a:off x="6102599" y="4279364"/>
            <a:ext cx="5138268" cy="1825667"/>
            <a:chOff x="6102599" y="4279364"/>
            <a:chExt cx="5138268" cy="18256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C264312-4F80-D883-A122-039848450461}"/>
                </a:ext>
              </a:extLst>
            </p:cNvPr>
            <p:cNvSpPr/>
            <p:nvPr/>
          </p:nvSpPr>
          <p:spPr>
            <a:xfrm>
              <a:off x="6102599" y="4419615"/>
              <a:ext cx="4953211" cy="1685416"/>
            </a:xfrm>
            <a:custGeom>
              <a:avLst/>
              <a:gdLst>
                <a:gd name="connsiteX0" fmla="*/ 481901 w 5205771"/>
                <a:gd name="connsiteY0" fmla="*/ 0 h 1669127"/>
                <a:gd name="connsiteX1" fmla="*/ 4723871 w 5205771"/>
                <a:gd name="connsiteY1" fmla="*/ 0 h 1669127"/>
                <a:gd name="connsiteX2" fmla="*/ 5205771 w 5205771"/>
                <a:gd name="connsiteY2" fmla="*/ 834564 h 1669127"/>
                <a:gd name="connsiteX3" fmla="*/ 4723871 w 5205771"/>
                <a:gd name="connsiteY3" fmla="*/ 1669128 h 1669127"/>
                <a:gd name="connsiteX4" fmla="*/ 481901 w 5205771"/>
                <a:gd name="connsiteY4" fmla="*/ 1669128 h 1669127"/>
                <a:gd name="connsiteX5" fmla="*/ 0 w 5205771"/>
                <a:gd name="connsiteY5" fmla="*/ 834564 h 1669127"/>
                <a:gd name="connsiteX6" fmla="*/ 481901 w 5205771"/>
                <a:gd name="connsiteY6" fmla="*/ 0 h 166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5771" h="1669127">
                  <a:moveTo>
                    <a:pt x="481901" y="0"/>
                  </a:moveTo>
                  <a:lnTo>
                    <a:pt x="4723871" y="0"/>
                  </a:lnTo>
                  <a:lnTo>
                    <a:pt x="5205771" y="834564"/>
                  </a:lnTo>
                  <a:lnTo>
                    <a:pt x="4723871" y="1669128"/>
                  </a:lnTo>
                  <a:lnTo>
                    <a:pt x="481901" y="1669128"/>
                  </a:lnTo>
                  <a:lnTo>
                    <a:pt x="0" y="834564"/>
                  </a:lnTo>
                  <a:lnTo>
                    <a:pt x="481901" y="0"/>
                  </a:lnTo>
                  <a:close/>
                </a:path>
              </a:pathLst>
            </a:custGeom>
            <a:solidFill>
              <a:schemeClr val="tx1"/>
            </a:solidFill>
            <a:ln w="11919" cap="flat">
              <a:noFill/>
              <a:prstDash val="solid"/>
              <a:miter/>
            </a:ln>
            <a:effectLst>
              <a:softEdge rad="444500"/>
            </a:effectLst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2CE3957-6D74-9918-F2F1-66AAF2E6F347}"/>
                </a:ext>
              </a:extLst>
            </p:cNvPr>
            <p:cNvGrpSpPr/>
            <p:nvPr/>
          </p:nvGrpSpPr>
          <p:grpSpPr>
            <a:xfrm>
              <a:off x="6287656" y="4279364"/>
              <a:ext cx="4953211" cy="1588148"/>
              <a:chOff x="6287656" y="4279364"/>
              <a:chExt cx="4953211" cy="1588148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DF4C546-03B5-BE9D-7931-CF9601A9A2C8}"/>
                  </a:ext>
                </a:extLst>
              </p:cNvPr>
              <p:cNvSpPr/>
              <p:nvPr/>
            </p:nvSpPr>
            <p:spPr>
              <a:xfrm>
                <a:off x="6287656" y="4279364"/>
                <a:ext cx="4953211" cy="1588148"/>
              </a:xfrm>
              <a:custGeom>
                <a:avLst/>
                <a:gdLst>
                  <a:gd name="connsiteX0" fmla="*/ 481901 w 5205771"/>
                  <a:gd name="connsiteY0" fmla="*/ 0 h 1669127"/>
                  <a:gd name="connsiteX1" fmla="*/ 4723871 w 5205771"/>
                  <a:gd name="connsiteY1" fmla="*/ 0 h 1669127"/>
                  <a:gd name="connsiteX2" fmla="*/ 5205771 w 5205771"/>
                  <a:gd name="connsiteY2" fmla="*/ 834564 h 1669127"/>
                  <a:gd name="connsiteX3" fmla="*/ 4723871 w 5205771"/>
                  <a:gd name="connsiteY3" fmla="*/ 1669128 h 1669127"/>
                  <a:gd name="connsiteX4" fmla="*/ 481901 w 5205771"/>
                  <a:gd name="connsiteY4" fmla="*/ 1669128 h 1669127"/>
                  <a:gd name="connsiteX5" fmla="*/ 0 w 5205771"/>
                  <a:gd name="connsiteY5" fmla="*/ 834564 h 1669127"/>
                  <a:gd name="connsiteX6" fmla="*/ 481901 w 5205771"/>
                  <a:gd name="connsiteY6" fmla="*/ 0 h 1669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05771" h="1669127">
                    <a:moveTo>
                      <a:pt x="481901" y="0"/>
                    </a:moveTo>
                    <a:lnTo>
                      <a:pt x="4723871" y="0"/>
                    </a:lnTo>
                    <a:lnTo>
                      <a:pt x="5205771" y="834564"/>
                    </a:lnTo>
                    <a:lnTo>
                      <a:pt x="4723871" y="1669128"/>
                    </a:lnTo>
                    <a:lnTo>
                      <a:pt x="481901" y="1669128"/>
                    </a:lnTo>
                    <a:lnTo>
                      <a:pt x="0" y="834564"/>
                    </a:lnTo>
                    <a:lnTo>
                      <a:pt x="48190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</a:gradFill>
              <a:ln w="119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EB5E7D7A-BC60-CF56-211C-FAB6AC929822}"/>
                  </a:ext>
                </a:extLst>
              </p:cNvPr>
              <p:cNvGrpSpPr/>
              <p:nvPr/>
            </p:nvGrpSpPr>
            <p:grpSpPr>
              <a:xfrm>
                <a:off x="7997921" y="4640523"/>
                <a:ext cx="2495908" cy="865831"/>
                <a:chOff x="8161206" y="2179139"/>
                <a:chExt cx="2267662" cy="865831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5A4CB94-4738-291E-5A3A-A821AAF189B8}"/>
                    </a:ext>
                  </a:extLst>
                </p:cNvPr>
                <p:cNvSpPr txBox="1"/>
                <p:nvPr/>
              </p:nvSpPr>
              <p:spPr>
                <a:xfrm>
                  <a:off x="8161206" y="2179139"/>
                  <a:ext cx="2267662" cy="2933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r>
                    <a:rPr lang="en-IN" sz="1800" b="1" dirty="0">
                      <a:solidFill>
                        <a:schemeClr val="bg1">
                          <a:lumMod val="75000"/>
                        </a:schemeClr>
                      </a:solidFill>
                      <a:ea typeface="Segoe UI Black" panose="020B0A02040204020203" pitchFamily="34" charset="0"/>
                    </a:rPr>
                    <a:t>Placeholder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39DA8C5-CC0A-887E-233D-1DF28D952617}"/>
                    </a:ext>
                  </a:extLst>
                </p:cNvPr>
                <p:cNvSpPr txBox="1"/>
                <p:nvPr/>
              </p:nvSpPr>
              <p:spPr>
                <a:xfrm>
                  <a:off x="8161206" y="2547497"/>
                  <a:ext cx="2267662" cy="4974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/>
                <a:p>
                  <a:r>
                    <a:rPr lang="en-IN" sz="1400" dirty="0">
                      <a:solidFill>
                        <a:schemeClr val="bg1">
                          <a:lumMod val="75000"/>
                        </a:schemeClr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This is a sample text.  Insert your desired text here. </a:t>
                  </a:r>
                </a:p>
              </p:txBody>
            </p:sp>
          </p:grpSp>
          <p:pic>
            <p:nvPicPr>
              <p:cNvPr id="27" name="Graphic 26" descr="Bank outline">
                <a:extLst>
                  <a:ext uri="{FF2B5EF4-FFF2-40B4-BE49-F238E27FC236}">
                    <a16:creationId xmlns:a16="http://schemas.microsoft.com/office/drawing/2014/main" id="{8452AE02-B558-6143-76F0-7A3A498485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73867" y="4695004"/>
                <a:ext cx="756868" cy="756868"/>
              </a:xfrm>
              <a:prstGeom prst="rect">
                <a:avLst/>
              </a:prstGeom>
            </p:spPr>
          </p:pic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30575F-EA20-3CF6-7DA1-F746580D7AB7}"/>
              </a:ext>
            </a:extLst>
          </p:cNvPr>
          <p:cNvGrpSpPr/>
          <p:nvPr/>
        </p:nvGrpSpPr>
        <p:grpSpPr>
          <a:xfrm>
            <a:off x="762900" y="3063977"/>
            <a:ext cx="5138268" cy="1825667"/>
            <a:chOff x="762900" y="3063977"/>
            <a:chExt cx="5138268" cy="182566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80F8A89-5444-1A2A-573F-60903A69B0AC}"/>
                </a:ext>
              </a:extLst>
            </p:cNvPr>
            <p:cNvSpPr/>
            <p:nvPr/>
          </p:nvSpPr>
          <p:spPr>
            <a:xfrm>
              <a:off x="762900" y="3204228"/>
              <a:ext cx="4953211" cy="1685416"/>
            </a:xfrm>
            <a:custGeom>
              <a:avLst/>
              <a:gdLst>
                <a:gd name="connsiteX0" fmla="*/ 4723871 w 5205771"/>
                <a:gd name="connsiteY0" fmla="*/ 0 h 1669127"/>
                <a:gd name="connsiteX1" fmla="*/ 481782 w 5205771"/>
                <a:gd name="connsiteY1" fmla="*/ 0 h 1669127"/>
                <a:gd name="connsiteX2" fmla="*/ 0 w 5205771"/>
                <a:gd name="connsiteY2" fmla="*/ 834564 h 1669127"/>
                <a:gd name="connsiteX3" fmla="*/ 481782 w 5205771"/>
                <a:gd name="connsiteY3" fmla="*/ 1669128 h 1669127"/>
                <a:gd name="connsiteX4" fmla="*/ 4723871 w 5205771"/>
                <a:gd name="connsiteY4" fmla="*/ 1669128 h 1669127"/>
                <a:gd name="connsiteX5" fmla="*/ 5205772 w 5205771"/>
                <a:gd name="connsiteY5" fmla="*/ 834564 h 1669127"/>
                <a:gd name="connsiteX6" fmla="*/ 4723871 w 5205771"/>
                <a:gd name="connsiteY6" fmla="*/ 0 h 166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5771" h="1669127">
                  <a:moveTo>
                    <a:pt x="4723871" y="0"/>
                  </a:moveTo>
                  <a:lnTo>
                    <a:pt x="481782" y="0"/>
                  </a:lnTo>
                  <a:lnTo>
                    <a:pt x="0" y="834564"/>
                  </a:lnTo>
                  <a:lnTo>
                    <a:pt x="481782" y="1669128"/>
                  </a:lnTo>
                  <a:lnTo>
                    <a:pt x="4723871" y="1669128"/>
                  </a:lnTo>
                  <a:lnTo>
                    <a:pt x="5205772" y="834564"/>
                  </a:lnTo>
                  <a:lnTo>
                    <a:pt x="4723871" y="0"/>
                  </a:lnTo>
                  <a:close/>
                </a:path>
              </a:pathLst>
            </a:custGeom>
            <a:solidFill>
              <a:schemeClr val="tx1"/>
            </a:solidFill>
            <a:ln w="11919" cap="flat">
              <a:noFill/>
              <a:prstDash val="solid"/>
              <a:miter/>
            </a:ln>
            <a:effectLst>
              <a:softEdge rad="444500"/>
            </a:effectLst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97055AD-8A77-67F4-7BE7-9C399A221E2C}"/>
                </a:ext>
              </a:extLst>
            </p:cNvPr>
            <p:cNvSpPr/>
            <p:nvPr/>
          </p:nvSpPr>
          <p:spPr>
            <a:xfrm>
              <a:off x="947957" y="3063977"/>
              <a:ext cx="4953211" cy="1588148"/>
            </a:xfrm>
            <a:custGeom>
              <a:avLst/>
              <a:gdLst>
                <a:gd name="connsiteX0" fmla="*/ 4723871 w 5205771"/>
                <a:gd name="connsiteY0" fmla="*/ 0 h 1669127"/>
                <a:gd name="connsiteX1" fmla="*/ 481782 w 5205771"/>
                <a:gd name="connsiteY1" fmla="*/ 0 h 1669127"/>
                <a:gd name="connsiteX2" fmla="*/ 0 w 5205771"/>
                <a:gd name="connsiteY2" fmla="*/ 834564 h 1669127"/>
                <a:gd name="connsiteX3" fmla="*/ 481782 w 5205771"/>
                <a:gd name="connsiteY3" fmla="*/ 1669128 h 1669127"/>
                <a:gd name="connsiteX4" fmla="*/ 4723871 w 5205771"/>
                <a:gd name="connsiteY4" fmla="*/ 1669128 h 1669127"/>
                <a:gd name="connsiteX5" fmla="*/ 5205772 w 5205771"/>
                <a:gd name="connsiteY5" fmla="*/ 834564 h 1669127"/>
                <a:gd name="connsiteX6" fmla="*/ 4723871 w 5205771"/>
                <a:gd name="connsiteY6" fmla="*/ 0 h 166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5771" h="1669127">
                  <a:moveTo>
                    <a:pt x="4723871" y="0"/>
                  </a:moveTo>
                  <a:lnTo>
                    <a:pt x="481782" y="0"/>
                  </a:lnTo>
                  <a:lnTo>
                    <a:pt x="0" y="834564"/>
                  </a:lnTo>
                  <a:lnTo>
                    <a:pt x="481782" y="1669128"/>
                  </a:lnTo>
                  <a:lnTo>
                    <a:pt x="4723871" y="1669128"/>
                  </a:lnTo>
                  <a:lnTo>
                    <a:pt x="5205772" y="834564"/>
                  </a:lnTo>
                  <a:lnTo>
                    <a:pt x="472387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 w="119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4F25798-9F21-52A7-FE81-DD9E10B73A00}"/>
                </a:ext>
              </a:extLst>
            </p:cNvPr>
            <p:cNvGrpSpPr/>
            <p:nvPr/>
          </p:nvGrpSpPr>
          <p:grpSpPr>
            <a:xfrm>
              <a:off x="1705980" y="3425136"/>
              <a:ext cx="2495908" cy="865831"/>
              <a:chOff x="8161206" y="2179139"/>
              <a:chExt cx="2267662" cy="86583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39C68BB-4B83-FA6F-2BE4-48A3C05E1620}"/>
                  </a:ext>
                </a:extLst>
              </p:cNvPr>
              <p:cNvSpPr txBox="1"/>
              <p:nvPr/>
            </p:nvSpPr>
            <p:spPr>
              <a:xfrm>
                <a:off x="8161206" y="2179139"/>
                <a:ext cx="2267662" cy="293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r"/>
                <a:r>
                  <a:rPr lang="en-IN" sz="1800" b="1" dirty="0">
                    <a:solidFill>
                      <a:schemeClr val="bg1">
                        <a:lumMod val="75000"/>
                      </a:schemeClr>
                    </a:solidFill>
                    <a:ea typeface="Segoe UI Black" panose="020B0A02040204020203" pitchFamily="34" charset="0"/>
                  </a:rPr>
                  <a:t>Placeholder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A2E072-B255-4389-C630-9E7C3D4B3415}"/>
                  </a:ext>
                </a:extLst>
              </p:cNvPr>
              <p:cNvSpPr txBox="1"/>
              <p:nvPr/>
            </p:nvSpPr>
            <p:spPr>
              <a:xfrm>
                <a:off x="8161206" y="2547497"/>
                <a:ext cx="2267662" cy="497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r"/>
                <a:r>
                  <a:rPr lang="en-IN" sz="1400" dirty="0">
                    <a:solidFill>
                      <a:schemeClr val="bg1">
                        <a:lumMod val="7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 Insert your desired text here. </a:t>
                </a:r>
              </a:p>
            </p:txBody>
          </p:sp>
        </p:grpSp>
        <p:pic>
          <p:nvPicPr>
            <p:cNvPr id="29" name="Graphic 28" descr="Gears outline">
              <a:extLst>
                <a:ext uri="{FF2B5EF4-FFF2-40B4-BE49-F238E27FC236}">
                  <a16:creationId xmlns:a16="http://schemas.microsoft.com/office/drawing/2014/main" id="{9E5BCB8E-EE12-C972-0869-BB5071C61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56650" y="3479617"/>
              <a:ext cx="756868" cy="756868"/>
            </a:xfrm>
            <a:prstGeom prst="rect">
              <a:avLst/>
            </a:prstGeom>
          </p:spPr>
        </p:pic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993658A-B5CF-6D13-ACDC-946108DA9007}"/>
              </a:ext>
            </a:extLst>
          </p:cNvPr>
          <p:cNvSpPr/>
          <p:nvPr/>
        </p:nvSpPr>
        <p:spPr>
          <a:xfrm>
            <a:off x="5782057" y="1462896"/>
            <a:ext cx="2724470" cy="2359422"/>
          </a:xfrm>
          <a:custGeom>
            <a:avLst/>
            <a:gdLst>
              <a:gd name="connsiteX0" fmla="*/ 715937 w 2863388"/>
              <a:gd name="connsiteY0" fmla="*/ 0 h 2479727"/>
              <a:gd name="connsiteX1" fmla="*/ 2147572 w 2863388"/>
              <a:gd name="connsiteY1" fmla="*/ 0 h 2479727"/>
              <a:gd name="connsiteX2" fmla="*/ 2863389 w 2863388"/>
              <a:gd name="connsiteY2" fmla="*/ 1239924 h 2479727"/>
              <a:gd name="connsiteX3" fmla="*/ 2147572 w 2863388"/>
              <a:gd name="connsiteY3" fmla="*/ 2479728 h 2479727"/>
              <a:gd name="connsiteX4" fmla="*/ 715937 w 2863388"/>
              <a:gd name="connsiteY4" fmla="*/ 2479728 h 2479727"/>
              <a:gd name="connsiteX5" fmla="*/ 0 w 2863388"/>
              <a:gd name="connsiteY5" fmla="*/ 1239924 h 2479727"/>
              <a:gd name="connsiteX6" fmla="*/ 715937 w 2863388"/>
              <a:gd name="connsiteY6" fmla="*/ 0 h 247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388" h="2479727">
                <a:moveTo>
                  <a:pt x="715937" y="0"/>
                </a:moveTo>
                <a:lnTo>
                  <a:pt x="2147572" y="0"/>
                </a:lnTo>
                <a:lnTo>
                  <a:pt x="2863389" y="1239924"/>
                </a:lnTo>
                <a:lnTo>
                  <a:pt x="2147572" y="2479728"/>
                </a:lnTo>
                <a:lnTo>
                  <a:pt x="715937" y="2479728"/>
                </a:lnTo>
                <a:lnTo>
                  <a:pt x="0" y="1239924"/>
                </a:lnTo>
                <a:lnTo>
                  <a:pt x="715937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/>
              </a:gs>
            </a:gsLst>
            <a:lin ang="16200000" scaled="1"/>
          </a:gradFill>
          <a:ln w="1191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980B7B-4439-1BFF-4804-81EE97661C16}"/>
              </a:ext>
            </a:extLst>
          </p:cNvPr>
          <p:cNvGrpSpPr/>
          <p:nvPr/>
        </p:nvGrpSpPr>
        <p:grpSpPr>
          <a:xfrm>
            <a:off x="6102599" y="1848589"/>
            <a:ext cx="5138268" cy="1825667"/>
            <a:chOff x="6102599" y="1848589"/>
            <a:chExt cx="5138268" cy="182566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370BE443-859C-B7E7-BDDA-3152C0C385AE}"/>
                </a:ext>
              </a:extLst>
            </p:cNvPr>
            <p:cNvSpPr/>
            <p:nvPr/>
          </p:nvSpPr>
          <p:spPr>
            <a:xfrm>
              <a:off x="6102599" y="1988840"/>
              <a:ext cx="4953211" cy="1685416"/>
            </a:xfrm>
            <a:custGeom>
              <a:avLst/>
              <a:gdLst>
                <a:gd name="connsiteX0" fmla="*/ 481901 w 5205771"/>
                <a:gd name="connsiteY0" fmla="*/ 0 h 1669127"/>
                <a:gd name="connsiteX1" fmla="*/ 4723871 w 5205771"/>
                <a:gd name="connsiteY1" fmla="*/ 0 h 1669127"/>
                <a:gd name="connsiteX2" fmla="*/ 5205771 w 5205771"/>
                <a:gd name="connsiteY2" fmla="*/ 834564 h 1669127"/>
                <a:gd name="connsiteX3" fmla="*/ 4723871 w 5205771"/>
                <a:gd name="connsiteY3" fmla="*/ 1669128 h 1669127"/>
                <a:gd name="connsiteX4" fmla="*/ 481901 w 5205771"/>
                <a:gd name="connsiteY4" fmla="*/ 1669128 h 1669127"/>
                <a:gd name="connsiteX5" fmla="*/ 0 w 5205771"/>
                <a:gd name="connsiteY5" fmla="*/ 834564 h 1669127"/>
                <a:gd name="connsiteX6" fmla="*/ 481901 w 5205771"/>
                <a:gd name="connsiteY6" fmla="*/ 0 h 166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5771" h="1669127">
                  <a:moveTo>
                    <a:pt x="481901" y="0"/>
                  </a:moveTo>
                  <a:lnTo>
                    <a:pt x="4723871" y="0"/>
                  </a:lnTo>
                  <a:lnTo>
                    <a:pt x="5205771" y="834564"/>
                  </a:lnTo>
                  <a:lnTo>
                    <a:pt x="4723871" y="1669128"/>
                  </a:lnTo>
                  <a:lnTo>
                    <a:pt x="481901" y="1669128"/>
                  </a:lnTo>
                  <a:lnTo>
                    <a:pt x="0" y="834564"/>
                  </a:lnTo>
                  <a:lnTo>
                    <a:pt x="481901" y="0"/>
                  </a:lnTo>
                  <a:close/>
                </a:path>
              </a:pathLst>
            </a:custGeom>
            <a:solidFill>
              <a:schemeClr val="tx1"/>
            </a:solidFill>
            <a:ln w="11919" cap="flat">
              <a:noFill/>
              <a:prstDash val="solid"/>
              <a:miter/>
            </a:ln>
            <a:effectLst>
              <a:softEdge rad="444500"/>
            </a:effectLst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B313FED-A51C-2305-6AB7-78A8E86A80E1}"/>
                </a:ext>
              </a:extLst>
            </p:cNvPr>
            <p:cNvGrpSpPr/>
            <p:nvPr/>
          </p:nvGrpSpPr>
          <p:grpSpPr>
            <a:xfrm>
              <a:off x="6287656" y="1848589"/>
              <a:ext cx="4953211" cy="1588148"/>
              <a:chOff x="6287656" y="1848589"/>
              <a:chExt cx="4953211" cy="158814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7F5E1C40-B623-31F5-E7C2-F4F07C7BC81D}"/>
                  </a:ext>
                </a:extLst>
              </p:cNvPr>
              <p:cNvSpPr/>
              <p:nvPr/>
            </p:nvSpPr>
            <p:spPr>
              <a:xfrm>
                <a:off x="6287656" y="1848589"/>
                <a:ext cx="4953211" cy="1588148"/>
              </a:xfrm>
              <a:custGeom>
                <a:avLst/>
                <a:gdLst>
                  <a:gd name="connsiteX0" fmla="*/ 481901 w 5205771"/>
                  <a:gd name="connsiteY0" fmla="*/ 0 h 1669127"/>
                  <a:gd name="connsiteX1" fmla="*/ 4723871 w 5205771"/>
                  <a:gd name="connsiteY1" fmla="*/ 0 h 1669127"/>
                  <a:gd name="connsiteX2" fmla="*/ 5205771 w 5205771"/>
                  <a:gd name="connsiteY2" fmla="*/ 834564 h 1669127"/>
                  <a:gd name="connsiteX3" fmla="*/ 4723871 w 5205771"/>
                  <a:gd name="connsiteY3" fmla="*/ 1669128 h 1669127"/>
                  <a:gd name="connsiteX4" fmla="*/ 481901 w 5205771"/>
                  <a:gd name="connsiteY4" fmla="*/ 1669128 h 1669127"/>
                  <a:gd name="connsiteX5" fmla="*/ 0 w 5205771"/>
                  <a:gd name="connsiteY5" fmla="*/ 834564 h 1669127"/>
                  <a:gd name="connsiteX6" fmla="*/ 481901 w 5205771"/>
                  <a:gd name="connsiteY6" fmla="*/ 0 h 1669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05771" h="1669127">
                    <a:moveTo>
                      <a:pt x="481901" y="0"/>
                    </a:moveTo>
                    <a:lnTo>
                      <a:pt x="4723871" y="0"/>
                    </a:lnTo>
                    <a:lnTo>
                      <a:pt x="5205771" y="834564"/>
                    </a:lnTo>
                    <a:lnTo>
                      <a:pt x="4723871" y="1669128"/>
                    </a:lnTo>
                    <a:lnTo>
                      <a:pt x="481901" y="1669128"/>
                    </a:lnTo>
                    <a:lnTo>
                      <a:pt x="0" y="834564"/>
                    </a:lnTo>
                    <a:lnTo>
                      <a:pt x="48190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</a:gradFill>
              <a:ln w="119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24FF801E-C4EA-F97B-DFFE-A1EF8621BF89}"/>
                  </a:ext>
                </a:extLst>
              </p:cNvPr>
              <p:cNvGrpSpPr/>
              <p:nvPr/>
            </p:nvGrpSpPr>
            <p:grpSpPr>
              <a:xfrm>
                <a:off x="7997921" y="2209748"/>
                <a:ext cx="2495908" cy="865831"/>
                <a:chOff x="8161206" y="2179139"/>
                <a:chExt cx="2267662" cy="86583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5B5B5CF-0025-5007-DF55-D934C2E718E4}"/>
                    </a:ext>
                  </a:extLst>
                </p:cNvPr>
                <p:cNvSpPr txBox="1"/>
                <p:nvPr/>
              </p:nvSpPr>
              <p:spPr>
                <a:xfrm>
                  <a:off x="8161206" y="2179139"/>
                  <a:ext cx="2267662" cy="2933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r>
                    <a:rPr lang="en-IN" sz="18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a typeface="Segoe UI Black" panose="020B0A02040204020203" pitchFamily="34" charset="0"/>
                    </a:rPr>
                    <a:t>Placeholder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E2A1A4F7-BC82-D696-9E55-59823C8F9A83}"/>
                    </a:ext>
                  </a:extLst>
                </p:cNvPr>
                <p:cNvSpPr txBox="1"/>
                <p:nvPr/>
              </p:nvSpPr>
              <p:spPr>
                <a:xfrm>
                  <a:off x="8161206" y="2547497"/>
                  <a:ext cx="2267662" cy="4974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/>
                <a:p>
                  <a:r>
                    <a:rPr lang="en-IN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This is a sample text.  Insert your desired text here. </a:t>
                  </a:r>
                </a:p>
              </p:txBody>
            </p:sp>
          </p:grpSp>
          <p:pic>
            <p:nvPicPr>
              <p:cNvPr id="28" name="Graphic 27" descr="Users outline">
                <a:extLst>
                  <a:ext uri="{FF2B5EF4-FFF2-40B4-BE49-F238E27FC236}">
                    <a16:creationId xmlns:a16="http://schemas.microsoft.com/office/drawing/2014/main" id="{17CF1592-F5A6-F1EE-15E3-9F8CF3D4FF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41835" y="2264229"/>
                <a:ext cx="756868" cy="75686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348434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1A749-AF61-D83D-B87A-EF7EE5CF5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8857393-B04B-57C3-5C9A-B81CC9738E6B}"/>
              </a:ext>
            </a:extLst>
          </p:cNvPr>
          <p:cNvSpPr/>
          <p:nvPr/>
        </p:nvSpPr>
        <p:spPr>
          <a:xfrm>
            <a:off x="5782057" y="1462896"/>
            <a:ext cx="2724470" cy="2359422"/>
          </a:xfrm>
          <a:custGeom>
            <a:avLst/>
            <a:gdLst>
              <a:gd name="connsiteX0" fmla="*/ 715937 w 2863388"/>
              <a:gd name="connsiteY0" fmla="*/ 0 h 2479727"/>
              <a:gd name="connsiteX1" fmla="*/ 2147572 w 2863388"/>
              <a:gd name="connsiteY1" fmla="*/ 0 h 2479727"/>
              <a:gd name="connsiteX2" fmla="*/ 2863389 w 2863388"/>
              <a:gd name="connsiteY2" fmla="*/ 1239924 h 2479727"/>
              <a:gd name="connsiteX3" fmla="*/ 2147572 w 2863388"/>
              <a:gd name="connsiteY3" fmla="*/ 2479728 h 2479727"/>
              <a:gd name="connsiteX4" fmla="*/ 715937 w 2863388"/>
              <a:gd name="connsiteY4" fmla="*/ 2479728 h 2479727"/>
              <a:gd name="connsiteX5" fmla="*/ 0 w 2863388"/>
              <a:gd name="connsiteY5" fmla="*/ 1239924 h 2479727"/>
              <a:gd name="connsiteX6" fmla="*/ 715937 w 2863388"/>
              <a:gd name="connsiteY6" fmla="*/ 0 h 247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388" h="2479727">
                <a:moveTo>
                  <a:pt x="715937" y="0"/>
                </a:moveTo>
                <a:lnTo>
                  <a:pt x="2147572" y="0"/>
                </a:lnTo>
                <a:lnTo>
                  <a:pt x="2863389" y="1239924"/>
                </a:lnTo>
                <a:lnTo>
                  <a:pt x="2147572" y="2479728"/>
                </a:lnTo>
                <a:lnTo>
                  <a:pt x="715937" y="2479728"/>
                </a:lnTo>
                <a:lnTo>
                  <a:pt x="0" y="1239924"/>
                </a:lnTo>
                <a:lnTo>
                  <a:pt x="71593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1191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6BB510F-64F6-62B5-348C-4004C37CA41E}"/>
              </a:ext>
            </a:extLst>
          </p:cNvPr>
          <p:cNvSpPr/>
          <p:nvPr/>
        </p:nvSpPr>
        <p:spPr>
          <a:xfrm>
            <a:off x="5782057" y="3893784"/>
            <a:ext cx="2724470" cy="2359422"/>
          </a:xfrm>
          <a:custGeom>
            <a:avLst/>
            <a:gdLst>
              <a:gd name="connsiteX0" fmla="*/ 715937 w 2863388"/>
              <a:gd name="connsiteY0" fmla="*/ 0 h 2479727"/>
              <a:gd name="connsiteX1" fmla="*/ 2147572 w 2863388"/>
              <a:gd name="connsiteY1" fmla="*/ 0 h 2479727"/>
              <a:gd name="connsiteX2" fmla="*/ 2863389 w 2863388"/>
              <a:gd name="connsiteY2" fmla="*/ 1239804 h 2479727"/>
              <a:gd name="connsiteX3" fmla="*/ 2147572 w 2863388"/>
              <a:gd name="connsiteY3" fmla="*/ 2479728 h 2479727"/>
              <a:gd name="connsiteX4" fmla="*/ 715937 w 2863388"/>
              <a:gd name="connsiteY4" fmla="*/ 2479728 h 2479727"/>
              <a:gd name="connsiteX5" fmla="*/ 0 w 2863388"/>
              <a:gd name="connsiteY5" fmla="*/ 1239804 h 2479727"/>
              <a:gd name="connsiteX6" fmla="*/ 715937 w 2863388"/>
              <a:gd name="connsiteY6" fmla="*/ 0 h 247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388" h="2479727">
                <a:moveTo>
                  <a:pt x="715937" y="0"/>
                </a:moveTo>
                <a:lnTo>
                  <a:pt x="2147572" y="0"/>
                </a:lnTo>
                <a:lnTo>
                  <a:pt x="2863389" y="1239804"/>
                </a:lnTo>
                <a:lnTo>
                  <a:pt x="2147572" y="2479728"/>
                </a:lnTo>
                <a:lnTo>
                  <a:pt x="715937" y="2479728"/>
                </a:lnTo>
                <a:lnTo>
                  <a:pt x="0" y="1239804"/>
                </a:lnTo>
                <a:lnTo>
                  <a:pt x="71593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1191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586AA-ECB7-4AFD-62E7-D0572620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3-Step Hexagonal Infographic Slide Template</a:t>
            </a:r>
            <a:endParaRPr lang="en-IN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D28124-5EA9-A6D2-AF57-9EC54C0767EA}"/>
              </a:ext>
            </a:extLst>
          </p:cNvPr>
          <p:cNvGrpSpPr/>
          <p:nvPr/>
        </p:nvGrpSpPr>
        <p:grpSpPr>
          <a:xfrm>
            <a:off x="6102599" y="4279364"/>
            <a:ext cx="5138268" cy="1825667"/>
            <a:chOff x="6102599" y="4279364"/>
            <a:chExt cx="5138268" cy="1825667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DB56798-B106-0A15-4FB3-09269DD3860C}"/>
                </a:ext>
              </a:extLst>
            </p:cNvPr>
            <p:cNvSpPr/>
            <p:nvPr/>
          </p:nvSpPr>
          <p:spPr>
            <a:xfrm>
              <a:off x="6102599" y="4419615"/>
              <a:ext cx="4953211" cy="1685416"/>
            </a:xfrm>
            <a:custGeom>
              <a:avLst/>
              <a:gdLst>
                <a:gd name="connsiteX0" fmla="*/ 481901 w 5205771"/>
                <a:gd name="connsiteY0" fmla="*/ 0 h 1669127"/>
                <a:gd name="connsiteX1" fmla="*/ 4723871 w 5205771"/>
                <a:gd name="connsiteY1" fmla="*/ 0 h 1669127"/>
                <a:gd name="connsiteX2" fmla="*/ 5205771 w 5205771"/>
                <a:gd name="connsiteY2" fmla="*/ 834564 h 1669127"/>
                <a:gd name="connsiteX3" fmla="*/ 4723871 w 5205771"/>
                <a:gd name="connsiteY3" fmla="*/ 1669128 h 1669127"/>
                <a:gd name="connsiteX4" fmla="*/ 481901 w 5205771"/>
                <a:gd name="connsiteY4" fmla="*/ 1669128 h 1669127"/>
                <a:gd name="connsiteX5" fmla="*/ 0 w 5205771"/>
                <a:gd name="connsiteY5" fmla="*/ 834564 h 1669127"/>
                <a:gd name="connsiteX6" fmla="*/ 481901 w 5205771"/>
                <a:gd name="connsiteY6" fmla="*/ 0 h 166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5771" h="1669127">
                  <a:moveTo>
                    <a:pt x="481901" y="0"/>
                  </a:moveTo>
                  <a:lnTo>
                    <a:pt x="4723871" y="0"/>
                  </a:lnTo>
                  <a:lnTo>
                    <a:pt x="5205771" y="834564"/>
                  </a:lnTo>
                  <a:lnTo>
                    <a:pt x="4723871" y="1669128"/>
                  </a:lnTo>
                  <a:lnTo>
                    <a:pt x="481901" y="1669128"/>
                  </a:lnTo>
                  <a:lnTo>
                    <a:pt x="0" y="834564"/>
                  </a:lnTo>
                  <a:lnTo>
                    <a:pt x="481901" y="0"/>
                  </a:lnTo>
                  <a:close/>
                </a:path>
              </a:pathLst>
            </a:custGeom>
            <a:solidFill>
              <a:schemeClr val="tx1"/>
            </a:solidFill>
            <a:ln w="11919" cap="flat">
              <a:noFill/>
              <a:prstDash val="solid"/>
              <a:miter/>
            </a:ln>
            <a:effectLst>
              <a:softEdge rad="444500"/>
            </a:effectLst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141741D4-29BA-3D40-C222-D109434494D1}"/>
                </a:ext>
              </a:extLst>
            </p:cNvPr>
            <p:cNvGrpSpPr/>
            <p:nvPr/>
          </p:nvGrpSpPr>
          <p:grpSpPr>
            <a:xfrm>
              <a:off x="6287656" y="4279364"/>
              <a:ext cx="4953211" cy="1588148"/>
              <a:chOff x="6287656" y="4279364"/>
              <a:chExt cx="4953211" cy="1588148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D542F03-FA49-9A6E-4622-2F4C9D562566}"/>
                  </a:ext>
                </a:extLst>
              </p:cNvPr>
              <p:cNvSpPr/>
              <p:nvPr/>
            </p:nvSpPr>
            <p:spPr>
              <a:xfrm>
                <a:off x="6287656" y="4279364"/>
                <a:ext cx="4953211" cy="1588148"/>
              </a:xfrm>
              <a:custGeom>
                <a:avLst/>
                <a:gdLst>
                  <a:gd name="connsiteX0" fmla="*/ 481901 w 5205771"/>
                  <a:gd name="connsiteY0" fmla="*/ 0 h 1669127"/>
                  <a:gd name="connsiteX1" fmla="*/ 4723871 w 5205771"/>
                  <a:gd name="connsiteY1" fmla="*/ 0 h 1669127"/>
                  <a:gd name="connsiteX2" fmla="*/ 5205771 w 5205771"/>
                  <a:gd name="connsiteY2" fmla="*/ 834564 h 1669127"/>
                  <a:gd name="connsiteX3" fmla="*/ 4723871 w 5205771"/>
                  <a:gd name="connsiteY3" fmla="*/ 1669128 h 1669127"/>
                  <a:gd name="connsiteX4" fmla="*/ 481901 w 5205771"/>
                  <a:gd name="connsiteY4" fmla="*/ 1669128 h 1669127"/>
                  <a:gd name="connsiteX5" fmla="*/ 0 w 5205771"/>
                  <a:gd name="connsiteY5" fmla="*/ 834564 h 1669127"/>
                  <a:gd name="connsiteX6" fmla="*/ 481901 w 5205771"/>
                  <a:gd name="connsiteY6" fmla="*/ 0 h 1669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05771" h="1669127">
                    <a:moveTo>
                      <a:pt x="481901" y="0"/>
                    </a:moveTo>
                    <a:lnTo>
                      <a:pt x="4723871" y="0"/>
                    </a:lnTo>
                    <a:lnTo>
                      <a:pt x="5205771" y="834564"/>
                    </a:lnTo>
                    <a:lnTo>
                      <a:pt x="4723871" y="1669128"/>
                    </a:lnTo>
                    <a:lnTo>
                      <a:pt x="481901" y="1669128"/>
                    </a:lnTo>
                    <a:lnTo>
                      <a:pt x="0" y="834564"/>
                    </a:lnTo>
                    <a:lnTo>
                      <a:pt x="48190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</a:gradFill>
              <a:ln w="119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0B6C0669-3409-93E1-1B32-7EF596B26392}"/>
                  </a:ext>
                </a:extLst>
              </p:cNvPr>
              <p:cNvGrpSpPr/>
              <p:nvPr/>
            </p:nvGrpSpPr>
            <p:grpSpPr>
              <a:xfrm>
                <a:off x="7997921" y="4640523"/>
                <a:ext cx="2495908" cy="865831"/>
                <a:chOff x="8161206" y="2179139"/>
                <a:chExt cx="2267662" cy="865831"/>
              </a:xfrm>
            </p:grpSpPr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FE4635B-6782-CCB7-B09B-B73E5EF82674}"/>
                    </a:ext>
                  </a:extLst>
                </p:cNvPr>
                <p:cNvSpPr txBox="1"/>
                <p:nvPr/>
              </p:nvSpPr>
              <p:spPr>
                <a:xfrm>
                  <a:off x="8161206" y="2179139"/>
                  <a:ext cx="2267662" cy="2933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r>
                    <a:rPr lang="en-IN" sz="1800" b="1" dirty="0">
                      <a:solidFill>
                        <a:schemeClr val="bg1">
                          <a:lumMod val="75000"/>
                        </a:schemeClr>
                      </a:solidFill>
                      <a:ea typeface="Segoe UI Black" panose="020B0A02040204020203" pitchFamily="34" charset="0"/>
                    </a:rPr>
                    <a:t>Placeholder</a:t>
                  </a: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12332B-291F-F189-E9BF-65226981DEC6}"/>
                    </a:ext>
                  </a:extLst>
                </p:cNvPr>
                <p:cNvSpPr txBox="1"/>
                <p:nvPr/>
              </p:nvSpPr>
              <p:spPr>
                <a:xfrm>
                  <a:off x="8161206" y="2547497"/>
                  <a:ext cx="2267662" cy="4974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/>
                <a:p>
                  <a:r>
                    <a:rPr lang="en-IN" sz="1400" dirty="0">
                      <a:solidFill>
                        <a:schemeClr val="bg1">
                          <a:lumMod val="75000"/>
                        </a:schemeClr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This is a sample text.  Insert your desired text here. </a:t>
                  </a:r>
                </a:p>
              </p:txBody>
            </p:sp>
          </p:grpSp>
          <p:pic>
            <p:nvPicPr>
              <p:cNvPr id="27" name="Graphic 26" descr="Bank outline">
                <a:extLst>
                  <a:ext uri="{FF2B5EF4-FFF2-40B4-BE49-F238E27FC236}">
                    <a16:creationId xmlns:a16="http://schemas.microsoft.com/office/drawing/2014/main" id="{FE8FF2D1-931D-DD3D-B955-2801B33CD9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873867" y="4695004"/>
                <a:ext cx="756868" cy="756868"/>
              </a:xfrm>
              <a:prstGeom prst="rect">
                <a:avLst/>
              </a:prstGeom>
            </p:spPr>
          </p:pic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E3D7566-52BD-1733-3E27-6DDAEEB8780C}"/>
              </a:ext>
            </a:extLst>
          </p:cNvPr>
          <p:cNvGrpSpPr/>
          <p:nvPr/>
        </p:nvGrpSpPr>
        <p:grpSpPr>
          <a:xfrm>
            <a:off x="6102599" y="1848589"/>
            <a:ext cx="5138268" cy="1825667"/>
            <a:chOff x="6102599" y="1848589"/>
            <a:chExt cx="5138268" cy="18256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1164C8A-84CA-CDEC-EECB-73B7E9C22C3F}"/>
                </a:ext>
              </a:extLst>
            </p:cNvPr>
            <p:cNvSpPr/>
            <p:nvPr/>
          </p:nvSpPr>
          <p:spPr>
            <a:xfrm>
              <a:off x="6102599" y="1988840"/>
              <a:ext cx="4953211" cy="1685416"/>
            </a:xfrm>
            <a:custGeom>
              <a:avLst/>
              <a:gdLst>
                <a:gd name="connsiteX0" fmla="*/ 481901 w 5205771"/>
                <a:gd name="connsiteY0" fmla="*/ 0 h 1669127"/>
                <a:gd name="connsiteX1" fmla="*/ 4723871 w 5205771"/>
                <a:gd name="connsiteY1" fmla="*/ 0 h 1669127"/>
                <a:gd name="connsiteX2" fmla="*/ 5205771 w 5205771"/>
                <a:gd name="connsiteY2" fmla="*/ 834564 h 1669127"/>
                <a:gd name="connsiteX3" fmla="*/ 4723871 w 5205771"/>
                <a:gd name="connsiteY3" fmla="*/ 1669128 h 1669127"/>
                <a:gd name="connsiteX4" fmla="*/ 481901 w 5205771"/>
                <a:gd name="connsiteY4" fmla="*/ 1669128 h 1669127"/>
                <a:gd name="connsiteX5" fmla="*/ 0 w 5205771"/>
                <a:gd name="connsiteY5" fmla="*/ 834564 h 1669127"/>
                <a:gd name="connsiteX6" fmla="*/ 481901 w 5205771"/>
                <a:gd name="connsiteY6" fmla="*/ 0 h 166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5771" h="1669127">
                  <a:moveTo>
                    <a:pt x="481901" y="0"/>
                  </a:moveTo>
                  <a:lnTo>
                    <a:pt x="4723871" y="0"/>
                  </a:lnTo>
                  <a:lnTo>
                    <a:pt x="5205771" y="834564"/>
                  </a:lnTo>
                  <a:lnTo>
                    <a:pt x="4723871" y="1669128"/>
                  </a:lnTo>
                  <a:lnTo>
                    <a:pt x="481901" y="1669128"/>
                  </a:lnTo>
                  <a:lnTo>
                    <a:pt x="0" y="834564"/>
                  </a:lnTo>
                  <a:lnTo>
                    <a:pt x="481901" y="0"/>
                  </a:lnTo>
                  <a:close/>
                </a:path>
              </a:pathLst>
            </a:custGeom>
            <a:solidFill>
              <a:schemeClr val="tx1"/>
            </a:solidFill>
            <a:ln w="11919" cap="flat">
              <a:noFill/>
              <a:prstDash val="solid"/>
              <a:miter/>
            </a:ln>
            <a:effectLst>
              <a:softEdge rad="444500"/>
            </a:effectLst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1D72A78-890E-DAD4-9BF0-ACB1AC1BC027}"/>
                </a:ext>
              </a:extLst>
            </p:cNvPr>
            <p:cNvGrpSpPr/>
            <p:nvPr/>
          </p:nvGrpSpPr>
          <p:grpSpPr>
            <a:xfrm>
              <a:off x="6287656" y="1848589"/>
              <a:ext cx="4953211" cy="1588148"/>
              <a:chOff x="6287656" y="1848589"/>
              <a:chExt cx="4953211" cy="158814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78A6EDA-13CC-B3AE-BBA7-3B168C9D81F7}"/>
                  </a:ext>
                </a:extLst>
              </p:cNvPr>
              <p:cNvSpPr/>
              <p:nvPr/>
            </p:nvSpPr>
            <p:spPr>
              <a:xfrm>
                <a:off x="6287656" y="1848589"/>
                <a:ext cx="4953211" cy="1588148"/>
              </a:xfrm>
              <a:custGeom>
                <a:avLst/>
                <a:gdLst>
                  <a:gd name="connsiteX0" fmla="*/ 481901 w 5205771"/>
                  <a:gd name="connsiteY0" fmla="*/ 0 h 1669127"/>
                  <a:gd name="connsiteX1" fmla="*/ 4723871 w 5205771"/>
                  <a:gd name="connsiteY1" fmla="*/ 0 h 1669127"/>
                  <a:gd name="connsiteX2" fmla="*/ 5205771 w 5205771"/>
                  <a:gd name="connsiteY2" fmla="*/ 834564 h 1669127"/>
                  <a:gd name="connsiteX3" fmla="*/ 4723871 w 5205771"/>
                  <a:gd name="connsiteY3" fmla="*/ 1669128 h 1669127"/>
                  <a:gd name="connsiteX4" fmla="*/ 481901 w 5205771"/>
                  <a:gd name="connsiteY4" fmla="*/ 1669128 h 1669127"/>
                  <a:gd name="connsiteX5" fmla="*/ 0 w 5205771"/>
                  <a:gd name="connsiteY5" fmla="*/ 834564 h 1669127"/>
                  <a:gd name="connsiteX6" fmla="*/ 481901 w 5205771"/>
                  <a:gd name="connsiteY6" fmla="*/ 0 h 1669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05771" h="1669127">
                    <a:moveTo>
                      <a:pt x="481901" y="0"/>
                    </a:moveTo>
                    <a:lnTo>
                      <a:pt x="4723871" y="0"/>
                    </a:lnTo>
                    <a:lnTo>
                      <a:pt x="5205771" y="834564"/>
                    </a:lnTo>
                    <a:lnTo>
                      <a:pt x="4723871" y="1669128"/>
                    </a:lnTo>
                    <a:lnTo>
                      <a:pt x="481901" y="1669128"/>
                    </a:lnTo>
                    <a:lnTo>
                      <a:pt x="0" y="834564"/>
                    </a:lnTo>
                    <a:lnTo>
                      <a:pt x="48190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</a:gradFill>
              <a:ln w="119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1AFC13C-5482-F36E-5980-9C76208965C1}"/>
                  </a:ext>
                </a:extLst>
              </p:cNvPr>
              <p:cNvGrpSpPr/>
              <p:nvPr/>
            </p:nvGrpSpPr>
            <p:grpSpPr>
              <a:xfrm>
                <a:off x="7997921" y="2209748"/>
                <a:ext cx="2495908" cy="865831"/>
                <a:chOff x="8161206" y="2179139"/>
                <a:chExt cx="2267662" cy="86583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9F0817A-3283-60D5-7375-4F67DE9C93AD}"/>
                    </a:ext>
                  </a:extLst>
                </p:cNvPr>
                <p:cNvSpPr txBox="1"/>
                <p:nvPr/>
              </p:nvSpPr>
              <p:spPr>
                <a:xfrm>
                  <a:off x="8161206" y="2179139"/>
                  <a:ext cx="2267662" cy="2933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r>
                    <a:rPr lang="en-IN" sz="1800" b="1" dirty="0">
                      <a:solidFill>
                        <a:schemeClr val="bg1">
                          <a:lumMod val="75000"/>
                        </a:schemeClr>
                      </a:solidFill>
                      <a:ea typeface="Segoe UI Black" panose="020B0A02040204020203" pitchFamily="34" charset="0"/>
                    </a:rPr>
                    <a:t>Placeholder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6BA2618-2B77-983F-BD81-F34522B4202A}"/>
                    </a:ext>
                  </a:extLst>
                </p:cNvPr>
                <p:cNvSpPr txBox="1"/>
                <p:nvPr/>
              </p:nvSpPr>
              <p:spPr>
                <a:xfrm>
                  <a:off x="8161206" y="2547497"/>
                  <a:ext cx="2267662" cy="4974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/>
                <a:p>
                  <a:r>
                    <a:rPr lang="en-IN" sz="1400" dirty="0">
                      <a:solidFill>
                        <a:schemeClr val="bg1">
                          <a:lumMod val="75000"/>
                        </a:schemeClr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This is a sample text.  Insert your desired text here. </a:t>
                  </a:r>
                </a:p>
              </p:txBody>
            </p:sp>
          </p:grpSp>
          <p:pic>
            <p:nvPicPr>
              <p:cNvPr id="31" name="Graphic 30" descr="Users outline">
                <a:extLst>
                  <a:ext uri="{FF2B5EF4-FFF2-40B4-BE49-F238E27FC236}">
                    <a16:creationId xmlns:a16="http://schemas.microsoft.com/office/drawing/2014/main" id="{1DDB67F8-903C-D5D2-247F-A8553C3F4D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41835" y="2264229"/>
                <a:ext cx="756868" cy="756868"/>
              </a:xfrm>
              <a:prstGeom prst="rect">
                <a:avLst/>
              </a:prstGeom>
            </p:spPr>
          </p:pic>
        </p:grp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84CF01E-9AB9-2A32-F50E-53B2B455918A}"/>
              </a:ext>
            </a:extLst>
          </p:cNvPr>
          <p:cNvSpPr/>
          <p:nvPr/>
        </p:nvSpPr>
        <p:spPr>
          <a:xfrm>
            <a:off x="3682297" y="2678396"/>
            <a:ext cx="2724470" cy="2359422"/>
          </a:xfrm>
          <a:custGeom>
            <a:avLst/>
            <a:gdLst>
              <a:gd name="connsiteX0" fmla="*/ 2147452 w 2863388"/>
              <a:gd name="connsiteY0" fmla="*/ 0 h 2479727"/>
              <a:gd name="connsiteX1" fmla="*/ 715817 w 2863388"/>
              <a:gd name="connsiteY1" fmla="*/ 0 h 2479727"/>
              <a:gd name="connsiteX2" fmla="*/ 0 w 2863388"/>
              <a:gd name="connsiteY2" fmla="*/ 1239804 h 2479727"/>
              <a:gd name="connsiteX3" fmla="*/ 715817 w 2863388"/>
              <a:gd name="connsiteY3" fmla="*/ 2479728 h 2479727"/>
              <a:gd name="connsiteX4" fmla="*/ 2147452 w 2863388"/>
              <a:gd name="connsiteY4" fmla="*/ 2479728 h 2479727"/>
              <a:gd name="connsiteX5" fmla="*/ 2863389 w 2863388"/>
              <a:gd name="connsiteY5" fmla="*/ 1239804 h 2479727"/>
              <a:gd name="connsiteX6" fmla="*/ 2147452 w 2863388"/>
              <a:gd name="connsiteY6" fmla="*/ 0 h 247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388" h="2479727">
                <a:moveTo>
                  <a:pt x="2147452" y="0"/>
                </a:moveTo>
                <a:lnTo>
                  <a:pt x="715817" y="0"/>
                </a:lnTo>
                <a:lnTo>
                  <a:pt x="0" y="1239804"/>
                </a:lnTo>
                <a:lnTo>
                  <a:pt x="715817" y="2479728"/>
                </a:lnTo>
                <a:lnTo>
                  <a:pt x="2147452" y="2479728"/>
                </a:lnTo>
                <a:lnTo>
                  <a:pt x="2863389" y="1239804"/>
                </a:lnTo>
                <a:lnTo>
                  <a:pt x="2147452" y="0"/>
                </a:lnTo>
                <a:close/>
              </a:path>
            </a:pathLst>
          </a:custGeom>
          <a:gradFill>
            <a:gsLst>
              <a:gs pos="0">
                <a:schemeClr val="accent4">
                  <a:lumMod val="75000"/>
                </a:schemeClr>
              </a:gs>
              <a:gs pos="100000">
                <a:schemeClr val="accent4"/>
              </a:gs>
            </a:gsLst>
            <a:lin ang="16200000" scaled="1"/>
          </a:gradFill>
          <a:ln w="1191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75C8F7-FB95-1A47-6EF8-E8C724430CFA}"/>
              </a:ext>
            </a:extLst>
          </p:cNvPr>
          <p:cNvGrpSpPr/>
          <p:nvPr/>
        </p:nvGrpSpPr>
        <p:grpSpPr>
          <a:xfrm>
            <a:off x="762900" y="3063977"/>
            <a:ext cx="5138268" cy="1825667"/>
            <a:chOff x="762900" y="3063977"/>
            <a:chExt cx="5138268" cy="182566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AD242BE-FA40-62D4-A6B1-92AA57C4EE5A}"/>
                </a:ext>
              </a:extLst>
            </p:cNvPr>
            <p:cNvSpPr/>
            <p:nvPr/>
          </p:nvSpPr>
          <p:spPr>
            <a:xfrm>
              <a:off x="762900" y="3204228"/>
              <a:ext cx="4953211" cy="1685416"/>
            </a:xfrm>
            <a:custGeom>
              <a:avLst/>
              <a:gdLst>
                <a:gd name="connsiteX0" fmla="*/ 4723871 w 5205771"/>
                <a:gd name="connsiteY0" fmla="*/ 0 h 1669127"/>
                <a:gd name="connsiteX1" fmla="*/ 481782 w 5205771"/>
                <a:gd name="connsiteY1" fmla="*/ 0 h 1669127"/>
                <a:gd name="connsiteX2" fmla="*/ 0 w 5205771"/>
                <a:gd name="connsiteY2" fmla="*/ 834564 h 1669127"/>
                <a:gd name="connsiteX3" fmla="*/ 481782 w 5205771"/>
                <a:gd name="connsiteY3" fmla="*/ 1669128 h 1669127"/>
                <a:gd name="connsiteX4" fmla="*/ 4723871 w 5205771"/>
                <a:gd name="connsiteY4" fmla="*/ 1669128 h 1669127"/>
                <a:gd name="connsiteX5" fmla="*/ 5205772 w 5205771"/>
                <a:gd name="connsiteY5" fmla="*/ 834564 h 1669127"/>
                <a:gd name="connsiteX6" fmla="*/ 4723871 w 5205771"/>
                <a:gd name="connsiteY6" fmla="*/ 0 h 166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5771" h="1669127">
                  <a:moveTo>
                    <a:pt x="4723871" y="0"/>
                  </a:moveTo>
                  <a:lnTo>
                    <a:pt x="481782" y="0"/>
                  </a:lnTo>
                  <a:lnTo>
                    <a:pt x="0" y="834564"/>
                  </a:lnTo>
                  <a:lnTo>
                    <a:pt x="481782" y="1669128"/>
                  </a:lnTo>
                  <a:lnTo>
                    <a:pt x="4723871" y="1669128"/>
                  </a:lnTo>
                  <a:lnTo>
                    <a:pt x="5205772" y="834564"/>
                  </a:lnTo>
                  <a:lnTo>
                    <a:pt x="4723871" y="0"/>
                  </a:lnTo>
                  <a:close/>
                </a:path>
              </a:pathLst>
            </a:custGeom>
            <a:solidFill>
              <a:schemeClr val="tx1"/>
            </a:solidFill>
            <a:ln w="11919" cap="flat">
              <a:noFill/>
              <a:prstDash val="solid"/>
              <a:miter/>
            </a:ln>
            <a:effectLst>
              <a:softEdge rad="444500"/>
            </a:effectLst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D831E999-B1CE-A58E-9C9C-1C16101914F6}"/>
                </a:ext>
              </a:extLst>
            </p:cNvPr>
            <p:cNvSpPr/>
            <p:nvPr/>
          </p:nvSpPr>
          <p:spPr>
            <a:xfrm>
              <a:off x="947957" y="3063977"/>
              <a:ext cx="4953211" cy="1588148"/>
            </a:xfrm>
            <a:custGeom>
              <a:avLst/>
              <a:gdLst>
                <a:gd name="connsiteX0" fmla="*/ 4723871 w 5205771"/>
                <a:gd name="connsiteY0" fmla="*/ 0 h 1669127"/>
                <a:gd name="connsiteX1" fmla="*/ 481782 w 5205771"/>
                <a:gd name="connsiteY1" fmla="*/ 0 h 1669127"/>
                <a:gd name="connsiteX2" fmla="*/ 0 w 5205771"/>
                <a:gd name="connsiteY2" fmla="*/ 834564 h 1669127"/>
                <a:gd name="connsiteX3" fmla="*/ 481782 w 5205771"/>
                <a:gd name="connsiteY3" fmla="*/ 1669128 h 1669127"/>
                <a:gd name="connsiteX4" fmla="*/ 4723871 w 5205771"/>
                <a:gd name="connsiteY4" fmla="*/ 1669128 h 1669127"/>
                <a:gd name="connsiteX5" fmla="*/ 5205772 w 5205771"/>
                <a:gd name="connsiteY5" fmla="*/ 834564 h 1669127"/>
                <a:gd name="connsiteX6" fmla="*/ 4723871 w 5205771"/>
                <a:gd name="connsiteY6" fmla="*/ 0 h 166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5771" h="1669127">
                  <a:moveTo>
                    <a:pt x="4723871" y="0"/>
                  </a:moveTo>
                  <a:lnTo>
                    <a:pt x="481782" y="0"/>
                  </a:lnTo>
                  <a:lnTo>
                    <a:pt x="0" y="834564"/>
                  </a:lnTo>
                  <a:lnTo>
                    <a:pt x="481782" y="1669128"/>
                  </a:lnTo>
                  <a:lnTo>
                    <a:pt x="4723871" y="1669128"/>
                  </a:lnTo>
                  <a:lnTo>
                    <a:pt x="5205772" y="834564"/>
                  </a:lnTo>
                  <a:lnTo>
                    <a:pt x="472387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 w="119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3123C14-6B88-61CC-EEDA-383718306DC1}"/>
                </a:ext>
              </a:extLst>
            </p:cNvPr>
            <p:cNvGrpSpPr/>
            <p:nvPr/>
          </p:nvGrpSpPr>
          <p:grpSpPr>
            <a:xfrm>
              <a:off x="1705980" y="3425136"/>
              <a:ext cx="2495908" cy="865831"/>
              <a:chOff x="8161206" y="2179139"/>
              <a:chExt cx="2267662" cy="865831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F119ACB-B61C-2709-C7AA-68DA13C6829F}"/>
                  </a:ext>
                </a:extLst>
              </p:cNvPr>
              <p:cNvSpPr txBox="1"/>
              <p:nvPr/>
            </p:nvSpPr>
            <p:spPr>
              <a:xfrm>
                <a:off x="8161206" y="2179139"/>
                <a:ext cx="2267662" cy="293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r"/>
                <a:r>
                  <a:rPr lang="en-IN" sz="18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ea typeface="Segoe UI Black" panose="020B0A02040204020203" pitchFamily="34" charset="0"/>
                  </a:rPr>
                  <a:t>Placeholder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AFB393-8B5C-40C4-EA13-F94892D19339}"/>
                  </a:ext>
                </a:extLst>
              </p:cNvPr>
              <p:cNvSpPr txBox="1"/>
              <p:nvPr/>
            </p:nvSpPr>
            <p:spPr>
              <a:xfrm>
                <a:off x="8161206" y="2547497"/>
                <a:ext cx="2267662" cy="497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r"/>
                <a:r>
                  <a:rPr lang="en-I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 Insert your desired text here. </a:t>
                </a:r>
              </a:p>
            </p:txBody>
          </p:sp>
        </p:grpSp>
        <p:pic>
          <p:nvPicPr>
            <p:cNvPr id="26" name="Graphic 25" descr="Gears outline">
              <a:extLst>
                <a:ext uri="{FF2B5EF4-FFF2-40B4-BE49-F238E27FC236}">
                  <a16:creationId xmlns:a16="http://schemas.microsoft.com/office/drawing/2014/main" id="{CE1CD21A-6D24-E130-C9D0-E04433185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556650" y="3479617"/>
              <a:ext cx="756868" cy="7568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072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A6ACC-3E1F-6CED-26AC-DF0BD634A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8B52DA5-8269-31D5-21DB-F0DC9343D848}"/>
              </a:ext>
            </a:extLst>
          </p:cNvPr>
          <p:cNvSpPr/>
          <p:nvPr/>
        </p:nvSpPr>
        <p:spPr>
          <a:xfrm>
            <a:off x="3682297" y="2678396"/>
            <a:ext cx="2724470" cy="2359422"/>
          </a:xfrm>
          <a:custGeom>
            <a:avLst/>
            <a:gdLst>
              <a:gd name="connsiteX0" fmla="*/ 2147452 w 2863388"/>
              <a:gd name="connsiteY0" fmla="*/ 0 h 2479727"/>
              <a:gd name="connsiteX1" fmla="*/ 715817 w 2863388"/>
              <a:gd name="connsiteY1" fmla="*/ 0 h 2479727"/>
              <a:gd name="connsiteX2" fmla="*/ 0 w 2863388"/>
              <a:gd name="connsiteY2" fmla="*/ 1239804 h 2479727"/>
              <a:gd name="connsiteX3" fmla="*/ 715817 w 2863388"/>
              <a:gd name="connsiteY3" fmla="*/ 2479728 h 2479727"/>
              <a:gd name="connsiteX4" fmla="*/ 2147452 w 2863388"/>
              <a:gd name="connsiteY4" fmla="*/ 2479728 h 2479727"/>
              <a:gd name="connsiteX5" fmla="*/ 2863389 w 2863388"/>
              <a:gd name="connsiteY5" fmla="*/ 1239804 h 2479727"/>
              <a:gd name="connsiteX6" fmla="*/ 2147452 w 2863388"/>
              <a:gd name="connsiteY6" fmla="*/ 0 h 247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388" h="2479727">
                <a:moveTo>
                  <a:pt x="2147452" y="0"/>
                </a:moveTo>
                <a:lnTo>
                  <a:pt x="715817" y="0"/>
                </a:lnTo>
                <a:lnTo>
                  <a:pt x="0" y="1239804"/>
                </a:lnTo>
                <a:lnTo>
                  <a:pt x="715817" y="2479728"/>
                </a:lnTo>
                <a:lnTo>
                  <a:pt x="2147452" y="2479728"/>
                </a:lnTo>
                <a:lnTo>
                  <a:pt x="2863389" y="1239804"/>
                </a:lnTo>
                <a:lnTo>
                  <a:pt x="2147452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1191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295FCB8-4806-CFAE-CD50-D739C4F49FD7}"/>
              </a:ext>
            </a:extLst>
          </p:cNvPr>
          <p:cNvSpPr/>
          <p:nvPr/>
        </p:nvSpPr>
        <p:spPr>
          <a:xfrm>
            <a:off x="5782057" y="1462896"/>
            <a:ext cx="2724470" cy="2359422"/>
          </a:xfrm>
          <a:custGeom>
            <a:avLst/>
            <a:gdLst>
              <a:gd name="connsiteX0" fmla="*/ 715937 w 2863388"/>
              <a:gd name="connsiteY0" fmla="*/ 0 h 2479727"/>
              <a:gd name="connsiteX1" fmla="*/ 2147572 w 2863388"/>
              <a:gd name="connsiteY1" fmla="*/ 0 h 2479727"/>
              <a:gd name="connsiteX2" fmla="*/ 2863389 w 2863388"/>
              <a:gd name="connsiteY2" fmla="*/ 1239924 h 2479727"/>
              <a:gd name="connsiteX3" fmla="*/ 2147572 w 2863388"/>
              <a:gd name="connsiteY3" fmla="*/ 2479728 h 2479727"/>
              <a:gd name="connsiteX4" fmla="*/ 715937 w 2863388"/>
              <a:gd name="connsiteY4" fmla="*/ 2479728 h 2479727"/>
              <a:gd name="connsiteX5" fmla="*/ 0 w 2863388"/>
              <a:gd name="connsiteY5" fmla="*/ 1239924 h 2479727"/>
              <a:gd name="connsiteX6" fmla="*/ 715937 w 2863388"/>
              <a:gd name="connsiteY6" fmla="*/ 0 h 247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388" h="2479727">
                <a:moveTo>
                  <a:pt x="715937" y="0"/>
                </a:moveTo>
                <a:lnTo>
                  <a:pt x="2147572" y="0"/>
                </a:lnTo>
                <a:lnTo>
                  <a:pt x="2863389" y="1239924"/>
                </a:lnTo>
                <a:lnTo>
                  <a:pt x="2147572" y="2479728"/>
                </a:lnTo>
                <a:lnTo>
                  <a:pt x="715937" y="2479728"/>
                </a:lnTo>
                <a:lnTo>
                  <a:pt x="0" y="1239924"/>
                </a:lnTo>
                <a:lnTo>
                  <a:pt x="715937" y="0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95000"/>
                </a:schemeClr>
              </a:gs>
            </a:gsLst>
            <a:lin ang="16200000" scaled="1"/>
            <a:tileRect/>
          </a:gradFill>
          <a:ln w="1191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0D1C19-D243-EC02-DF1A-00577BF2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3-Step Hexagonal Infographic Slide Template</a:t>
            </a:r>
            <a:endParaRPr lang="en-IN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F0E9C59-E9E3-95C9-2872-A6E01285E54C}"/>
              </a:ext>
            </a:extLst>
          </p:cNvPr>
          <p:cNvGrpSpPr/>
          <p:nvPr/>
        </p:nvGrpSpPr>
        <p:grpSpPr>
          <a:xfrm>
            <a:off x="762900" y="3063977"/>
            <a:ext cx="5138268" cy="1825667"/>
            <a:chOff x="762900" y="3063977"/>
            <a:chExt cx="5138268" cy="1825667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D03696C-5E6C-5D6A-537E-C612E8567707}"/>
                </a:ext>
              </a:extLst>
            </p:cNvPr>
            <p:cNvSpPr/>
            <p:nvPr/>
          </p:nvSpPr>
          <p:spPr>
            <a:xfrm>
              <a:off x="762900" y="3204228"/>
              <a:ext cx="4953211" cy="1685416"/>
            </a:xfrm>
            <a:custGeom>
              <a:avLst/>
              <a:gdLst>
                <a:gd name="connsiteX0" fmla="*/ 4723871 w 5205771"/>
                <a:gd name="connsiteY0" fmla="*/ 0 h 1669127"/>
                <a:gd name="connsiteX1" fmla="*/ 481782 w 5205771"/>
                <a:gd name="connsiteY1" fmla="*/ 0 h 1669127"/>
                <a:gd name="connsiteX2" fmla="*/ 0 w 5205771"/>
                <a:gd name="connsiteY2" fmla="*/ 834564 h 1669127"/>
                <a:gd name="connsiteX3" fmla="*/ 481782 w 5205771"/>
                <a:gd name="connsiteY3" fmla="*/ 1669128 h 1669127"/>
                <a:gd name="connsiteX4" fmla="*/ 4723871 w 5205771"/>
                <a:gd name="connsiteY4" fmla="*/ 1669128 h 1669127"/>
                <a:gd name="connsiteX5" fmla="*/ 5205772 w 5205771"/>
                <a:gd name="connsiteY5" fmla="*/ 834564 h 1669127"/>
                <a:gd name="connsiteX6" fmla="*/ 4723871 w 5205771"/>
                <a:gd name="connsiteY6" fmla="*/ 0 h 166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5771" h="1669127">
                  <a:moveTo>
                    <a:pt x="4723871" y="0"/>
                  </a:moveTo>
                  <a:lnTo>
                    <a:pt x="481782" y="0"/>
                  </a:lnTo>
                  <a:lnTo>
                    <a:pt x="0" y="834564"/>
                  </a:lnTo>
                  <a:lnTo>
                    <a:pt x="481782" y="1669128"/>
                  </a:lnTo>
                  <a:lnTo>
                    <a:pt x="4723871" y="1669128"/>
                  </a:lnTo>
                  <a:lnTo>
                    <a:pt x="5205772" y="834564"/>
                  </a:lnTo>
                  <a:lnTo>
                    <a:pt x="4723871" y="0"/>
                  </a:lnTo>
                  <a:close/>
                </a:path>
              </a:pathLst>
            </a:custGeom>
            <a:solidFill>
              <a:schemeClr val="tx1"/>
            </a:solidFill>
            <a:ln w="11919" cap="flat">
              <a:noFill/>
              <a:prstDash val="solid"/>
              <a:miter/>
            </a:ln>
            <a:effectLst>
              <a:softEdge rad="444500"/>
            </a:effectLst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7058DEB-EE01-50C5-0FAC-4C5AC04E1862}"/>
                </a:ext>
              </a:extLst>
            </p:cNvPr>
            <p:cNvSpPr/>
            <p:nvPr/>
          </p:nvSpPr>
          <p:spPr>
            <a:xfrm>
              <a:off x="947957" y="3063977"/>
              <a:ext cx="4953211" cy="1588148"/>
            </a:xfrm>
            <a:custGeom>
              <a:avLst/>
              <a:gdLst>
                <a:gd name="connsiteX0" fmla="*/ 4723871 w 5205771"/>
                <a:gd name="connsiteY0" fmla="*/ 0 h 1669127"/>
                <a:gd name="connsiteX1" fmla="*/ 481782 w 5205771"/>
                <a:gd name="connsiteY1" fmla="*/ 0 h 1669127"/>
                <a:gd name="connsiteX2" fmla="*/ 0 w 5205771"/>
                <a:gd name="connsiteY2" fmla="*/ 834564 h 1669127"/>
                <a:gd name="connsiteX3" fmla="*/ 481782 w 5205771"/>
                <a:gd name="connsiteY3" fmla="*/ 1669128 h 1669127"/>
                <a:gd name="connsiteX4" fmla="*/ 4723871 w 5205771"/>
                <a:gd name="connsiteY4" fmla="*/ 1669128 h 1669127"/>
                <a:gd name="connsiteX5" fmla="*/ 5205772 w 5205771"/>
                <a:gd name="connsiteY5" fmla="*/ 834564 h 1669127"/>
                <a:gd name="connsiteX6" fmla="*/ 4723871 w 5205771"/>
                <a:gd name="connsiteY6" fmla="*/ 0 h 166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5771" h="1669127">
                  <a:moveTo>
                    <a:pt x="4723871" y="0"/>
                  </a:moveTo>
                  <a:lnTo>
                    <a:pt x="481782" y="0"/>
                  </a:lnTo>
                  <a:lnTo>
                    <a:pt x="0" y="834564"/>
                  </a:lnTo>
                  <a:lnTo>
                    <a:pt x="481782" y="1669128"/>
                  </a:lnTo>
                  <a:lnTo>
                    <a:pt x="4723871" y="1669128"/>
                  </a:lnTo>
                  <a:lnTo>
                    <a:pt x="5205772" y="834564"/>
                  </a:lnTo>
                  <a:lnTo>
                    <a:pt x="4723871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10800000" scaled="1"/>
              <a:tileRect/>
            </a:gradFill>
            <a:ln w="1191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537E287-396F-0CF7-C286-9AB019892355}"/>
                </a:ext>
              </a:extLst>
            </p:cNvPr>
            <p:cNvGrpSpPr/>
            <p:nvPr/>
          </p:nvGrpSpPr>
          <p:grpSpPr>
            <a:xfrm>
              <a:off x="1705980" y="3425136"/>
              <a:ext cx="2495908" cy="865831"/>
              <a:chOff x="8161206" y="2179139"/>
              <a:chExt cx="2267662" cy="865831"/>
            </a:xfrm>
          </p:grpSpPr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76C6CB1-2563-160D-7BB4-AE9776CECC05}"/>
                  </a:ext>
                </a:extLst>
              </p:cNvPr>
              <p:cNvSpPr txBox="1"/>
              <p:nvPr/>
            </p:nvSpPr>
            <p:spPr>
              <a:xfrm>
                <a:off x="8161206" y="2179139"/>
                <a:ext cx="2267662" cy="293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 algn="r"/>
                <a:r>
                  <a:rPr lang="en-IN" sz="1800" b="1" dirty="0">
                    <a:solidFill>
                      <a:schemeClr val="bg1">
                        <a:lumMod val="75000"/>
                      </a:schemeClr>
                    </a:solidFill>
                    <a:ea typeface="Segoe UI Black" panose="020B0A02040204020203" pitchFamily="34" charset="0"/>
                  </a:rPr>
                  <a:t>Placeholder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20A9009-722A-59D9-380B-BEE2D9417B1E}"/>
                  </a:ext>
                </a:extLst>
              </p:cNvPr>
              <p:cNvSpPr txBox="1"/>
              <p:nvPr/>
            </p:nvSpPr>
            <p:spPr>
              <a:xfrm>
                <a:off x="8161206" y="2547497"/>
                <a:ext cx="2267662" cy="49747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r"/>
                <a:r>
                  <a:rPr lang="en-IN" sz="1400" dirty="0">
                    <a:solidFill>
                      <a:schemeClr val="bg1">
                        <a:lumMod val="7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 Insert your desired text here. </a:t>
                </a:r>
              </a:p>
            </p:txBody>
          </p:sp>
        </p:grpSp>
        <p:pic>
          <p:nvPicPr>
            <p:cNvPr id="29" name="Graphic 28" descr="Gears outline">
              <a:extLst>
                <a:ext uri="{FF2B5EF4-FFF2-40B4-BE49-F238E27FC236}">
                  <a16:creationId xmlns:a16="http://schemas.microsoft.com/office/drawing/2014/main" id="{C312E4C8-AC8A-CAE0-A6AA-BAC287D8B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56650" y="3479617"/>
              <a:ext cx="756868" cy="756868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F519DA7-11C0-9EC5-3DE6-01DA3D2DBD14}"/>
              </a:ext>
            </a:extLst>
          </p:cNvPr>
          <p:cNvGrpSpPr/>
          <p:nvPr/>
        </p:nvGrpSpPr>
        <p:grpSpPr>
          <a:xfrm>
            <a:off x="6102599" y="1848589"/>
            <a:ext cx="5138268" cy="1825667"/>
            <a:chOff x="6102599" y="1848589"/>
            <a:chExt cx="5138268" cy="18256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B96533A-CE97-ADB9-9B8C-D0F7FAA28D61}"/>
                </a:ext>
              </a:extLst>
            </p:cNvPr>
            <p:cNvSpPr/>
            <p:nvPr/>
          </p:nvSpPr>
          <p:spPr>
            <a:xfrm>
              <a:off x="6102599" y="1988840"/>
              <a:ext cx="4953211" cy="1685416"/>
            </a:xfrm>
            <a:custGeom>
              <a:avLst/>
              <a:gdLst>
                <a:gd name="connsiteX0" fmla="*/ 481901 w 5205771"/>
                <a:gd name="connsiteY0" fmla="*/ 0 h 1669127"/>
                <a:gd name="connsiteX1" fmla="*/ 4723871 w 5205771"/>
                <a:gd name="connsiteY1" fmla="*/ 0 h 1669127"/>
                <a:gd name="connsiteX2" fmla="*/ 5205771 w 5205771"/>
                <a:gd name="connsiteY2" fmla="*/ 834564 h 1669127"/>
                <a:gd name="connsiteX3" fmla="*/ 4723871 w 5205771"/>
                <a:gd name="connsiteY3" fmla="*/ 1669128 h 1669127"/>
                <a:gd name="connsiteX4" fmla="*/ 481901 w 5205771"/>
                <a:gd name="connsiteY4" fmla="*/ 1669128 h 1669127"/>
                <a:gd name="connsiteX5" fmla="*/ 0 w 5205771"/>
                <a:gd name="connsiteY5" fmla="*/ 834564 h 1669127"/>
                <a:gd name="connsiteX6" fmla="*/ 481901 w 5205771"/>
                <a:gd name="connsiteY6" fmla="*/ 0 h 166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5771" h="1669127">
                  <a:moveTo>
                    <a:pt x="481901" y="0"/>
                  </a:moveTo>
                  <a:lnTo>
                    <a:pt x="4723871" y="0"/>
                  </a:lnTo>
                  <a:lnTo>
                    <a:pt x="5205771" y="834564"/>
                  </a:lnTo>
                  <a:lnTo>
                    <a:pt x="4723871" y="1669128"/>
                  </a:lnTo>
                  <a:lnTo>
                    <a:pt x="481901" y="1669128"/>
                  </a:lnTo>
                  <a:lnTo>
                    <a:pt x="0" y="834564"/>
                  </a:lnTo>
                  <a:lnTo>
                    <a:pt x="481901" y="0"/>
                  </a:lnTo>
                  <a:close/>
                </a:path>
              </a:pathLst>
            </a:custGeom>
            <a:solidFill>
              <a:schemeClr val="tx1"/>
            </a:solidFill>
            <a:ln w="11919" cap="flat">
              <a:noFill/>
              <a:prstDash val="solid"/>
              <a:miter/>
            </a:ln>
            <a:effectLst>
              <a:softEdge rad="444500"/>
            </a:effectLst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D4D06C5-4AB9-2C13-A70C-3941119F0B2B}"/>
                </a:ext>
              </a:extLst>
            </p:cNvPr>
            <p:cNvGrpSpPr/>
            <p:nvPr/>
          </p:nvGrpSpPr>
          <p:grpSpPr>
            <a:xfrm>
              <a:off x="6287656" y="1848589"/>
              <a:ext cx="4953211" cy="1588148"/>
              <a:chOff x="6287656" y="1848589"/>
              <a:chExt cx="4953211" cy="1588148"/>
            </a:xfrm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19D79B11-1974-7D10-DB1B-2682EE00D450}"/>
                  </a:ext>
                </a:extLst>
              </p:cNvPr>
              <p:cNvSpPr/>
              <p:nvPr/>
            </p:nvSpPr>
            <p:spPr>
              <a:xfrm>
                <a:off x="6287656" y="1848589"/>
                <a:ext cx="4953211" cy="1588148"/>
              </a:xfrm>
              <a:custGeom>
                <a:avLst/>
                <a:gdLst>
                  <a:gd name="connsiteX0" fmla="*/ 481901 w 5205771"/>
                  <a:gd name="connsiteY0" fmla="*/ 0 h 1669127"/>
                  <a:gd name="connsiteX1" fmla="*/ 4723871 w 5205771"/>
                  <a:gd name="connsiteY1" fmla="*/ 0 h 1669127"/>
                  <a:gd name="connsiteX2" fmla="*/ 5205771 w 5205771"/>
                  <a:gd name="connsiteY2" fmla="*/ 834564 h 1669127"/>
                  <a:gd name="connsiteX3" fmla="*/ 4723871 w 5205771"/>
                  <a:gd name="connsiteY3" fmla="*/ 1669128 h 1669127"/>
                  <a:gd name="connsiteX4" fmla="*/ 481901 w 5205771"/>
                  <a:gd name="connsiteY4" fmla="*/ 1669128 h 1669127"/>
                  <a:gd name="connsiteX5" fmla="*/ 0 w 5205771"/>
                  <a:gd name="connsiteY5" fmla="*/ 834564 h 1669127"/>
                  <a:gd name="connsiteX6" fmla="*/ 481901 w 5205771"/>
                  <a:gd name="connsiteY6" fmla="*/ 0 h 1669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05771" h="1669127">
                    <a:moveTo>
                      <a:pt x="481901" y="0"/>
                    </a:moveTo>
                    <a:lnTo>
                      <a:pt x="4723871" y="0"/>
                    </a:lnTo>
                    <a:lnTo>
                      <a:pt x="5205771" y="834564"/>
                    </a:lnTo>
                    <a:lnTo>
                      <a:pt x="4723871" y="1669128"/>
                    </a:lnTo>
                    <a:lnTo>
                      <a:pt x="481901" y="1669128"/>
                    </a:lnTo>
                    <a:lnTo>
                      <a:pt x="0" y="834564"/>
                    </a:lnTo>
                    <a:lnTo>
                      <a:pt x="48190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</a:gradFill>
              <a:ln w="119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415DE7D-7FDF-82BE-388C-60122D7A7707}"/>
                  </a:ext>
                </a:extLst>
              </p:cNvPr>
              <p:cNvGrpSpPr/>
              <p:nvPr/>
            </p:nvGrpSpPr>
            <p:grpSpPr>
              <a:xfrm>
                <a:off x="7997921" y="2209748"/>
                <a:ext cx="2495908" cy="865831"/>
                <a:chOff x="8161206" y="2179139"/>
                <a:chExt cx="2267662" cy="865831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B6FB11-8086-A54F-A745-41341FB938A1}"/>
                    </a:ext>
                  </a:extLst>
                </p:cNvPr>
                <p:cNvSpPr txBox="1"/>
                <p:nvPr/>
              </p:nvSpPr>
              <p:spPr>
                <a:xfrm>
                  <a:off x="8161206" y="2179139"/>
                  <a:ext cx="2267662" cy="2933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r>
                    <a:rPr lang="en-IN" sz="1800" b="1" dirty="0">
                      <a:solidFill>
                        <a:schemeClr val="bg1">
                          <a:lumMod val="75000"/>
                        </a:schemeClr>
                      </a:solidFill>
                      <a:ea typeface="Segoe UI Black" panose="020B0A02040204020203" pitchFamily="34" charset="0"/>
                    </a:rPr>
                    <a:t>Placeholder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50088AF-BDD9-CFB5-5530-111D98D988F3}"/>
                    </a:ext>
                  </a:extLst>
                </p:cNvPr>
                <p:cNvSpPr txBox="1"/>
                <p:nvPr/>
              </p:nvSpPr>
              <p:spPr>
                <a:xfrm>
                  <a:off x="8161206" y="2547497"/>
                  <a:ext cx="2267662" cy="4974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/>
                <a:p>
                  <a:r>
                    <a:rPr lang="en-IN" sz="1400" dirty="0">
                      <a:solidFill>
                        <a:schemeClr val="bg1">
                          <a:lumMod val="75000"/>
                        </a:schemeClr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This is a sample text.  Insert your desired text here. </a:t>
                  </a:r>
                </a:p>
              </p:txBody>
            </p:sp>
          </p:grpSp>
          <p:pic>
            <p:nvPicPr>
              <p:cNvPr id="31" name="Graphic 30" descr="Users outline">
                <a:extLst>
                  <a:ext uri="{FF2B5EF4-FFF2-40B4-BE49-F238E27FC236}">
                    <a16:creationId xmlns:a16="http://schemas.microsoft.com/office/drawing/2014/main" id="{632BF6A3-5D1E-7D67-738D-9742CE55B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6841835" y="2264229"/>
                <a:ext cx="756868" cy="756868"/>
              </a:xfrm>
              <a:prstGeom prst="rect">
                <a:avLst/>
              </a:prstGeom>
            </p:spPr>
          </p:pic>
        </p:grpSp>
      </p:grp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D3494790-190E-5622-B54E-154E8EE43BD1}"/>
              </a:ext>
            </a:extLst>
          </p:cNvPr>
          <p:cNvSpPr/>
          <p:nvPr/>
        </p:nvSpPr>
        <p:spPr>
          <a:xfrm>
            <a:off x="5782057" y="3893784"/>
            <a:ext cx="2724470" cy="2359422"/>
          </a:xfrm>
          <a:custGeom>
            <a:avLst/>
            <a:gdLst>
              <a:gd name="connsiteX0" fmla="*/ 715937 w 2863388"/>
              <a:gd name="connsiteY0" fmla="*/ 0 h 2479727"/>
              <a:gd name="connsiteX1" fmla="*/ 2147572 w 2863388"/>
              <a:gd name="connsiteY1" fmla="*/ 0 h 2479727"/>
              <a:gd name="connsiteX2" fmla="*/ 2863389 w 2863388"/>
              <a:gd name="connsiteY2" fmla="*/ 1239804 h 2479727"/>
              <a:gd name="connsiteX3" fmla="*/ 2147572 w 2863388"/>
              <a:gd name="connsiteY3" fmla="*/ 2479728 h 2479727"/>
              <a:gd name="connsiteX4" fmla="*/ 715937 w 2863388"/>
              <a:gd name="connsiteY4" fmla="*/ 2479728 h 2479727"/>
              <a:gd name="connsiteX5" fmla="*/ 0 w 2863388"/>
              <a:gd name="connsiteY5" fmla="*/ 1239804 h 2479727"/>
              <a:gd name="connsiteX6" fmla="*/ 715937 w 2863388"/>
              <a:gd name="connsiteY6" fmla="*/ 0 h 24797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3388" h="2479727">
                <a:moveTo>
                  <a:pt x="715937" y="0"/>
                </a:moveTo>
                <a:lnTo>
                  <a:pt x="2147572" y="0"/>
                </a:lnTo>
                <a:lnTo>
                  <a:pt x="2863389" y="1239804"/>
                </a:lnTo>
                <a:lnTo>
                  <a:pt x="2147572" y="2479728"/>
                </a:lnTo>
                <a:lnTo>
                  <a:pt x="715937" y="2479728"/>
                </a:lnTo>
                <a:lnTo>
                  <a:pt x="0" y="1239804"/>
                </a:lnTo>
                <a:lnTo>
                  <a:pt x="715937" y="0"/>
                </a:lnTo>
                <a:close/>
              </a:path>
            </a:pathLst>
          </a:custGeom>
          <a:gradFill>
            <a:gsLst>
              <a:gs pos="0">
                <a:schemeClr val="accent5">
                  <a:lumMod val="75000"/>
                </a:schemeClr>
              </a:gs>
              <a:gs pos="100000">
                <a:schemeClr val="accent5"/>
              </a:gs>
            </a:gsLst>
            <a:lin ang="16200000" scaled="1"/>
          </a:gradFill>
          <a:ln w="11919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137B63-861D-E6BD-C918-CA522D9EEB37}"/>
              </a:ext>
            </a:extLst>
          </p:cNvPr>
          <p:cNvGrpSpPr/>
          <p:nvPr/>
        </p:nvGrpSpPr>
        <p:grpSpPr>
          <a:xfrm>
            <a:off x="6102599" y="4279364"/>
            <a:ext cx="5138268" cy="1825667"/>
            <a:chOff x="6102599" y="4279364"/>
            <a:chExt cx="5138268" cy="1825667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17683CE-51EA-2151-8D8E-A4E63AD49BEF}"/>
                </a:ext>
              </a:extLst>
            </p:cNvPr>
            <p:cNvSpPr/>
            <p:nvPr/>
          </p:nvSpPr>
          <p:spPr>
            <a:xfrm>
              <a:off x="6102599" y="4419615"/>
              <a:ext cx="4953211" cy="1685416"/>
            </a:xfrm>
            <a:custGeom>
              <a:avLst/>
              <a:gdLst>
                <a:gd name="connsiteX0" fmla="*/ 481901 w 5205771"/>
                <a:gd name="connsiteY0" fmla="*/ 0 h 1669127"/>
                <a:gd name="connsiteX1" fmla="*/ 4723871 w 5205771"/>
                <a:gd name="connsiteY1" fmla="*/ 0 h 1669127"/>
                <a:gd name="connsiteX2" fmla="*/ 5205771 w 5205771"/>
                <a:gd name="connsiteY2" fmla="*/ 834564 h 1669127"/>
                <a:gd name="connsiteX3" fmla="*/ 4723871 w 5205771"/>
                <a:gd name="connsiteY3" fmla="*/ 1669128 h 1669127"/>
                <a:gd name="connsiteX4" fmla="*/ 481901 w 5205771"/>
                <a:gd name="connsiteY4" fmla="*/ 1669128 h 1669127"/>
                <a:gd name="connsiteX5" fmla="*/ 0 w 5205771"/>
                <a:gd name="connsiteY5" fmla="*/ 834564 h 1669127"/>
                <a:gd name="connsiteX6" fmla="*/ 481901 w 5205771"/>
                <a:gd name="connsiteY6" fmla="*/ 0 h 166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205771" h="1669127">
                  <a:moveTo>
                    <a:pt x="481901" y="0"/>
                  </a:moveTo>
                  <a:lnTo>
                    <a:pt x="4723871" y="0"/>
                  </a:lnTo>
                  <a:lnTo>
                    <a:pt x="5205771" y="834564"/>
                  </a:lnTo>
                  <a:lnTo>
                    <a:pt x="4723871" y="1669128"/>
                  </a:lnTo>
                  <a:lnTo>
                    <a:pt x="481901" y="1669128"/>
                  </a:lnTo>
                  <a:lnTo>
                    <a:pt x="0" y="834564"/>
                  </a:lnTo>
                  <a:lnTo>
                    <a:pt x="481901" y="0"/>
                  </a:lnTo>
                  <a:close/>
                </a:path>
              </a:pathLst>
            </a:custGeom>
            <a:solidFill>
              <a:schemeClr val="tx1"/>
            </a:solidFill>
            <a:ln w="11919" cap="flat">
              <a:noFill/>
              <a:prstDash val="solid"/>
              <a:miter/>
            </a:ln>
            <a:effectLst>
              <a:softEdge rad="444500"/>
            </a:effectLst>
          </p:spPr>
          <p:txBody>
            <a:bodyPr rtlCol="0" anchor="ctr"/>
            <a:lstStyle/>
            <a:p>
              <a:endParaRPr lang="en-IN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1BA93D3-063B-6A7A-FDF2-E4A1970400CD}"/>
                </a:ext>
              </a:extLst>
            </p:cNvPr>
            <p:cNvGrpSpPr/>
            <p:nvPr/>
          </p:nvGrpSpPr>
          <p:grpSpPr>
            <a:xfrm>
              <a:off x="6287656" y="4279364"/>
              <a:ext cx="4953211" cy="1588148"/>
              <a:chOff x="6287656" y="4279364"/>
              <a:chExt cx="4953211" cy="158814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4700D5CC-F0FC-7B94-8F20-FE1EEB810394}"/>
                  </a:ext>
                </a:extLst>
              </p:cNvPr>
              <p:cNvSpPr/>
              <p:nvPr/>
            </p:nvSpPr>
            <p:spPr>
              <a:xfrm>
                <a:off x="6287656" y="4279364"/>
                <a:ext cx="4953211" cy="1588148"/>
              </a:xfrm>
              <a:custGeom>
                <a:avLst/>
                <a:gdLst>
                  <a:gd name="connsiteX0" fmla="*/ 481901 w 5205771"/>
                  <a:gd name="connsiteY0" fmla="*/ 0 h 1669127"/>
                  <a:gd name="connsiteX1" fmla="*/ 4723871 w 5205771"/>
                  <a:gd name="connsiteY1" fmla="*/ 0 h 1669127"/>
                  <a:gd name="connsiteX2" fmla="*/ 5205771 w 5205771"/>
                  <a:gd name="connsiteY2" fmla="*/ 834564 h 1669127"/>
                  <a:gd name="connsiteX3" fmla="*/ 4723871 w 5205771"/>
                  <a:gd name="connsiteY3" fmla="*/ 1669128 h 1669127"/>
                  <a:gd name="connsiteX4" fmla="*/ 481901 w 5205771"/>
                  <a:gd name="connsiteY4" fmla="*/ 1669128 h 1669127"/>
                  <a:gd name="connsiteX5" fmla="*/ 0 w 5205771"/>
                  <a:gd name="connsiteY5" fmla="*/ 834564 h 1669127"/>
                  <a:gd name="connsiteX6" fmla="*/ 481901 w 5205771"/>
                  <a:gd name="connsiteY6" fmla="*/ 0 h 1669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205771" h="1669127">
                    <a:moveTo>
                      <a:pt x="481901" y="0"/>
                    </a:moveTo>
                    <a:lnTo>
                      <a:pt x="4723871" y="0"/>
                    </a:lnTo>
                    <a:lnTo>
                      <a:pt x="5205771" y="834564"/>
                    </a:lnTo>
                    <a:lnTo>
                      <a:pt x="4723871" y="1669128"/>
                    </a:lnTo>
                    <a:lnTo>
                      <a:pt x="481901" y="1669128"/>
                    </a:lnTo>
                    <a:lnTo>
                      <a:pt x="0" y="834564"/>
                    </a:lnTo>
                    <a:lnTo>
                      <a:pt x="48190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0" scaled="1"/>
              </a:gradFill>
              <a:ln w="1191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BA7949D-803B-0903-BC88-DB05D3A8FEF6}"/>
                  </a:ext>
                </a:extLst>
              </p:cNvPr>
              <p:cNvGrpSpPr/>
              <p:nvPr/>
            </p:nvGrpSpPr>
            <p:grpSpPr>
              <a:xfrm>
                <a:off x="7997921" y="4640523"/>
                <a:ext cx="2495908" cy="865831"/>
                <a:chOff x="8161206" y="2179139"/>
                <a:chExt cx="2267662" cy="865831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1A9FB64-B42D-37CD-0345-389C1CF68F28}"/>
                    </a:ext>
                  </a:extLst>
                </p:cNvPr>
                <p:cNvSpPr txBox="1"/>
                <p:nvPr/>
              </p:nvSpPr>
              <p:spPr>
                <a:xfrm>
                  <a:off x="8161206" y="2179139"/>
                  <a:ext cx="2267662" cy="29337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>
                  <a:noAutofit/>
                </a:bodyPr>
                <a:lstStyle/>
                <a:p>
                  <a:r>
                    <a:rPr lang="en-IN" sz="1800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ea typeface="Segoe UI Black" panose="020B0A02040204020203" pitchFamily="34" charset="0"/>
                    </a:rPr>
                    <a:t>Placeholder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3CA9AA4-C2DA-EC6D-8824-6DEEF24290C8}"/>
                    </a:ext>
                  </a:extLst>
                </p:cNvPr>
                <p:cNvSpPr txBox="1"/>
                <p:nvPr/>
              </p:nvSpPr>
              <p:spPr>
                <a:xfrm>
                  <a:off x="8161206" y="2547497"/>
                  <a:ext cx="2267662" cy="4974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t">
                  <a:noAutofit/>
                </a:bodyPr>
                <a:lstStyle/>
                <a:p>
                  <a:r>
                    <a:rPr lang="en-IN" sz="1400" dirty="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ea typeface="Open Sans" panose="020B0606030504020204" pitchFamily="34" charset="0"/>
                      <a:cs typeface="Open Sans" panose="020B0606030504020204" pitchFamily="34" charset="0"/>
                    </a:rPr>
                    <a:t>This is a sample text.  Insert your desired text here. </a:t>
                  </a:r>
                </a:p>
              </p:txBody>
            </p:sp>
          </p:grpSp>
          <p:pic>
            <p:nvPicPr>
              <p:cNvPr id="28" name="Graphic 27" descr="Bank outline">
                <a:extLst>
                  <a:ext uri="{FF2B5EF4-FFF2-40B4-BE49-F238E27FC236}">
                    <a16:creationId xmlns:a16="http://schemas.microsoft.com/office/drawing/2014/main" id="{FBF27BE8-ED8D-7E06-D261-6A2AC2D447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6873867" y="4695004"/>
                <a:ext cx="756868" cy="75686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19273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2" y="2679"/>
            <a:ext cx="12179305" cy="6864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69" y="1842732"/>
            <a:ext cx="5585326" cy="136751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586" y="4649778"/>
            <a:ext cx="2836865" cy="6089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83" y="764086"/>
            <a:ext cx="2788938" cy="5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4096" y="4034370"/>
            <a:ext cx="1842755" cy="74217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957" y="2005279"/>
            <a:ext cx="3621359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649" y="1373306"/>
            <a:ext cx="502396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612" y="3362338"/>
            <a:ext cx="415203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3148" y="711197"/>
            <a:ext cx="4320044" cy="357511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224" y="5341922"/>
            <a:ext cx="2546543" cy="30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000" y="4850172"/>
            <a:ext cx="471686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003" y="4468203"/>
            <a:ext cx="5910650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121199"/>
            <a:ext cx="12179305" cy="6752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897EAB6-E4A7-4059-AEBB-0800C81E2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645" y="918238"/>
            <a:ext cx="3798733" cy="219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019 Calendar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5518</TotalTime>
  <Words>292</Words>
  <Application>Microsoft Office PowerPoint</Application>
  <PresentationFormat>Custom</PresentationFormat>
  <Paragraphs>49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Open Sans</vt:lpstr>
      <vt:lpstr>Segoe UI</vt:lpstr>
      <vt:lpstr>Segoe UI Black</vt:lpstr>
      <vt:lpstr>Office Theme</vt:lpstr>
      <vt:lpstr>2_Office Theme</vt:lpstr>
      <vt:lpstr>3-Step Hexagonal Infographic Slide Template</vt:lpstr>
      <vt:lpstr>3-Step Hexagonal Infographic Slide Template</vt:lpstr>
      <vt:lpstr>3-Step Hexagonal Infographic Slide Template</vt:lpstr>
      <vt:lpstr>3-Step Hexagonal Infographic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3-Step Hexagonal Infographic Template for PowerPoint</dc:title>
  <dc:creator>Julian</dc:creator>
  <cp:lastModifiedBy>user</cp:lastModifiedBy>
  <cp:revision>110</cp:revision>
  <dcterms:created xsi:type="dcterms:W3CDTF">2013-09-12T13:05:01Z</dcterms:created>
  <dcterms:modified xsi:type="dcterms:W3CDTF">2025-07-14T20:04:33Z</dcterms:modified>
</cp:coreProperties>
</file>