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76" r:id="rId3"/>
    <p:sldId id="29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6656A5"/>
    <a:srgbClr val="726BB2"/>
    <a:srgbClr val="4B93CC"/>
    <a:srgbClr val="7ECAEC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>
        <p:scale>
          <a:sx n="100" d="100"/>
          <a:sy n="100" d="100"/>
        </p:scale>
        <p:origin x="-234" y="-2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4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04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2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3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0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0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9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3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9DB7-5C28-14DE-0B6F-61E37AFA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4-Step Semicircle Infographic Slide Template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5BCBC5-BE5A-9218-9325-7241E2B0B801}"/>
              </a:ext>
            </a:extLst>
          </p:cNvPr>
          <p:cNvSpPr/>
          <p:nvPr/>
        </p:nvSpPr>
        <p:spPr>
          <a:xfrm>
            <a:off x="6454285" y="1340589"/>
            <a:ext cx="4059530" cy="10544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B4674D-A433-BE11-62A8-0E5D37B594F9}"/>
              </a:ext>
            </a:extLst>
          </p:cNvPr>
          <p:cNvSpPr/>
          <p:nvPr/>
        </p:nvSpPr>
        <p:spPr>
          <a:xfrm>
            <a:off x="6300958" y="1352814"/>
            <a:ext cx="4059530" cy="1030024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rgbClr val="F9F9F9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4612B2-764F-6D0A-F78C-C7ECE6269C86}"/>
              </a:ext>
            </a:extLst>
          </p:cNvPr>
          <p:cNvSpPr txBox="1"/>
          <p:nvPr/>
        </p:nvSpPr>
        <p:spPr>
          <a:xfrm>
            <a:off x="6630869" y="1556104"/>
            <a:ext cx="718878" cy="6176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01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1CEC79D-9A9C-FB05-A2FB-C0A964B42197}"/>
              </a:ext>
            </a:extLst>
          </p:cNvPr>
          <p:cNvGrpSpPr/>
          <p:nvPr/>
        </p:nvGrpSpPr>
        <p:grpSpPr>
          <a:xfrm>
            <a:off x="7579733" y="1514194"/>
            <a:ext cx="2343640" cy="711877"/>
            <a:chOff x="7136857" y="1706135"/>
            <a:chExt cx="2386284" cy="72483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836CC6-6A93-3613-37A7-22047C6D42F5}"/>
                </a:ext>
              </a:extLst>
            </p:cNvPr>
            <p:cNvSpPr txBox="1"/>
            <p:nvPr/>
          </p:nvSpPr>
          <p:spPr>
            <a:xfrm>
              <a:off x="7136857" y="1706135"/>
              <a:ext cx="2386284" cy="25485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egoe UI Black" panose="020B0A02040204020203" pitchFamily="34" charset="0"/>
                </a:rPr>
                <a:t>Placeholder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D2E885-2F26-16B2-9272-B7CB303A941E}"/>
                </a:ext>
              </a:extLst>
            </p:cNvPr>
            <p:cNvSpPr txBox="1"/>
            <p:nvPr/>
          </p:nvSpPr>
          <p:spPr>
            <a:xfrm>
              <a:off x="7136857" y="2023834"/>
              <a:ext cx="2386284" cy="4071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IN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47A2829-C331-9C46-2EF5-242F63F43349}"/>
              </a:ext>
            </a:extLst>
          </p:cNvPr>
          <p:cNvSpPr/>
          <p:nvPr/>
        </p:nvSpPr>
        <p:spPr>
          <a:xfrm>
            <a:off x="7005632" y="2606233"/>
            <a:ext cx="4059530" cy="10544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285EEA-B136-5986-BEAC-0516B2600C00}"/>
              </a:ext>
            </a:extLst>
          </p:cNvPr>
          <p:cNvSpPr/>
          <p:nvPr/>
        </p:nvSpPr>
        <p:spPr>
          <a:xfrm>
            <a:off x="6852350" y="2618458"/>
            <a:ext cx="4059530" cy="103002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9F9F9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392EC8-5179-57CE-30BA-9424C8BB37FB}"/>
              </a:ext>
            </a:extLst>
          </p:cNvPr>
          <p:cNvSpPr txBox="1"/>
          <p:nvPr/>
        </p:nvSpPr>
        <p:spPr>
          <a:xfrm>
            <a:off x="7189418" y="2821748"/>
            <a:ext cx="718878" cy="6176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02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1D7978-1DB9-5D29-9087-61213A47E6C2}"/>
              </a:ext>
            </a:extLst>
          </p:cNvPr>
          <p:cNvGrpSpPr/>
          <p:nvPr/>
        </p:nvGrpSpPr>
        <p:grpSpPr>
          <a:xfrm>
            <a:off x="8127330" y="2785586"/>
            <a:ext cx="2343640" cy="711877"/>
            <a:chOff x="7136857" y="1706135"/>
            <a:chExt cx="2386284" cy="7248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9574E-2F64-3B7E-03F2-9B700AAD1256}"/>
                </a:ext>
              </a:extLst>
            </p:cNvPr>
            <p:cNvSpPr txBox="1"/>
            <p:nvPr/>
          </p:nvSpPr>
          <p:spPr>
            <a:xfrm>
              <a:off x="7136857" y="1706135"/>
              <a:ext cx="2386284" cy="25485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egoe UI Black" panose="020B0A02040204020203" pitchFamily="34" charset="0"/>
                </a:rPr>
                <a:t>Placeholder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0FD6058-E851-0AA4-F6D9-D81F4F99682B}"/>
                </a:ext>
              </a:extLst>
            </p:cNvPr>
            <p:cNvSpPr txBox="1"/>
            <p:nvPr/>
          </p:nvSpPr>
          <p:spPr>
            <a:xfrm>
              <a:off x="7136857" y="2023834"/>
              <a:ext cx="2386284" cy="4071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IN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0219007-B46D-77F3-A93E-3C10A7422DF3}"/>
              </a:ext>
            </a:extLst>
          </p:cNvPr>
          <p:cNvSpPr/>
          <p:nvPr/>
        </p:nvSpPr>
        <p:spPr>
          <a:xfrm>
            <a:off x="7005632" y="3871878"/>
            <a:ext cx="4059530" cy="105447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753567B-D40E-817A-AE6A-84A7FC9B89AE}"/>
              </a:ext>
            </a:extLst>
          </p:cNvPr>
          <p:cNvSpPr/>
          <p:nvPr/>
        </p:nvSpPr>
        <p:spPr>
          <a:xfrm>
            <a:off x="6852350" y="3884103"/>
            <a:ext cx="4059530" cy="103002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9F9F9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0F6E57-818D-729E-10BB-0A340AAA90E1}"/>
              </a:ext>
            </a:extLst>
          </p:cNvPr>
          <p:cNvSpPr txBox="1"/>
          <p:nvPr/>
        </p:nvSpPr>
        <p:spPr>
          <a:xfrm>
            <a:off x="7189418" y="4087393"/>
            <a:ext cx="718878" cy="6176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03</a:t>
            </a:r>
            <a:endParaRPr lang="en-IN" sz="3600" b="1" dirty="0">
              <a:solidFill>
                <a:schemeClr val="accent3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B9F642-EA84-D521-3512-2AFA93C8C809}"/>
              </a:ext>
            </a:extLst>
          </p:cNvPr>
          <p:cNvGrpSpPr/>
          <p:nvPr/>
        </p:nvGrpSpPr>
        <p:grpSpPr>
          <a:xfrm>
            <a:off x="8127330" y="4042540"/>
            <a:ext cx="2343640" cy="722829"/>
            <a:chOff x="7136857" y="1694984"/>
            <a:chExt cx="2386284" cy="7359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7DFF9B-35FE-CA8C-29A7-C79F47C29F6A}"/>
                </a:ext>
              </a:extLst>
            </p:cNvPr>
            <p:cNvSpPr txBox="1"/>
            <p:nvPr/>
          </p:nvSpPr>
          <p:spPr>
            <a:xfrm>
              <a:off x="7136857" y="1694984"/>
              <a:ext cx="2386284" cy="25485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egoe UI Black" panose="020B0A02040204020203" pitchFamily="34" charset="0"/>
                </a:rPr>
                <a:t>Placeholder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1652AC3-F52A-0903-899D-B0FBE0BB642B}"/>
                </a:ext>
              </a:extLst>
            </p:cNvPr>
            <p:cNvSpPr txBox="1"/>
            <p:nvPr/>
          </p:nvSpPr>
          <p:spPr>
            <a:xfrm>
              <a:off x="7136857" y="2023834"/>
              <a:ext cx="2386284" cy="4071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IN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40F8C2-6F2D-E64A-5696-50E3BBC4B51A}"/>
              </a:ext>
            </a:extLst>
          </p:cNvPr>
          <p:cNvSpPr/>
          <p:nvPr/>
        </p:nvSpPr>
        <p:spPr>
          <a:xfrm>
            <a:off x="6454285" y="5137521"/>
            <a:ext cx="4059530" cy="10544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4154B9-DB2C-6B2F-7B15-22745254B5D6}"/>
              </a:ext>
            </a:extLst>
          </p:cNvPr>
          <p:cNvSpPr/>
          <p:nvPr/>
        </p:nvSpPr>
        <p:spPr>
          <a:xfrm>
            <a:off x="6300958" y="5149746"/>
            <a:ext cx="4059530" cy="103002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9F9F9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5CE905-78D9-7471-3AAD-8C2733EEF873}"/>
              </a:ext>
            </a:extLst>
          </p:cNvPr>
          <p:cNvSpPr txBox="1"/>
          <p:nvPr/>
        </p:nvSpPr>
        <p:spPr>
          <a:xfrm>
            <a:off x="6630869" y="5356426"/>
            <a:ext cx="718878" cy="6176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</a:rPr>
              <a:t>04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648106-5061-7D40-B556-0195758DF81E}"/>
              </a:ext>
            </a:extLst>
          </p:cNvPr>
          <p:cNvGrpSpPr/>
          <p:nvPr/>
        </p:nvGrpSpPr>
        <p:grpSpPr>
          <a:xfrm>
            <a:off x="7579733" y="5314516"/>
            <a:ext cx="2343640" cy="722829"/>
            <a:chOff x="7136857" y="1694984"/>
            <a:chExt cx="2386284" cy="73598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3EB441-5FF0-1758-C25E-B4DEB45BE677}"/>
                </a:ext>
              </a:extLst>
            </p:cNvPr>
            <p:cNvSpPr txBox="1"/>
            <p:nvPr/>
          </p:nvSpPr>
          <p:spPr>
            <a:xfrm>
              <a:off x="7136857" y="1694984"/>
              <a:ext cx="2386284" cy="25485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egoe UI Black" panose="020B0A02040204020203" pitchFamily="34" charset="0"/>
                </a:rPr>
                <a:t>Placeholder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F9DEA1-1153-10E8-CEA6-3DE0754E78E5}"/>
                </a:ext>
              </a:extLst>
            </p:cNvPr>
            <p:cNvSpPr txBox="1"/>
            <p:nvPr/>
          </p:nvSpPr>
          <p:spPr>
            <a:xfrm>
              <a:off x="7136857" y="2023834"/>
              <a:ext cx="2386284" cy="4071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IN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92659F8-7D5B-BBBC-F885-AF264310F5C3}"/>
              </a:ext>
            </a:extLst>
          </p:cNvPr>
          <p:cNvSpPr/>
          <p:nvPr/>
        </p:nvSpPr>
        <p:spPr>
          <a:xfrm>
            <a:off x="1230981" y="2475077"/>
            <a:ext cx="2888520" cy="2888516"/>
          </a:xfrm>
          <a:custGeom>
            <a:avLst/>
            <a:gdLst>
              <a:gd name="connsiteX0" fmla="*/ 2646471 w 2646471"/>
              <a:gd name="connsiteY0" fmla="*/ 1323236 h 2646471"/>
              <a:gd name="connsiteX1" fmla="*/ 1323236 w 2646471"/>
              <a:gd name="connsiteY1" fmla="*/ 2646471 h 2646471"/>
              <a:gd name="connsiteX2" fmla="*/ 0 w 2646471"/>
              <a:gd name="connsiteY2" fmla="*/ 1323236 h 2646471"/>
              <a:gd name="connsiteX3" fmla="*/ 1323236 w 2646471"/>
              <a:gd name="connsiteY3" fmla="*/ 0 h 2646471"/>
              <a:gd name="connsiteX4" fmla="*/ 2646471 w 2646471"/>
              <a:gd name="connsiteY4" fmla="*/ 1323236 h 264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6471" h="2646471">
                <a:moveTo>
                  <a:pt x="2646471" y="1323236"/>
                </a:moveTo>
                <a:cubicBezTo>
                  <a:pt x="2646471" y="2054039"/>
                  <a:pt x="2054038" y="2646471"/>
                  <a:pt x="1323236" y="2646471"/>
                </a:cubicBezTo>
                <a:cubicBezTo>
                  <a:pt x="592433" y="2646471"/>
                  <a:pt x="0" y="2054039"/>
                  <a:pt x="0" y="1323236"/>
                </a:cubicBezTo>
                <a:cubicBezTo>
                  <a:pt x="0" y="592433"/>
                  <a:pt x="592433" y="0"/>
                  <a:pt x="1323236" y="0"/>
                </a:cubicBezTo>
                <a:cubicBezTo>
                  <a:pt x="2054038" y="0"/>
                  <a:pt x="2646471" y="592433"/>
                  <a:pt x="2646471" y="1323236"/>
                </a:cubicBezTo>
                <a:close/>
              </a:path>
            </a:pathLst>
          </a:custGeom>
          <a:solidFill>
            <a:schemeClr val="tx1">
              <a:alpha val="41000"/>
            </a:schemeClr>
          </a:solidFill>
          <a:ln w="12872" cap="flat">
            <a:noFill/>
            <a:prstDash val="solid"/>
            <a:miter/>
          </a:ln>
          <a:effectLst>
            <a:softEdge rad="317500"/>
          </a:effectLst>
        </p:spPr>
        <p:txBody>
          <a:bodyPr rtlCol="0" anchor="ctr"/>
          <a:lstStyle/>
          <a:p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50942D-5292-338A-B442-DC75F7C4383E}"/>
              </a:ext>
            </a:extLst>
          </p:cNvPr>
          <p:cNvGrpSpPr/>
          <p:nvPr/>
        </p:nvGrpSpPr>
        <p:grpSpPr>
          <a:xfrm>
            <a:off x="1123662" y="2246697"/>
            <a:ext cx="1520721" cy="3048492"/>
            <a:chOff x="1646768" y="2333766"/>
            <a:chExt cx="1452303" cy="291134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8F9C0D-F10C-C132-BB0C-6E093B64D23D}"/>
                </a:ext>
              </a:extLst>
            </p:cNvPr>
            <p:cNvSpPr/>
            <p:nvPr/>
          </p:nvSpPr>
          <p:spPr>
            <a:xfrm>
              <a:off x="2064509" y="3775591"/>
              <a:ext cx="1034437" cy="1469516"/>
            </a:xfrm>
            <a:custGeom>
              <a:avLst/>
              <a:gdLst>
                <a:gd name="connsiteX0" fmla="*/ 0 w 1068405"/>
                <a:gd name="connsiteY0" fmla="*/ 1068277 h 1517772"/>
                <a:gd name="connsiteX1" fmla="*/ 1068405 w 1068405"/>
                <a:gd name="connsiteY1" fmla="*/ 1517772 h 1517772"/>
                <a:gd name="connsiteX2" fmla="*/ 1068405 w 1068405"/>
                <a:gd name="connsiteY2" fmla="*/ 0 h 1517772"/>
                <a:gd name="connsiteX3" fmla="*/ 0 w 1068405"/>
                <a:gd name="connsiteY3" fmla="*/ 1068405 h 151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8405" h="1517772">
                  <a:moveTo>
                    <a:pt x="0" y="1068277"/>
                  </a:moveTo>
                  <a:cubicBezTo>
                    <a:pt x="271965" y="1344880"/>
                    <a:pt x="650087" y="1516742"/>
                    <a:pt x="1068405" y="1517772"/>
                  </a:cubicBezTo>
                  <a:lnTo>
                    <a:pt x="1068405" y="0"/>
                  </a:lnTo>
                  <a:lnTo>
                    <a:pt x="0" y="1068405"/>
                  </a:lnTo>
                  <a:close/>
                </a:path>
              </a:pathLst>
            </a:custGeom>
            <a:solidFill>
              <a:srgbClr val="6656A5"/>
            </a:solidFill>
            <a:ln w="128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264955-A08E-4A9D-FC0D-B89511AD6329}"/>
                </a:ext>
              </a:extLst>
            </p:cNvPr>
            <p:cNvSpPr/>
            <p:nvPr/>
          </p:nvSpPr>
          <p:spPr>
            <a:xfrm>
              <a:off x="2078605" y="2333766"/>
              <a:ext cx="1020466" cy="1440702"/>
            </a:xfrm>
            <a:custGeom>
              <a:avLst/>
              <a:gdLst>
                <a:gd name="connsiteX0" fmla="*/ 1053847 w 1053976"/>
                <a:gd name="connsiteY0" fmla="*/ 1487883 h 1488011"/>
                <a:gd name="connsiteX1" fmla="*/ 1053847 w 1053976"/>
                <a:gd name="connsiteY1" fmla="*/ 0 h 1488011"/>
                <a:gd name="connsiteX2" fmla="*/ 0 w 1053976"/>
                <a:gd name="connsiteY2" fmla="*/ 434938 h 1488011"/>
                <a:gd name="connsiteX3" fmla="*/ 1053075 w 1053976"/>
                <a:gd name="connsiteY3" fmla="*/ 1488012 h 1488011"/>
                <a:gd name="connsiteX4" fmla="*/ 1053976 w 1053976"/>
                <a:gd name="connsiteY4" fmla="*/ 1488012 h 148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976" h="1488011">
                  <a:moveTo>
                    <a:pt x="1053847" y="1487883"/>
                  </a:moveTo>
                  <a:lnTo>
                    <a:pt x="1053847" y="0"/>
                  </a:lnTo>
                  <a:cubicBezTo>
                    <a:pt x="642873" y="1031"/>
                    <a:pt x="270805" y="166838"/>
                    <a:pt x="0" y="434938"/>
                  </a:cubicBezTo>
                  <a:lnTo>
                    <a:pt x="1053075" y="1488012"/>
                  </a:lnTo>
                  <a:lnTo>
                    <a:pt x="1053976" y="1488012"/>
                  </a:lnTo>
                  <a:close/>
                </a:path>
              </a:pathLst>
            </a:custGeom>
            <a:solidFill>
              <a:srgbClr val="7ECAEC"/>
            </a:solidFill>
            <a:ln w="128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82FC96D-44C0-DEB0-7F09-2B020F1F2472}"/>
                </a:ext>
              </a:extLst>
            </p:cNvPr>
            <p:cNvSpPr/>
            <p:nvPr/>
          </p:nvSpPr>
          <p:spPr>
            <a:xfrm>
              <a:off x="1647017" y="2754750"/>
              <a:ext cx="1451056" cy="1019593"/>
            </a:xfrm>
            <a:custGeom>
              <a:avLst/>
              <a:gdLst>
                <a:gd name="connsiteX0" fmla="*/ 445631 w 1498705"/>
                <a:gd name="connsiteY0" fmla="*/ 0 h 1053074"/>
                <a:gd name="connsiteX1" fmla="*/ 0 w 1498705"/>
                <a:gd name="connsiteY1" fmla="*/ 1053075 h 1053074"/>
                <a:gd name="connsiteX2" fmla="*/ 1498705 w 1498705"/>
                <a:gd name="connsiteY2" fmla="*/ 1053075 h 1053074"/>
                <a:gd name="connsiteX3" fmla="*/ 445631 w 1498705"/>
                <a:gd name="connsiteY3" fmla="*/ 0 h 105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705" h="1053074">
                  <a:moveTo>
                    <a:pt x="445631" y="0"/>
                  </a:moveTo>
                  <a:cubicBezTo>
                    <a:pt x="173795" y="269130"/>
                    <a:pt x="4123" y="641198"/>
                    <a:pt x="0" y="1053075"/>
                  </a:cubicBezTo>
                  <a:lnTo>
                    <a:pt x="1498705" y="1053075"/>
                  </a:lnTo>
                  <a:lnTo>
                    <a:pt x="445631" y="0"/>
                  </a:lnTo>
                  <a:close/>
                </a:path>
              </a:pathLst>
            </a:custGeom>
            <a:solidFill>
              <a:srgbClr val="4B93CC"/>
            </a:solidFill>
            <a:ln w="128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C22BD0-5696-069E-8A56-2CE75517CEF0}"/>
                </a:ext>
              </a:extLst>
            </p:cNvPr>
            <p:cNvSpPr/>
            <p:nvPr/>
          </p:nvSpPr>
          <p:spPr>
            <a:xfrm>
              <a:off x="1646768" y="3774219"/>
              <a:ext cx="1452178" cy="1035683"/>
            </a:xfrm>
            <a:custGeom>
              <a:avLst/>
              <a:gdLst>
                <a:gd name="connsiteX0" fmla="*/ 1499865 w 1499864"/>
                <a:gd name="connsiteY0" fmla="*/ 902 h 1069693"/>
                <a:gd name="connsiteX1" fmla="*/ 1498963 w 1499864"/>
                <a:gd name="connsiteY1" fmla="*/ 0 h 1069693"/>
                <a:gd name="connsiteX2" fmla="*/ 258 w 1499864"/>
                <a:gd name="connsiteY2" fmla="*/ 0 h 1069693"/>
                <a:gd name="connsiteX3" fmla="*/ 0 w 1499864"/>
                <a:gd name="connsiteY3" fmla="*/ 15589 h 1069693"/>
                <a:gd name="connsiteX4" fmla="*/ 431459 w 1499864"/>
                <a:gd name="connsiteY4" fmla="*/ 1069694 h 1069693"/>
                <a:gd name="connsiteX5" fmla="*/ 1499865 w 1499864"/>
                <a:gd name="connsiteY5" fmla="*/ 1288 h 1069693"/>
                <a:gd name="connsiteX6" fmla="*/ 1499865 w 1499864"/>
                <a:gd name="connsiteY6" fmla="*/ 902 h 106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864" h="1069693">
                  <a:moveTo>
                    <a:pt x="1499865" y="902"/>
                  </a:moveTo>
                  <a:lnTo>
                    <a:pt x="1498963" y="0"/>
                  </a:lnTo>
                  <a:lnTo>
                    <a:pt x="258" y="0"/>
                  </a:lnTo>
                  <a:cubicBezTo>
                    <a:pt x="258" y="5153"/>
                    <a:pt x="0" y="10436"/>
                    <a:pt x="0" y="15589"/>
                  </a:cubicBezTo>
                  <a:cubicBezTo>
                    <a:pt x="0" y="426177"/>
                    <a:pt x="164648" y="798373"/>
                    <a:pt x="431459" y="1069694"/>
                  </a:cubicBezTo>
                  <a:lnTo>
                    <a:pt x="1499865" y="1288"/>
                  </a:lnTo>
                  <a:lnTo>
                    <a:pt x="1499865" y="902"/>
                  </a:lnTo>
                  <a:close/>
                </a:path>
              </a:pathLst>
            </a:custGeom>
            <a:solidFill>
              <a:srgbClr val="726BB2"/>
            </a:solidFill>
            <a:ln w="128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EB0B61-3094-58CE-3250-7ABFCD5B2E1F}"/>
              </a:ext>
            </a:extLst>
          </p:cNvPr>
          <p:cNvSpPr/>
          <p:nvPr/>
        </p:nvSpPr>
        <p:spPr>
          <a:xfrm>
            <a:off x="1389769" y="2512674"/>
            <a:ext cx="2516541" cy="2516540"/>
          </a:xfrm>
          <a:custGeom>
            <a:avLst/>
            <a:gdLst>
              <a:gd name="connsiteX0" fmla="*/ 2646471 w 2646471"/>
              <a:gd name="connsiteY0" fmla="*/ 1323236 h 2646471"/>
              <a:gd name="connsiteX1" fmla="*/ 1323236 w 2646471"/>
              <a:gd name="connsiteY1" fmla="*/ 2646471 h 2646471"/>
              <a:gd name="connsiteX2" fmla="*/ 0 w 2646471"/>
              <a:gd name="connsiteY2" fmla="*/ 1323236 h 2646471"/>
              <a:gd name="connsiteX3" fmla="*/ 1323236 w 2646471"/>
              <a:gd name="connsiteY3" fmla="*/ 0 h 2646471"/>
              <a:gd name="connsiteX4" fmla="*/ 2646471 w 2646471"/>
              <a:gd name="connsiteY4" fmla="*/ 1323236 h 264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6471" h="2646471">
                <a:moveTo>
                  <a:pt x="2646471" y="1323236"/>
                </a:moveTo>
                <a:cubicBezTo>
                  <a:pt x="2646471" y="2054039"/>
                  <a:pt x="2054038" y="2646471"/>
                  <a:pt x="1323236" y="2646471"/>
                </a:cubicBezTo>
                <a:cubicBezTo>
                  <a:pt x="592433" y="2646471"/>
                  <a:pt x="0" y="2054039"/>
                  <a:pt x="0" y="1323236"/>
                </a:cubicBezTo>
                <a:cubicBezTo>
                  <a:pt x="0" y="592433"/>
                  <a:pt x="592433" y="0"/>
                  <a:pt x="1323236" y="0"/>
                </a:cubicBezTo>
                <a:cubicBezTo>
                  <a:pt x="2054038" y="0"/>
                  <a:pt x="2646471" y="592433"/>
                  <a:pt x="2646471" y="13232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EE155D1-6B30-E107-2B5F-0EFDBDD3B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6716" y="1196752"/>
            <a:ext cx="2333935" cy="5148382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046C8B5-6A76-9986-2A2B-0AF5B3C528B2}"/>
              </a:ext>
            </a:extLst>
          </p:cNvPr>
          <p:cNvGrpSpPr/>
          <p:nvPr/>
        </p:nvGrpSpPr>
        <p:grpSpPr>
          <a:xfrm>
            <a:off x="3943415" y="1797847"/>
            <a:ext cx="769393" cy="776728"/>
            <a:chOff x="4229348" y="2140623"/>
            <a:chExt cx="591423" cy="597063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563810E-B894-8250-AF88-0E5C2904C1D1}"/>
                </a:ext>
              </a:extLst>
            </p:cNvPr>
            <p:cNvSpPr/>
            <p:nvPr/>
          </p:nvSpPr>
          <p:spPr>
            <a:xfrm>
              <a:off x="4274657" y="2191572"/>
              <a:ext cx="546114" cy="54611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9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BE905AD-AC95-A98F-7257-9BD2BC924808}"/>
                </a:ext>
              </a:extLst>
            </p:cNvPr>
            <p:cNvGrpSpPr/>
            <p:nvPr/>
          </p:nvGrpSpPr>
          <p:grpSpPr>
            <a:xfrm>
              <a:off x="4261509" y="2175062"/>
              <a:ext cx="458110" cy="458110"/>
              <a:chOff x="4253450" y="2167003"/>
              <a:chExt cx="474228" cy="47422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D71F380-D70E-0462-4741-2AEE357A4370}"/>
                  </a:ext>
                </a:extLst>
              </p:cNvPr>
              <p:cNvSpPr/>
              <p:nvPr/>
            </p:nvSpPr>
            <p:spPr>
              <a:xfrm>
                <a:off x="4253450" y="2167003"/>
                <a:ext cx="474228" cy="4742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46A4503-0411-154E-B5A6-E875B917E2D7}"/>
                  </a:ext>
                </a:extLst>
              </p:cNvPr>
              <p:cNvSpPr/>
              <p:nvPr/>
            </p:nvSpPr>
            <p:spPr>
              <a:xfrm>
                <a:off x="4289047" y="2202600"/>
                <a:ext cx="403033" cy="4030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008B998-1BBB-5FFC-C657-F77FBE205E1C}"/>
                </a:ext>
              </a:extLst>
            </p:cNvPr>
            <p:cNvSpPr/>
            <p:nvPr/>
          </p:nvSpPr>
          <p:spPr>
            <a:xfrm>
              <a:off x="4229348" y="2140623"/>
              <a:ext cx="522432" cy="522432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F92148F-74BA-3CBA-DA35-2C2A4ED43FB1}"/>
              </a:ext>
            </a:extLst>
          </p:cNvPr>
          <p:cNvGrpSpPr/>
          <p:nvPr/>
        </p:nvGrpSpPr>
        <p:grpSpPr>
          <a:xfrm>
            <a:off x="4541575" y="2882238"/>
            <a:ext cx="769393" cy="776728"/>
            <a:chOff x="4229348" y="2140623"/>
            <a:chExt cx="591423" cy="597063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E3D19C0-4375-CB35-39A5-448416DDEC27}"/>
                </a:ext>
              </a:extLst>
            </p:cNvPr>
            <p:cNvSpPr/>
            <p:nvPr/>
          </p:nvSpPr>
          <p:spPr>
            <a:xfrm>
              <a:off x="4274657" y="2191572"/>
              <a:ext cx="546114" cy="54611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9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A178BE6-9786-3E5E-B7DF-7E47DC8F8136}"/>
                </a:ext>
              </a:extLst>
            </p:cNvPr>
            <p:cNvGrpSpPr/>
            <p:nvPr/>
          </p:nvGrpSpPr>
          <p:grpSpPr>
            <a:xfrm>
              <a:off x="4261509" y="2175062"/>
              <a:ext cx="458110" cy="458110"/>
              <a:chOff x="4253450" y="2167003"/>
              <a:chExt cx="474228" cy="474228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14F699A-B8CF-5B1C-EEDD-C2021B66FCF5}"/>
                  </a:ext>
                </a:extLst>
              </p:cNvPr>
              <p:cNvSpPr/>
              <p:nvPr/>
            </p:nvSpPr>
            <p:spPr>
              <a:xfrm>
                <a:off x="4253450" y="2167003"/>
                <a:ext cx="474228" cy="4742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A64802-CD11-BE37-2CA9-ED3DB95F49BF}"/>
                  </a:ext>
                </a:extLst>
              </p:cNvPr>
              <p:cNvSpPr/>
              <p:nvPr/>
            </p:nvSpPr>
            <p:spPr>
              <a:xfrm>
                <a:off x="4289047" y="2202600"/>
                <a:ext cx="403033" cy="4030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8E6F326-D87E-770B-3237-90C11AEF4B6B}"/>
                </a:ext>
              </a:extLst>
            </p:cNvPr>
            <p:cNvSpPr/>
            <p:nvPr/>
          </p:nvSpPr>
          <p:spPr>
            <a:xfrm>
              <a:off x="4229348" y="2140623"/>
              <a:ext cx="522432" cy="522432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757F396-C38E-DFD5-D60C-9341967646DF}"/>
              </a:ext>
            </a:extLst>
          </p:cNvPr>
          <p:cNvGrpSpPr/>
          <p:nvPr/>
        </p:nvGrpSpPr>
        <p:grpSpPr>
          <a:xfrm>
            <a:off x="4541575" y="3970381"/>
            <a:ext cx="769393" cy="776728"/>
            <a:chOff x="4229348" y="2140623"/>
            <a:chExt cx="591423" cy="597063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8F2E31A-6C18-B960-BAC9-606353ADA093}"/>
                </a:ext>
              </a:extLst>
            </p:cNvPr>
            <p:cNvSpPr/>
            <p:nvPr/>
          </p:nvSpPr>
          <p:spPr>
            <a:xfrm>
              <a:off x="4274657" y="2191572"/>
              <a:ext cx="546114" cy="54611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9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BDAC021-A5AD-2A66-FF8E-1330F3A3E66D}"/>
                </a:ext>
              </a:extLst>
            </p:cNvPr>
            <p:cNvGrpSpPr/>
            <p:nvPr/>
          </p:nvGrpSpPr>
          <p:grpSpPr>
            <a:xfrm>
              <a:off x="4261509" y="2175062"/>
              <a:ext cx="458110" cy="458110"/>
              <a:chOff x="4253450" y="2167003"/>
              <a:chExt cx="474228" cy="474228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9AC58C5-7BA3-A22B-9DBE-DD25DFF73BE5}"/>
                  </a:ext>
                </a:extLst>
              </p:cNvPr>
              <p:cNvSpPr/>
              <p:nvPr/>
            </p:nvSpPr>
            <p:spPr>
              <a:xfrm>
                <a:off x="4253450" y="2167003"/>
                <a:ext cx="474228" cy="4742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8FE2D3E-5595-E7F6-B464-32B107985129}"/>
                  </a:ext>
                </a:extLst>
              </p:cNvPr>
              <p:cNvSpPr/>
              <p:nvPr/>
            </p:nvSpPr>
            <p:spPr>
              <a:xfrm>
                <a:off x="4289047" y="2202600"/>
                <a:ext cx="403033" cy="4030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0A950EC-D0C7-7535-6481-29E277D176E4}"/>
                </a:ext>
              </a:extLst>
            </p:cNvPr>
            <p:cNvSpPr/>
            <p:nvPr/>
          </p:nvSpPr>
          <p:spPr>
            <a:xfrm>
              <a:off x="4229348" y="2140623"/>
              <a:ext cx="522432" cy="522432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F026C3-FBDB-9A32-E262-67CA3158B905}"/>
              </a:ext>
            </a:extLst>
          </p:cNvPr>
          <p:cNvGrpSpPr/>
          <p:nvPr/>
        </p:nvGrpSpPr>
        <p:grpSpPr>
          <a:xfrm>
            <a:off x="3939662" y="5053542"/>
            <a:ext cx="769393" cy="776728"/>
            <a:chOff x="4229348" y="2140623"/>
            <a:chExt cx="591423" cy="597063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87D90EA-3854-4F52-AB7B-572495135997}"/>
                </a:ext>
              </a:extLst>
            </p:cNvPr>
            <p:cNvSpPr/>
            <p:nvPr/>
          </p:nvSpPr>
          <p:spPr>
            <a:xfrm>
              <a:off x="4274657" y="2191572"/>
              <a:ext cx="546114" cy="54611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9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A318C21-71B5-D265-3497-BBE0874A690B}"/>
                </a:ext>
              </a:extLst>
            </p:cNvPr>
            <p:cNvGrpSpPr/>
            <p:nvPr/>
          </p:nvGrpSpPr>
          <p:grpSpPr>
            <a:xfrm>
              <a:off x="4261509" y="2175062"/>
              <a:ext cx="458110" cy="458110"/>
              <a:chOff x="4253450" y="2167003"/>
              <a:chExt cx="474228" cy="474228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DAFA8D7-6972-9724-66BB-C0718601626E}"/>
                  </a:ext>
                </a:extLst>
              </p:cNvPr>
              <p:cNvSpPr/>
              <p:nvPr/>
            </p:nvSpPr>
            <p:spPr>
              <a:xfrm>
                <a:off x="4253450" y="2167003"/>
                <a:ext cx="474228" cy="4742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DC8D040-2BBF-DD55-ECAC-77557E957ED1}"/>
                  </a:ext>
                </a:extLst>
              </p:cNvPr>
              <p:cNvSpPr/>
              <p:nvPr/>
            </p:nvSpPr>
            <p:spPr>
              <a:xfrm>
                <a:off x="4289047" y="2202600"/>
                <a:ext cx="403033" cy="4030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D6C6AF0-E3C5-571A-A46D-50421E18B308}"/>
                </a:ext>
              </a:extLst>
            </p:cNvPr>
            <p:cNvSpPr/>
            <p:nvPr/>
          </p:nvSpPr>
          <p:spPr>
            <a:xfrm>
              <a:off x="4229348" y="2140623"/>
              <a:ext cx="522432" cy="522432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B0EB6EA-FE0C-BF20-B509-E7EA15FEEA84}"/>
              </a:ext>
            </a:extLst>
          </p:cNvPr>
          <p:cNvCxnSpPr>
            <a:cxnSpLocks/>
          </p:cNvCxnSpPr>
          <p:nvPr/>
        </p:nvCxnSpPr>
        <p:spPr>
          <a:xfrm flipV="1">
            <a:off x="4854766" y="1866961"/>
            <a:ext cx="1325697" cy="1028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10F4B4-F3EB-C6DA-134D-8352964722F7}"/>
              </a:ext>
            </a:extLst>
          </p:cNvPr>
          <p:cNvCxnSpPr>
            <a:cxnSpLocks/>
          </p:cNvCxnSpPr>
          <p:nvPr/>
        </p:nvCxnSpPr>
        <p:spPr>
          <a:xfrm flipH="1" flipV="1">
            <a:off x="4863079" y="5524561"/>
            <a:ext cx="1325697" cy="1028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92DEAC3-689E-2E1A-F8DE-A2C42266EBDA}"/>
              </a:ext>
            </a:extLst>
          </p:cNvPr>
          <p:cNvCxnSpPr>
            <a:cxnSpLocks/>
          </p:cNvCxnSpPr>
          <p:nvPr/>
        </p:nvCxnSpPr>
        <p:spPr>
          <a:xfrm flipV="1">
            <a:off x="5411585" y="3138808"/>
            <a:ext cx="1325831" cy="1452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16407A5-D80A-392E-8D03-89A24F4BE6D6}"/>
              </a:ext>
            </a:extLst>
          </p:cNvPr>
          <p:cNvCxnSpPr>
            <a:cxnSpLocks/>
          </p:cNvCxnSpPr>
          <p:nvPr/>
        </p:nvCxnSpPr>
        <p:spPr>
          <a:xfrm>
            <a:off x="5411585" y="4377404"/>
            <a:ext cx="1325831" cy="1452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F82F6D6-AF19-FA87-A5A3-BA650E10263B}"/>
              </a:ext>
            </a:extLst>
          </p:cNvPr>
          <p:cNvGrpSpPr/>
          <p:nvPr/>
        </p:nvGrpSpPr>
        <p:grpSpPr>
          <a:xfrm>
            <a:off x="2209573" y="2899954"/>
            <a:ext cx="861304" cy="794934"/>
            <a:chOff x="-1301625" y="1189142"/>
            <a:chExt cx="946763" cy="8738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2C61283-4590-8920-E1D5-51ED7F604BE7}"/>
                </a:ext>
              </a:extLst>
            </p:cNvPr>
            <p:cNvSpPr/>
            <p:nvPr/>
          </p:nvSpPr>
          <p:spPr>
            <a:xfrm>
              <a:off x="-1096555" y="1293366"/>
              <a:ext cx="456401" cy="477926"/>
            </a:xfrm>
            <a:custGeom>
              <a:avLst/>
              <a:gdLst>
                <a:gd name="connsiteX0" fmla="*/ 218900 w 438151"/>
                <a:gd name="connsiteY0" fmla="*/ 1 h 458816"/>
                <a:gd name="connsiteX1" fmla="*/ 438151 w 438151"/>
                <a:gd name="connsiteY1" fmla="*/ 218900 h 458816"/>
                <a:gd name="connsiteX2" fmla="*/ 438151 w 438151"/>
                <a:gd name="connsiteY2" fmla="*/ 226796 h 458816"/>
                <a:gd name="connsiteX3" fmla="*/ 422911 w 438151"/>
                <a:gd name="connsiteY3" fmla="*/ 302625 h 458816"/>
                <a:gd name="connsiteX4" fmla="*/ 385287 w 438151"/>
                <a:gd name="connsiteY4" fmla="*/ 364385 h 458816"/>
                <a:gd name="connsiteX5" fmla="*/ 326709 w 438151"/>
                <a:gd name="connsiteY5" fmla="*/ 458816 h 458816"/>
                <a:gd name="connsiteX6" fmla="*/ 111444 w 438151"/>
                <a:gd name="connsiteY6" fmla="*/ 458816 h 458816"/>
                <a:gd name="connsiteX7" fmla="*/ 53141 w 438151"/>
                <a:gd name="connsiteY7" fmla="*/ 364604 h 458816"/>
                <a:gd name="connsiteX8" fmla="*/ 15336 w 438151"/>
                <a:gd name="connsiteY8" fmla="*/ 302691 h 458816"/>
                <a:gd name="connsiteX9" fmla="*/ 1 w 438151"/>
                <a:gd name="connsiteY9" fmla="*/ 226796 h 458816"/>
                <a:gd name="connsiteX10" fmla="*/ 1 w 438151"/>
                <a:gd name="connsiteY10" fmla="*/ 219252 h 458816"/>
                <a:gd name="connsiteX11" fmla="*/ 218900 w 438151"/>
                <a:gd name="connsiteY11" fmla="*/ 1 h 45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151" h="458816">
                  <a:moveTo>
                    <a:pt x="218900" y="1"/>
                  </a:moveTo>
                  <a:cubicBezTo>
                    <a:pt x="339891" y="-96"/>
                    <a:pt x="438054" y="97909"/>
                    <a:pt x="438151" y="218900"/>
                  </a:cubicBezTo>
                  <a:lnTo>
                    <a:pt x="438151" y="226796"/>
                  </a:lnTo>
                  <a:cubicBezTo>
                    <a:pt x="437347" y="252747"/>
                    <a:pt x="432196" y="278379"/>
                    <a:pt x="422911" y="302625"/>
                  </a:cubicBezTo>
                  <a:cubicBezTo>
                    <a:pt x="414147" y="325288"/>
                    <a:pt x="401406" y="346203"/>
                    <a:pt x="385287" y="364385"/>
                  </a:cubicBezTo>
                  <a:cubicBezTo>
                    <a:pt x="362580" y="389188"/>
                    <a:pt x="338929" y="434013"/>
                    <a:pt x="326709" y="458816"/>
                  </a:cubicBezTo>
                  <a:lnTo>
                    <a:pt x="111444" y="458816"/>
                  </a:lnTo>
                  <a:cubicBezTo>
                    <a:pt x="99156" y="433822"/>
                    <a:pt x="75487" y="388902"/>
                    <a:pt x="53141" y="364604"/>
                  </a:cubicBezTo>
                  <a:cubicBezTo>
                    <a:pt x="36948" y="346385"/>
                    <a:pt x="24145" y="325418"/>
                    <a:pt x="15336" y="302691"/>
                  </a:cubicBezTo>
                  <a:cubicBezTo>
                    <a:pt x="6017" y="278428"/>
                    <a:pt x="833" y="252774"/>
                    <a:pt x="1" y="226796"/>
                  </a:cubicBezTo>
                  <a:lnTo>
                    <a:pt x="1" y="219252"/>
                  </a:lnTo>
                  <a:cubicBezTo>
                    <a:pt x="-96" y="98261"/>
                    <a:pt x="97908" y="98"/>
                    <a:pt x="218900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28B2379-452F-440E-D7E9-D26DB2717378}"/>
                </a:ext>
              </a:extLst>
            </p:cNvPr>
            <p:cNvGrpSpPr/>
            <p:nvPr/>
          </p:nvGrpSpPr>
          <p:grpSpPr>
            <a:xfrm>
              <a:off x="-1301625" y="1189142"/>
              <a:ext cx="946763" cy="873810"/>
              <a:chOff x="-1301625" y="1189142"/>
              <a:chExt cx="946763" cy="873810"/>
            </a:xfrm>
            <a:grpFill/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EF13FE2-B3C2-FB56-4C25-BBF33A640EA8}"/>
                  </a:ext>
                </a:extLst>
              </p:cNvPr>
              <p:cNvSpPr/>
              <p:nvPr/>
            </p:nvSpPr>
            <p:spPr>
              <a:xfrm>
                <a:off x="-1076557" y="1328416"/>
                <a:ext cx="476250" cy="497062"/>
              </a:xfrm>
              <a:custGeom>
                <a:avLst/>
                <a:gdLst>
                  <a:gd name="connsiteX0" fmla="*/ 362626 w 476250"/>
                  <a:gd name="connsiteY0" fmla="*/ 486994 h 497062"/>
                  <a:gd name="connsiteX1" fmla="*/ 418348 w 476250"/>
                  <a:gd name="connsiteY1" fmla="*/ 396507 h 497062"/>
                  <a:gd name="connsiteX2" fmla="*/ 459686 w 476250"/>
                  <a:gd name="connsiteY2" fmla="*/ 328765 h 497062"/>
                  <a:gd name="connsiteX3" fmla="*/ 476250 w 476250"/>
                  <a:gd name="connsiteY3" fmla="*/ 246316 h 497062"/>
                  <a:gd name="connsiteX4" fmla="*/ 476250 w 476250"/>
                  <a:gd name="connsiteY4" fmla="*/ 238125 h 497062"/>
                  <a:gd name="connsiteX5" fmla="*/ 238125 w 476250"/>
                  <a:gd name="connsiteY5" fmla="*/ 0 h 497062"/>
                  <a:gd name="connsiteX6" fmla="*/ 0 w 476250"/>
                  <a:gd name="connsiteY6" fmla="*/ 238125 h 497062"/>
                  <a:gd name="connsiteX7" fmla="*/ 0 w 476250"/>
                  <a:gd name="connsiteY7" fmla="*/ 246316 h 497062"/>
                  <a:gd name="connsiteX8" fmla="*/ 16573 w 476250"/>
                  <a:gd name="connsiteY8" fmla="*/ 328736 h 497062"/>
                  <a:gd name="connsiteX9" fmla="*/ 57912 w 476250"/>
                  <a:gd name="connsiteY9" fmla="*/ 396478 h 497062"/>
                  <a:gd name="connsiteX10" fmla="*/ 113633 w 476250"/>
                  <a:gd name="connsiteY10" fmla="*/ 486966 h 497062"/>
                  <a:gd name="connsiteX11" fmla="*/ 129931 w 476250"/>
                  <a:gd name="connsiteY11" fmla="*/ 497062 h 497062"/>
                  <a:gd name="connsiteX12" fmla="*/ 346329 w 476250"/>
                  <a:gd name="connsiteY12" fmla="*/ 497062 h 497062"/>
                  <a:gd name="connsiteX13" fmla="*/ 362626 w 476250"/>
                  <a:gd name="connsiteY13" fmla="*/ 486994 h 497062"/>
                  <a:gd name="connsiteX14" fmla="*/ 345758 w 476250"/>
                  <a:gd name="connsiteY14" fmla="*/ 478041 h 497062"/>
                  <a:gd name="connsiteX15" fmla="*/ 130493 w 476250"/>
                  <a:gd name="connsiteY15" fmla="*/ 478041 h 497062"/>
                  <a:gd name="connsiteX16" fmla="*/ 72190 w 476250"/>
                  <a:gd name="connsiteY16" fmla="*/ 383829 h 497062"/>
                  <a:gd name="connsiteX17" fmla="*/ 34385 w 476250"/>
                  <a:gd name="connsiteY17" fmla="*/ 321916 h 497062"/>
                  <a:gd name="connsiteX18" fmla="*/ 19050 w 476250"/>
                  <a:gd name="connsiteY18" fmla="*/ 246021 h 497062"/>
                  <a:gd name="connsiteX19" fmla="*/ 19050 w 476250"/>
                  <a:gd name="connsiteY19" fmla="*/ 238477 h 497062"/>
                  <a:gd name="connsiteX20" fmla="*/ 237949 w 476250"/>
                  <a:gd name="connsiteY20" fmla="*/ 19226 h 497062"/>
                  <a:gd name="connsiteX21" fmla="*/ 457200 w 476250"/>
                  <a:gd name="connsiteY21" fmla="*/ 238125 h 497062"/>
                  <a:gd name="connsiteX22" fmla="*/ 457200 w 476250"/>
                  <a:gd name="connsiteY22" fmla="*/ 246021 h 497062"/>
                  <a:gd name="connsiteX23" fmla="*/ 441960 w 476250"/>
                  <a:gd name="connsiteY23" fmla="*/ 321850 h 497062"/>
                  <a:gd name="connsiteX24" fmla="*/ 404336 w 476250"/>
                  <a:gd name="connsiteY24" fmla="*/ 383610 h 497062"/>
                  <a:gd name="connsiteX25" fmla="*/ 345758 w 476250"/>
                  <a:gd name="connsiteY25" fmla="*/ 478041 h 49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6250" h="497062">
                    <a:moveTo>
                      <a:pt x="362626" y="486994"/>
                    </a:moveTo>
                    <a:cubicBezTo>
                      <a:pt x="372723" y="466411"/>
                      <a:pt x="396535" y="420319"/>
                      <a:pt x="418348" y="396507"/>
                    </a:cubicBezTo>
                    <a:cubicBezTo>
                      <a:pt x="436046" y="376564"/>
                      <a:pt x="450045" y="353624"/>
                      <a:pt x="459686" y="328765"/>
                    </a:cubicBezTo>
                    <a:cubicBezTo>
                      <a:pt x="469792" y="302405"/>
                      <a:pt x="475391" y="274533"/>
                      <a:pt x="476250" y="246316"/>
                    </a:cubicBezTo>
                    <a:lnTo>
                      <a:pt x="476250" y="238125"/>
                    </a:lnTo>
                    <a:cubicBezTo>
                      <a:pt x="476250" y="106612"/>
                      <a:pt x="369638" y="0"/>
                      <a:pt x="238125" y="0"/>
                    </a:cubicBezTo>
                    <a:cubicBezTo>
                      <a:pt x="106612" y="0"/>
                      <a:pt x="0" y="106612"/>
                      <a:pt x="0" y="238125"/>
                    </a:cubicBezTo>
                    <a:lnTo>
                      <a:pt x="0" y="246316"/>
                    </a:lnTo>
                    <a:cubicBezTo>
                      <a:pt x="865" y="274525"/>
                      <a:pt x="6467" y="302386"/>
                      <a:pt x="16573" y="328736"/>
                    </a:cubicBezTo>
                    <a:cubicBezTo>
                      <a:pt x="26215" y="353596"/>
                      <a:pt x="40214" y="376536"/>
                      <a:pt x="57912" y="396478"/>
                    </a:cubicBezTo>
                    <a:cubicBezTo>
                      <a:pt x="79724" y="420205"/>
                      <a:pt x="103537" y="466411"/>
                      <a:pt x="113633" y="486966"/>
                    </a:cubicBezTo>
                    <a:cubicBezTo>
                      <a:pt x="116712" y="493149"/>
                      <a:pt x="123023" y="497059"/>
                      <a:pt x="129931" y="497062"/>
                    </a:cubicBezTo>
                    <a:lnTo>
                      <a:pt x="346329" y="497062"/>
                    </a:lnTo>
                    <a:cubicBezTo>
                      <a:pt x="353230" y="497065"/>
                      <a:pt x="359540" y="493167"/>
                      <a:pt x="362626" y="486994"/>
                    </a:cubicBezTo>
                    <a:close/>
                    <a:moveTo>
                      <a:pt x="345758" y="478041"/>
                    </a:moveTo>
                    <a:lnTo>
                      <a:pt x="130493" y="478041"/>
                    </a:lnTo>
                    <a:cubicBezTo>
                      <a:pt x="118205" y="453047"/>
                      <a:pt x="94536" y="408127"/>
                      <a:pt x="72190" y="383829"/>
                    </a:cubicBezTo>
                    <a:cubicBezTo>
                      <a:pt x="55997" y="365610"/>
                      <a:pt x="43194" y="344643"/>
                      <a:pt x="34385" y="321916"/>
                    </a:cubicBezTo>
                    <a:cubicBezTo>
                      <a:pt x="25066" y="297653"/>
                      <a:pt x="19882" y="271999"/>
                      <a:pt x="19050" y="246021"/>
                    </a:cubicBezTo>
                    <a:lnTo>
                      <a:pt x="19050" y="238477"/>
                    </a:lnTo>
                    <a:cubicBezTo>
                      <a:pt x="18953" y="117486"/>
                      <a:pt x="116957" y="19323"/>
                      <a:pt x="237949" y="19226"/>
                    </a:cubicBezTo>
                    <a:cubicBezTo>
                      <a:pt x="358940" y="19129"/>
                      <a:pt x="457103" y="117134"/>
                      <a:pt x="457200" y="238125"/>
                    </a:cubicBezTo>
                    <a:lnTo>
                      <a:pt x="457200" y="246021"/>
                    </a:lnTo>
                    <a:cubicBezTo>
                      <a:pt x="456396" y="271972"/>
                      <a:pt x="451245" y="297604"/>
                      <a:pt x="441960" y="321850"/>
                    </a:cubicBezTo>
                    <a:cubicBezTo>
                      <a:pt x="433196" y="344513"/>
                      <a:pt x="420455" y="365428"/>
                      <a:pt x="404336" y="383610"/>
                    </a:cubicBezTo>
                    <a:cubicBezTo>
                      <a:pt x="381629" y="408413"/>
                      <a:pt x="357978" y="453238"/>
                      <a:pt x="345758" y="4780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62262875-DC2B-D578-3FC3-6DB2A47966D1}"/>
                  </a:ext>
                </a:extLst>
              </p:cNvPr>
              <p:cNvSpPr/>
              <p:nvPr/>
            </p:nvSpPr>
            <p:spPr>
              <a:xfrm>
                <a:off x="-952732" y="1883200"/>
                <a:ext cx="228600" cy="19050"/>
              </a:xfrm>
              <a:custGeom>
                <a:avLst/>
                <a:gdLst>
                  <a:gd name="connsiteX0" fmla="*/ 228600 w 228600"/>
                  <a:gd name="connsiteY0" fmla="*/ 9525 h 19050"/>
                  <a:gd name="connsiteX1" fmla="*/ 219075 w 228600"/>
                  <a:gd name="connsiteY1" fmla="*/ 0 h 19050"/>
                  <a:gd name="connsiteX2" fmla="*/ 9525 w 228600"/>
                  <a:gd name="connsiteY2" fmla="*/ 0 h 19050"/>
                  <a:gd name="connsiteX3" fmla="*/ 0 w 228600"/>
                  <a:gd name="connsiteY3" fmla="*/ 9525 h 19050"/>
                  <a:gd name="connsiteX4" fmla="*/ 9525 w 228600"/>
                  <a:gd name="connsiteY4" fmla="*/ 19050 h 19050"/>
                  <a:gd name="connsiteX5" fmla="*/ 219075 w 228600"/>
                  <a:gd name="connsiteY5" fmla="*/ 19050 h 19050"/>
                  <a:gd name="connsiteX6" fmla="*/ 228600 w 228600"/>
                  <a:gd name="connsiteY6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19050">
                    <a:moveTo>
                      <a:pt x="228600" y="9525"/>
                    </a:moveTo>
                    <a:cubicBezTo>
                      <a:pt x="228600" y="4264"/>
                      <a:pt x="224336" y="0"/>
                      <a:pt x="219075" y="0"/>
                    </a:cubicBezTo>
                    <a:lnTo>
                      <a:pt x="9525" y="0"/>
                    </a:ln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lnTo>
                      <a:pt x="219075" y="19050"/>
                    </a:lnTo>
                    <a:cubicBezTo>
                      <a:pt x="224336" y="19050"/>
                      <a:pt x="228600" y="14786"/>
                      <a:pt x="228600" y="95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58B9D1F-81C4-D55D-5354-A5417912D961}"/>
                  </a:ext>
                </a:extLst>
              </p:cNvPr>
              <p:cNvSpPr/>
              <p:nvPr/>
            </p:nvSpPr>
            <p:spPr>
              <a:xfrm>
                <a:off x="-893509" y="1956695"/>
                <a:ext cx="110096" cy="61149"/>
              </a:xfrm>
              <a:custGeom>
                <a:avLst/>
                <a:gdLst>
                  <a:gd name="connsiteX0" fmla="*/ 9557 w 110096"/>
                  <a:gd name="connsiteY0" fmla="*/ 0 h 61149"/>
                  <a:gd name="connsiteX1" fmla="*/ 0 w 110096"/>
                  <a:gd name="connsiteY1" fmla="*/ 9493 h 61149"/>
                  <a:gd name="connsiteX2" fmla="*/ 32 w 110096"/>
                  <a:gd name="connsiteY2" fmla="*/ 10306 h 61149"/>
                  <a:gd name="connsiteX3" fmla="*/ 59396 w 110096"/>
                  <a:gd name="connsiteY3" fmla="*/ 60975 h 61149"/>
                  <a:gd name="connsiteX4" fmla="*/ 110065 w 110096"/>
                  <a:gd name="connsiteY4" fmla="*/ 10306 h 61149"/>
                  <a:gd name="connsiteX5" fmla="*/ 101333 w 110096"/>
                  <a:gd name="connsiteY5" fmla="*/ 50 h 61149"/>
                  <a:gd name="connsiteX6" fmla="*/ 100540 w 110096"/>
                  <a:gd name="connsiteY6" fmla="*/ 19 h 61149"/>
                  <a:gd name="connsiteX7" fmla="*/ 55135 w 110096"/>
                  <a:gd name="connsiteY7" fmla="*/ 42072 h 61149"/>
                  <a:gd name="connsiteX8" fmla="*/ 21464 w 110096"/>
                  <a:gd name="connsiteY8" fmla="*/ 19050 h 61149"/>
                  <a:gd name="connsiteX9" fmla="*/ 88720 w 110096"/>
                  <a:gd name="connsiteY9" fmla="*/ 19050 h 61149"/>
                  <a:gd name="connsiteX10" fmla="*/ 55135 w 110096"/>
                  <a:gd name="connsiteY10" fmla="*/ 42072 h 6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096" h="61149">
                    <a:moveTo>
                      <a:pt x="9557" y="0"/>
                    </a:moveTo>
                    <a:cubicBezTo>
                      <a:pt x="4297" y="-18"/>
                      <a:pt x="18" y="4232"/>
                      <a:pt x="0" y="9493"/>
                    </a:cubicBezTo>
                    <a:cubicBezTo>
                      <a:pt x="-1" y="9764"/>
                      <a:pt x="11" y="10036"/>
                      <a:pt x="32" y="10306"/>
                    </a:cubicBezTo>
                    <a:cubicBezTo>
                      <a:pt x="2433" y="40691"/>
                      <a:pt x="29011" y="63377"/>
                      <a:pt x="59396" y="60975"/>
                    </a:cubicBezTo>
                    <a:cubicBezTo>
                      <a:pt x="86445" y="58839"/>
                      <a:pt x="107928" y="37355"/>
                      <a:pt x="110065" y="10306"/>
                    </a:cubicBezTo>
                    <a:cubicBezTo>
                      <a:pt x="110486" y="5063"/>
                      <a:pt x="106576" y="471"/>
                      <a:pt x="101333" y="50"/>
                    </a:cubicBezTo>
                    <a:cubicBezTo>
                      <a:pt x="101069" y="29"/>
                      <a:pt x="100805" y="18"/>
                      <a:pt x="100540" y="19"/>
                    </a:cubicBezTo>
                    <a:close/>
                    <a:moveTo>
                      <a:pt x="55135" y="42072"/>
                    </a:moveTo>
                    <a:cubicBezTo>
                      <a:pt x="40270" y="41970"/>
                      <a:pt x="26952" y="32864"/>
                      <a:pt x="21464" y="19050"/>
                    </a:cubicBezTo>
                    <a:lnTo>
                      <a:pt x="88720" y="19050"/>
                    </a:lnTo>
                    <a:cubicBezTo>
                      <a:pt x="83262" y="32851"/>
                      <a:pt x="69975" y="41959"/>
                      <a:pt x="55135" y="420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27F65B4-043B-E1CF-50B2-6D4CC1EFB96C}"/>
                  </a:ext>
                </a:extLst>
              </p:cNvPr>
              <p:cNvSpPr/>
              <p:nvPr/>
            </p:nvSpPr>
            <p:spPr>
              <a:xfrm>
                <a:off x="-847957" y="1189142"/>
                <a:ext cx="19050" cy="104775"/>
              </a:xfrm>
              <a:custGeom>
                <a:avLst/>
                <a:gdLst>
                  <a:gd name="connsiteX0" fmla="*/ 0 w 19050"/>
                  <a:gd name="connsiteY0" fmla="*/ 9525 h 104775"/>
                  <a:gd name="connsiteX1" fmla="*/ 0 w 19050"/>
                  <a:gd name="connsiteY1" fmla="*/ 95250 h 104775"/>
                  <a:gd name="connsiteX2" fmla="*/ 9525 w 19050"/>
                  <a:gd name="connsiteY2" fmla="*/ 104775 h 104775"/>
                  <a:gd name="connsiteX3" fmla="*/ 19050 w 19050"/>
                  <a:gd name="connsiteY3" fmla="*/ 95250 h 104775"/>
                  <a:gd name="connsiteX4" fmla="*/ 19050 w 19050"/>
                  <a:gd name="connsiteY4" fmla="*/ 9525 h 104775"/>
                  <a:gd name="connsiteX5" fmla="*/ 9525 w 19050"/>
                  <a:gd name="connsiteY5" fmla="*/ 0 h 104775"/>
                  <a:gd name="connsiteX6" fmla="*/ 0 w 19050"/>
                  <a:gd name="connsiteY6" fmla="*/ 95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104775">
                    <a:moveTo>
                      <a:pt x="0" y="9525"/>
                    </a:moveTo>
                    <a:lnTo>
                      <a:pt x="0" y="95250"/>
                    </a:lnTo>
                    <a:cubicBezTo>
                      <a:pt x="0" y="100511"/>
                      <a:pt x="4264" y="104775"/>
                      <a:pt x="9525" y="104775"/>
                    </a:cubicBezTo>
                    <a:cubicBezTo>
                      <a:pt x="14786" y="104775"/>
                      <a:pt x="19050" y="100511"/>
                      <a:pt x="19050" y="95250"/>
                    </a:cubicBezTo>
                    <a:lnTo>
                      <a:pt x="19050" y="9525"/>
                    </a:lnTo>
                    <a:cubicBezTo>
                      <a:pt x="19050" y="4265"/>
                      <a:pt x="14786" y="0"/>
                      <a:pt x="9525" y="0"/>
                    </a:cubicBezTo>
                    <a:cubicBezTo>
                      <a:pt x="4264" y="0"/>
                      <a:pt x="0" y="4265"/>
                      <a:pt x="0" y="95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93A14C4-6C3D-B7F7-6400-508B8148A6D7}"/>
                  </a:ext>
                </a:extLst>
              </p:cNvPr>
              <p:cNvSpPr/>
              <p:nvPr/>
            </p:nvSpPr>
            <p:spPr>
              <a:xfrm>
                <a:off x="-1219432" y="1560617"/>
                <a:ext cx="104775" cy="19050"/>
              </a:xfrm>
              <a:custGeom>
                <a:avLst/>
                <a:gdLst>
                  <a:gd name="connsiteX0" fmla="*/ 104775 w 104775"/>
                  <a:gd name="connsiteY0" fmla="*/ 9525 h 19050"/>
                  <a:gd name="connsiteX1" fmla="*/ 95250 w 104775"/>
                  <a:gd name="connsiteY1" fmla="*/ 0 h 19050"/>
                  <a:gd name="connsiteX2" fmla="*/ 9525 w 104775"/>
                  <a:gd name="connsiteY2" fmla="*/ 0 h 19050"/>
                  <a:gd name="connsiteX3" fmla="*/ 0 w 104775"/>
                  <a:gd name="connsiteY3" fmla="*/ 9525 h 19050"/>
                  <a:gd name="connsiteX4" fmla="*/ 9525 w 104775"/>
                  <a:gd name="connsiteY4" fmla="*/ 19050 h 19050"/>
                  <a:gd name="connsiteX5" fmla="*/ 95250 w 104775"/>
                  <a:gd name="connsiteY5" fmla="*/ 19050 h 19050"/>
                  <a:gd name="connsiteX6" fmla="*/ 104775 w 104775"/>
                  <a:gd name="connsiteY6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19050">
                    <a:moveTo>
                      <a:pt x="104775" y="9525"/>
                    </a:moveTo>
                    <a:cubicBezTo>
                      <a:pt x="104775" y="4264"/>
                      <a:pt x="100511" y="0"/>
                      <a:pt x="95250" y="0"/>
                    </a:cubicBezTo>
                    <a:lnTo>
                      <a:pt x="9525" y="0"/>
                    </a:ln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lnTo>
                      <a:pt x="95250" y="19050"/>
                    </a:lnTo>
                    <a:cubicBezTo>
                      <a:pt x="100511" y="19050"/>
                      <a:pt x="104775" y="14786"/>
                      <a:pt x="104775" y="95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0C8BA73-52EE-2899-1E86-838CA02CB842}"/>
                  </a:ext>
                </a:extLst>
              </p:cNvPr>
              <p:cNvSpPr/>
              <p:nvPr/>
            </p:nvSpPr>
            <p:spPr>
              <a:xfrm>
                <a:off x="-562207" y="1560617"/>
                <a:ext cx="104775" cy="19050"/>
              </a:xfrm>
              <a:custGeom>
                <a:avLst/>
                <a:gdLst>
                  <a:gd name="connsiteX0" fmla="*/ 0 w 104775"/>
                  <a:gd name="connsiteY0" fmla="*/ 9525 h 19050"/>
                  <a:gd name="connsiteX1" fmla="*/ 9525 w 104775"/>
                  <a:gd name="connsiteY1" fmla="*/ 19050 h 19050"/>
                  <a:gd name="connsiteX2" fmla="*/ 95250 w 104775"/>
                  <a:gd name="connsiteY2" fmla="*/ 19050 h 19050"/>
                  <a:gd name="connsiteX3" fmla="*/ 104775 w 104775"/>
                  <a:gd name="connsiteY3" fmla="*/ 9525 h 19050"/>
                  <a:gd name="connsiteX4" fmla="*/ 95250 w 104775"/>
                  <a:gd name="connsiteY4" fmla="*/ 0 h 19050"/>
                  <a:gd name="connsiteX5" fmla="*/ 9525 w 104775"/>
                  <a:gd name="connsiteY5" fmla="*/ 0 h 19050"/>
                  <a:gd name="connsiteX6" fmla="*/ 0 w 104775"/>
                  <a:gd name="connsiteY6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19050">
                    <a:moveTo>
                      <a:pt x="0" y="9525"/>
                    </a:moveTo>
                    <a:cubicBezTo>
                      <a:pt x="0" y="14786"/>
                      <a:pt x="4264" y="19050"/>
                      <a:pt x="9525" y="19050"/>
                    </a:cubicBezTo>
                    <a:lnTo>
                      <a:pt x="95250" y="19050"/>
                    </a:lnTo>
                    <a:cubicBezTo>
                      <a:pt x="100511" y="19050"/>
                      <a:pt x="104775" y="14786"/>
                      <a:pt x="104775" y="9525"/>
                    </a:cubicBezTo>
                    <a:cubicBezTo>
                      <a:pt x="104775" y="4264"/>
                      <a:pt x="100511" y="0"/>
                      <a:pt x="95250" y="0"/>
                    </a:cubicBezTo>
                    <a:lnTo>
                      <a:pt x="9525" y="0"/>
                    </a:lnTo>
                    <a:cubicBezTo>
                      <a:pt x="4264" y="0"/>
                      <a:pt x="0" y="4264"/>
                      <a:pt x="0" y="95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4C00A66D-CC24-7328-FC26-3D66DA7675EE}"/>
                  </a:ext>
                </a:extLst>
              </p:cNvPr>
              <p:cNvSpPr/>
              <p:nvPr/>
            </p:nvSpPr>
            <p:spPr>
              <a:xfrm>
                <a:off x="-1110626" y="1297947"/>
                <a:ext cx="79548" cy="79548"/>
              </a:xfrm>
              <a:custGeom>
                <a:avLst/>
                <a:gdLst>
                  <a:gd name="connsiteX0" fmla="*/ 2789 w 79548"/>
                  <a:gd name="connsiteY0" fmla="*/ 2789 h 79548"/>
                  <a:gd name="connsiteX1" fmla="*/ 2789 w 79548"/>
                  <a:gd name="connsiteY1" fmla="*/ 16257 h 79548"/>
                  <a:gd name="connsiteX2" fmla="*/ 63406 w 79548"/>
                  <a:gd name="connsiteY2" fmla="*/ 76874 h 79548"/>
                  <a:gd name="connsiteX3" fmla="*/ 76874 w 79548"/>
                  <a:gd name="connsiteY3" fmla="*/ 76640 h 79548"/>
                  <a:gd name="connsiteX4" fmla="*/ 76874 w 79548"/>
                  <a:gd name="connsiteY4" fmla="*/ 63406 h 79548"/>
                  <a:gd name="connsiteX5" fmla="*/ 16257 w 79548"/>
                  <a:gd name="connsiteY5" fmla="*/ 2789 h 79548"/>
                  <a:gd name="connsiteX6" fmla="*/ 2789 w 79548"/>
                  <a:gd name="connsiteY6" fmla="*/ 2789 h 7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548" h="79548">
                    <a:moveTo>
                      <a:pt x="2789" y="2789"/>
                    </a:moveTo>
                    <a:cubicBezTo>
                      <a:pt x="-930" y="6508"/>
                      <a:pt x="-930" y="12538"/>
                      <a:pt x="2789" y="16257"/>
                    </a:cubicBezTo>
                    <a:lnTo>
                      <a:pt x="63406" y="76874"/>
                    </a:lnTo>
                    <a:cubicBezTo>
                      <a:pt x="67190" y="80529"/>
                      <a:pt x="73220" y="80424"/>
                      <a:pt x="76874" y="76640"/>
                    </a:cubicBezTo>
                    <a:cubicBezTo>
                      <a:pt x="80440" y="72949"/>
                      <a:pt x="80440" y="67097"/>
                      <a:pt x="76874" y="63406"/>
                    </a:cubicBezTo>
                    <a:lnTo>
                      <a:pt x="16257" y="2789"/>
                    </a:lnTo>
                    <a:cubicBezTo>
                      <a:pt x="12538" y="-930"/>
                      <a:pt x="6508" y="-930"/>
                      <a:pt x="2789" y="27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FC89829D-56D8-FFA6-8634-D03B813BAB2A}"/>
                  </a:ext>
                </a:extLst>
              </p:cNvPr>
              <p:cNvSpPr/>
              <p:nvPr/>
            </p:nvSpPr>
            <p:spPr>
              <a:xfrm>
                <a:off x="-646020" y="1762553"/>
                <a:ext cx="79667" cy="79667"/>
              </a:xfrm>
              <a:custGeom>
                <a:avLst/>
                <a:gdLst>
                  <a:gd name="connsiteX0" fmla="*/ 63525 w 79667"/>
                  <a:gd name="connsiteY0" fmla="*/ 76994 h 79667"/>
                  <a:gd name="connsiteX1" fmla="*/ 76994 w 79667"/>
                  <a:gd name="connsiteY1" fmla="*/ 76759 h 79667"/>
                  <a:gd name="connsiteX2" fmla="*/ 76994 w 79667"/>
                  <a:gd name="connsiteY2" fmla="*/ 63525 h 79667"/>
                  <a:gd name="connsiteX3" fmla="*/ 16377 w 79667"/>
                  <a:gd name="connsiteY3" fmla="*/ 2908 h 79667"/>
                  <a:gd name="connsiteX4" fmla="*/ 2908 w 79667"/>
                  <a:gd name="connsiteY4" fmla="*/ 2674 h 79667"/>
                  <a:gd name="connsiteX5" fmla="*/ 2674 w 79667"/>
                  <a:gd name="connsiteY5" fmla="*/ 16142 h 79667"/>
                  <a:gd name="connsiteX6" fmla="*/ 2908 w 79667"/>
                  <a:gd name="connsiteY6" fmla="*/ 16377 h 7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667" h="79667">
                    <a:moveTo>
                      <a:pt x="63525" y="76994"/>
                    </a:moveTo>
                    <a:cubicBezTo>
                      <a:pt x="67310" y="80648"/>
                      <a:pt x="73339" y="80544"/>
                      <a:pt x="76994" y="76759"/>
                    </a:cubicBezTo>
                    <a:cubicBezTo>
                      <a:pt x="80559" y="73068"/>
                      <a:pt x="80559" y="67216"/>
                      <a:pt x="76994" y="63525"/>
                    </a:cubicBezTo>
                    <a:lnTo>
                      <a:pt x="16377" y="2908"/>
                    </a:lnTo>
                    <a:cubicBezTo>
                      <a:pt x="12722" y="-876"/>
                      <a:pt x="6692" y="-981"/>
                      <a:pt x="2908" y="2674"/>
                    </a:cubicBezTo>
                    <a:cubicBezTo>
                      <a:pt x="-876" y="6329"/>
                      <a:pt x="-981" y="12359"/>
                      <a:pt x="2674" y="16142"/>
                    </a:cubicBezTo>
                    <a:cubicBezTo>
                      <a:pt x="2751" y="16222"/>
                      <a:pt x="2829" y="16299"/>
                      <a:pt x="2908" y="163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13588866-85AC-04DA-A297-7E5BC40CF5BC}"/>
                  </a:ext>
                </a:extLst>
              </p:cNvPr>
              <p:cNvSpPr/>
              <p:nvPr/>
            </p:nvSpPr>
            <p:spPr>
              <a:xfrm>
                <a:off x="-646020" y="1297947"/>
                <a:ext cx="79782" cy="79782"/>
              </a:xfrm>
              <a:custGeom>
                <a:avLst/>
                <a:gdLst>
                  <a:gd name="connsiteX0" fmla="*/ 76994 w 79782"/>
                  <a:gd name="connsiteY0" fmla="*/ 2789 h 79782"/>
                  <a:gd name="connsiteX1" fmla="*/ 63525 w 79782"/>
                  <a:gd name="connsiteY1" fmla="*/ 2789 h 79782"/>
                  <a:gd name="connsiteX2" fmla="*/ 2908 w 79782"/>
                  <a:gd name="connsiteY2" fmla="*/ 63406 h 79782"/>
                  <a:gd name="connsiteX3" fmla="*/ 2674 w 79782"/>
                  <a:gd name="connsiteY3" fmla="*/ 76874 h 79782"/>
                  <a:gd name="connsiteX4" fmla="*/ 16142 w 79782"/>
                  <a:gd name="connsiteY4" fmla="*/ 77109 h 79782"/>
                  <a:gd name="connsiteX5" fmla="*/ 16377 w 79782"/>
                  <a:gd name="connsiteY5" fmla="*/ 76874 h 79782"/>
                  <a:gd name="connsiteX6" fmla="*/ 76994 w 79782"/>
                  <a:gd name="connsiteY6" fmla="*/ 16257 h 79782"/>
                  <a:gd name="connsiteX7" fmla="*/ 76994 w 79782"/>
                  <a:gd name="connsiteY7" fmla="*/ 2789 h 79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782" h="79782">
                    <a:moveTo>
                      <a:pt x="76994" y="2789"/>
                    </a:moveTo>
                    <a:cubicBezTo>
                      <a:pt x="73274" y="-930"/>
                      <a:pt x="67245" y="-930"/>
                      <a:pt x="63525" y="2789"/>
                    </a:cubicBezTo>
                    <a:lnTo>
                      <a:pt x="2908" y="63406"/>
                    </a:lnTo>
                    <a:cubicBezTo>
                      <a:pt x="-876" y="67061"/>
                      <a:pt x="-981" y="73090"/>
                      <a:pt x="2674" y="76874"/>
                    </a:cubicBezTo>
                    <a:cubicBezTo>
                      <a:pt x="6329" y="80659"/>
                      <a:pt x="12359" y="80763"/>
                      <a:pt x="16142" y="77109"/>
                    </a:cubicBezTo>
                    <a:cubicBezTo>
                      <a:pt x="16222" y="77032"/>
                      <a:pt x="16299" y="76953"/>
                      <a:pt x="16377" y="76874"/>
                    </a:cubicBezTo>
                    <a:lnTo>
                      <a:pt x="76994" y="16257"/>
                    </a:lnTo>
                    <a:cubicBezTo>
                      <a:pt x="80712" y="12538"/>
                      <a:pt x="80712" y="6508"/>
                      <a:pt x="76994" y="27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91EE69B-F393-261A-E12B-6B9DDA0EBA3F}"/>
                  </a:ext>
                </a:extLst>
              </p:cNvPr>
              <p:cNvSpPr/>
              <p:nvPr/>
            </p:nvSpPr>
            <p:spPr>
              <a:xfrm>
                <a:off x="-1110626" y="1762553"/>
                <a:ext cx="79782" cy="79784"/>
              </a:xfrm>
              <a:custGeom>
                <a:avLst/>
                <a:gdLst>
                  <a:gd name="connsiteX0" fmla="*/ 9523 w 79782"/>
                  <a:gd name="connsiteY0" fmla="*/ 79785 h 79784"/>
                  <a:gd name="connsiteX1" fmla="*/ 16257 w 79782"/>
                  <a:gd name="connsiteY1" fmla="*/ 76994 h 79784"/>
                  <a:gd name="connsiteX2" fmla="*/ 76874 w 79782"/>
                  <a:gd name="connsiteY2" fmla="*/ 16377 h 79784"/>
                  <a:gd name="connsiteX3" fmla="*/ 77109 w 79782"/>
                  <a:gd name="connsiteY3" fmla="*/ 2908 h 79784"/>
                  <a:gd name="connsiteX4" fmla="*/ 63640 w 79782"/>
                  <a:gd name="connsiteY4" fmla="*/ 2674 h 79784"/>
                  <a:gd name="connsiteX5" fmla="*/ 63406 w 79782"/>
                  <a:gd name="connsiteY5" fmla="*/ 2908 h 79784"/>
                  <a:gd name="connsiteX6" fmla="*/ 2789 w 79782"/>
                  <a:gd name="connsiteY6" fmla="*/ 63525 h 79784"/>
                  <a:gd name="connsiteX7" fmla="*/ 2791 w 79782"/>
                  <a:gd name="connsiteY7" fmla="*/ 76996 h 79784"/>
                  <a:gd name="connsiteX8" fmla="*/ 9523 w 79782"/>
                  <a:gd name="connsiteY8" fmla="*/ 79785 h 79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782" h="79784">
                    <a:moveTo>
                      <a:pt x="9523" y="79785"/>
                    </a:moveTo>
                    <a:cubicBezTo>
                      <a:pt x="12049" y="79785"/>
                      <a:pt x="14471" y="78780"/>
                      <a:pt x="16257" y="76994"/>
                    </a:cubicBezTo>
                    <a:lnTo>
                      <a:pt x="76874" y="16377"/>
                    </a:lnTo>
                    <a:cubicBezTo>
                      <a:pt x="80659" y="12722"/>
                      <a:pt x="80764" y="6692"/>
                      <a:pt x="77109" y="2908"/>
                    </a:cubicBezTo>
                    <a:cubicBezTo>
                      <a:pt x="73454" y="-876"/>
                      <a:pt x="67424" y="-981"/>
                      <a:pt x="63640" y="2674"/>
                    </a:cubicBezTo>
                    <a:cubicBezTo>
                      <a:pt x="63560" y="2751"/>
                      <a:pt x="63482" y="2829"/>
                      <a:pt x="63406" y="2908"/>
                    </a:cubicBezTo>
                    <a:lnTo>
                      <a:pt x="2789" y="63525"/>
                    </a:lnTo>
                    <a:cubicBezTo>
                      <a:pt x="-930" y="67246"/>
                      <a:pt x="-930" y="73277"/>
                      <a:pt x="2791" y="76996"/>
                    </a:cubicBezTo>
                    <a:cubicBezTo>
                      <a:pt x="4577" y="78781"/>
                      <a:pt x="6998" y="79785"/>
                      <a:pt x="9523" y="79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8DDDC2D-37D5-F5DA-7AB5-FFACE63441C8}"/>
                  </a:ext>
                </a:extLst>
              </p:cNvPr>
              <p:cNvSpPr/>
              <p:nvPr/>
            </p:nvSpPr>
            <p:spPr>
              <a:xfrm>
                <a:off x="-912754" y="1588767"/>
                <a:ext cx="151191" cy="234923"/>
              </a:xfrm>
              <a:custGeom>
                <a:avLst/>
                <a:gdLst>
                  <a:gd name="connsiteX0" fmla="*/ 62008 w 151191"/>
                  <a:gd name="connsiteY0" fmla="*/ 0 h 234923"/>
                  <a:gd name="connsiteX1" fmla="*/ 81058 w 151191"/>
                  <a:gd name="connsiteY1" fmla="*/ 0 h 234923"/>
                  <a:gd name="connsiteX2" fmla="*/ 81058 w 151191"/>
                  <a:gd name="connsiteY2" fmla="*/ 161925 h 234923"/>
                  <a:gd name="connsiteX3" fmla="*/ 137722 w 151191"/>
                  <a:gd name="connsiteY3" fmla="*/ 105289 h 234923"/>
                  <a:gd name="connsiteX4" fmla="*/ 151191 w 151191"/>
                  <a:gd name="connsiteY4" fmla="*/ 118758 h 234923"/>
                  <a:gd name="connsiteX5" fmla="*/ 81058 w 151191"/>
                  <a:gd name="connsiteY5" fmla="*/ 188900 h 234923"/>
                  <a:gd name="connsiteX6" fmla="*/ 81058 w 151191"/>
                  <a:gd name="connsiteY6" fmla="*/ 234923 h 234923"/>
                  <a:gd name="connsiteX7" fmla="*/ 62008 w 151191"/>
                  <a:gd name="connsiteY7" fmla="*/ 234923 h 234923"/>
                  <a:gd name="connsiteX8" fmla="*/ 62008 w 151191"/>
                  <a:gd name="connsiteY8" fmla="*/ 137093 h 234923"/>
                  <a:gd name="connsiteX9" fmla="*/ 0 w 151191"/>
                  <a:gd name="connsiteY9" fmla="*/ 75086 h 234923"/>
                  <a:gd name="connsiteX10" fmla="*/ 13431 w 151191"/>
                  <a:gd name="connsiteY10" fmla="*/ 61579 h 234923"/>
                  <a:gd name="connsiteX11" fmla="*/ 62008 w 151191"/>
                  <a:gd name="connsiteY11" fmla="*/ 110157 h 234923"/>
                  <a:gd name="connsiteX12" fmla="*/ 62008 w 151191"/>
                  <a:gd name="connsiteY12" fmla="*/ 0 h 23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191" h="234923">
                    <a:moveTo>
                      <a:pt x="62008" y="0"/>
                    </a:moveTo>
                    <a:lnTo>
                      <a:pt x="81058" y="0"/>
                    </a:lnTo>
                    <a:lnTo>
                      <a:pt x="81058" y="161925"/>
                    </a:lnTo>
                    <a:lnTo>
                      <a:pt x="137722" y="105289"/>
                    </a:lnTo>
                    <a:lnTo>
                      <a:pt x="151191" y="118758"/>
                    </a:lnTo>
                    <a:lnTo>
                      <a:pt x="81058" y="188900"/>
                    </a:lnTo>
                    <a:lnTo>
                      <a:pt x="81058" y="234923"/>
                    </a:lnTo>
                    <a:lnTo>
                      <a:pt x="62008" y="234923"/>
                    </a:lnTo>
                    <a:lnTo>
                      <a:pt x="62008" y="137093"/>
                    </a:lnTo>
                    <a:lnTo>
                      <a:pt x="0" y="75086"/>
                    </a:lnTo>
                    <a:lnTo>
                      <a:pt x="13431" y="61579"/>
                    </a:lnTo>
                    <a:lnTo>
                      <a:pt x="62008" y="110157"/>
                    </a:lnTo>
                    <a:lnTo>
                      <a:pt x="6200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B2D62F4-4334-CCC5-4B6C-D3CE121632DF}"/>
                  </a:ext>
                </a:extLst>
              </p:cNvPr>
              <p:cNvSpPr/>
              <p:nvPr/>
            </p:nvSpPr>
            <p:spPr>
              <a:xfrm>
                <a:off x="-571265" y="1796193"/>
                <a:ext cx="216403" cy="266759"/>
              </a:xfrm>
              <a:custGeom>
                <a:avLst/>
                <a:gdLst>
                  <a:gd name="connsiteX0" fmla="*/ 141790 w 283576"/>
                  <a:gd name="connsiteY0" fmla="*/ 0 h 349565"/>
                  <a:gd name="connsiteX1" fmla="*/ 237030 w 283576"/>
                  <a:gd name="connsiteY1" fmla="*/ 140228 h 349565"/>
                  <a:gd name="connsiteX2" fmla="*/ 204995 w 283576"/>
                  <a:gd name="connsiteY2" fmla="*/ 136248 h 349565"/>
                  <a:gd name="connsiteX3" fmla="*/ 258480 w 283576"/>
                  <a:gd name="connsiteY3" fmla="*/ 218919 h 349565"/>
                  <a:gd name="connsiteX4" fmla="*/ 215189 w 283576"/>
                  <a:gd name="connsiteY4" fmla="*/ 207359 h 349565"/>
                  <a:gd name="connsiteX5" fmla="*/ 283576 w 283576"/>
                  <a:gd name="connsiteY5" fmla="*/ 314080 h 349565"/>
                  <a:gd name="connsiteX6" fmla="*/ 143697 w 283576"/>
                  <a:gd name="connsiteY6" fmla="*/ 300502 h 349565"/>
                  <a:gd name="connsiteX7" fmla="*/ 143697 w 283576"/>
                  <a:gd name="connsiteY7" fmla="*/ 349565 h 349565"/>
                  <a:gd name="connsiteX8" fmla="*/ 124644 w 283576"/>
                  <a:gd name="connsiteY8" fmla="*/ 349565 h 349565"/>
                  <a:gd name="connsiteX9" fmla="*/ 124644 w 283576"/>
                  <a:gd name="connsiteY9" fmla="*/ 301986 h 349565"/>
                  <a:gd name="connsiteX10" fmla="*/ 0 w 283576"/>
                  <a:gd name="connsiteY10" fmla="*/ 314083 h 349565"/>
                  <a:gd name="connsiteX11" fmla="*/ 68389 w 283576"/>
                  <a:gd name="connsiteY11" fmla="*/ 207359 h 349565"/>
                  <a:gd name="connsiteX12" fmla="*/ 25099 w 283576"/>
                  <a:gd name="connsiteY12" fmla="*/ 218916 h 349565"/>
                  <a:gd name="connsiteX13" fmla="*/ 78584 w 283576"/>
                  <a:gd name="connsiteY13" fmla="*/ 136245 h 349565"/>
                  <a:gd name="connsiteX14" fmla="*/ 46549 w 283576"/>
                  <a:gd name="connsiteY14" fmla="*/ 140225 h 349565"/>
                  <a:gd name="connsiteX15" fmla="*/ 141790 w 283576"/>
                  <a:gd name="connsiteY15" fmla="*/ 0 h 349565"/>
                  <a:gd name="connsiteX16" fmla="*/ 141790 w 283576"/>
                  <a:gd name="connsiteY16" fmla="*/ 33909 h 349565"/>
                  <a:gd name="connsiteX17" fmla="*/ 85932 w 283576"/>
                  <a:gd name="connsiteY17" fmla="*/ 116134 h 349565"/>
                  <a:gd name="connsiteX18" fmla="*/ 116758 w 283576"/>
                  <a:gd name="connsiteY18" fmla="*/ 112306 h 349565"/>
                  <a:gd name="connsiteX19" fmla="*/ 67942 w 283576"/>
                  <a:gd name="connsiteY19" fmla="*/ 187760 h 349565"/>
                  <a:gd name="connsiteX20" fmla="*/ 110933 w 283576"/>
                  <a:gd name="connsiteY20" fmla="*/ 176284 h 349565"/>
                  <a:gd name="connsiteX21" fmla="*/ 37210 w 283576"/>
                  <a:gd name="connsiteY21" fmla="*/ 291328 h 349565"/>
                  <a:gd name="connsiteX22" fmla="*/ 141790 w 283576"/>
                  <a:gd name="connsiteY22" fmla="*/ 281178 h 349565"/>
                  <a:gd name="connsiteX23" fmla="*/ 246365 w 283576"/>
                  <a:gd name="connsiteY23" fmla="*/ 291328 h 349565"/>
                  <a:gd name="connsiteX24" fmla="*/ 172641 w 283576"/>
                  <a:gd name="connsiteY24" fmla="*/ 176284 h 349565"/>
                  <a:gd name="connsiteX25" fmla="*/ 215636 w 283576"/>
                  <a:gd name="connsiteY25" fmla="*/ 187763 h 349565"/>
                  <a:gd name="connsiteX26" fmla="*/ 166820 w 283576"/>
                  <a:gd name="connsiteY26" fmla="*/ 112309 h 349565"/>
                  <a:gd name="connsiteX27" fmla="*/ 197646 w 283576"/>
                  <a:gd name="connsiteY27" fmla="*/ 116136 h 349565"/>
                  <a:gd name="connsiteX28" fmla="*/ 141790 w 283576"/>
                  <a:gd name="connsiteY28" fmla="*/ 33909 h 34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83576" h="349565">
                    <a:moveTo>
                      <a:pt x="141790" y="0"/>
                    </a:moveTo>
                    <a:lnTo>
                      <a:pt x="237030" y="140228"/>
                    </a:lnTo>
                    <a:lnTo>
                      <a:pt x="204995" y="136248"/>
                    </a:lnTo>
                    <a:lnTo>
                      <a:pt x="258480" y="218919"/>
                    </a:lnTo>
                    <a:lnTo>
                      <a:pt x="215189" y="207359"/>
                    </a:lnTo>
                    <a:lnTo>
                      <a:pt x="283576" y="314080"/>
                    </a:lnTo>
                    <a:lnTo>
                      <a:pt x="143697" y="300502"/>
                    </a:lnTo>
                    <a:lnTo>
                      <a:pt x="143697" y="349565"/>
                    </a:lnTo>
                    <a:lnTo>
                      <a:pt x="124644" y="349565"/>
                    </a:lnTo>
                    <a:lnTo>
                      <a:pt x="124644" y="301986"/>
                    </a:lnTo>
                    <a:lnTo>
                      <a:pt x="0" y="314083"/>
                    </a:lnTo>
                    <a:lnTo>
                      <a:pt x="68389" y="207359"/>
                    </a:lnTo>
                    <a:lnTo>
                      <a:pt x="25099" y="218916"/>
                    </a:lnTo>
                    <a:lnTo>
                      <a:pt x="78584" y="136245"/>
                    </a:lnTo>
                    <a:lnTo>
                      <a:pt x="46549" y="140225"/>
                    </a:lnTo>
                    <a:lnTo>
                      <a:pt x="141790" y="0"/>
                    </a:lnTo>
                    <a:close/>
                    <a:moveTo>
                      <a:pt x="141790" y="33909"/>
                    </a:moveTo>
                    <a:lnTo>
                      <a:pt x="85932" y="116134"/>
                    </a:lnTo>
                    <a:lnTo>
                      <a:pt x="116758" y="112306"/>
                    </a:lnTo>
                    <a:lnTo>
                      <a:pt x="67942" y="187760"/>
                    </a:lnTo>
                    <a:lnTo>
                      <a:pt x="110933" y="176284"/>
                    </a:lnTo>
                    <a:lnTo>
                      <a:pt x="37210" y="291328"/>
                    </a:lnTo>
                    <a:lnTo>
                      <a:pt x="141790" y="281178"/>
                    </a:lnTo>
                    <a:lnTo>
                      <a:pt x="246365" y="291328"/>
                    </a:lnTo>
                    <a:lnTo>
                      <a:pt x="172641" y="176284"/>
                    </a:lnTo>
                    <a:lnTo>
                      <a:pt x="215636" y="187763"/>
                    </a:lnTo>
                    <a:lnTo>
                      <a:pt x="166820" y="112309"/>
                    </a:lnTo>
                    <a:lnTo>
                      <a:pt x="197646" y="116136"/>
                    </a:lnTo>
                    <a:lnTo>
                      <a:pt x="141790" y="3390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297BC1D-BA9D-7177-2697-59140D73AA16}"/>
                  </a:ext>
                </a:extLst>
              </p:cNvPr>
              <p:cNvSpPr/>
              <p:nvPr/>
            </p:nvSpPr>
            <p:spPr>
              <a:xfrm>
                <a:off x="-1301625" y="1869050"/>
                <a:ext cx="149912" cy="184796"/>
              </a:xfrm>
              <a:custGeom>
                <a:avLst/>
                <a:gdLst>
                  <a:gd name="connsiteX0" fmla="*/ 141790 w 283576"/>
                  <a:gd name="connsiteY0" fmla="*/ 0 h 349565"/>
                  <a:gd name="connsiteX1" fmla="*/ 237030 w 283576"/>
                  <a:gd name="connsiteY1" fmla="*/ 140228 h 349565"/>
                  <a:gd name="connsiteX2" fmla="*/ 204995 w 283576"/>
                  <a:gd name="connsiteY2" fmla="*/ 136248 h 349565"/>
                  <a:gd name="connsiteX3" fmla="*/ 258480 w 283576"/>
                  <a:gd name="connsiteY3" fmla="*/ 218919 h 349565"/>
                  <a:gd name="connsiteX4" fmla="*/ 215189 w 283576"/>
                  <a:gd name="connsiteY4" fmla="*/ 207359 h 349565"/>
                  <a:gd name="connsiteX5" fmla="*/ 283576 w 283576"/>
                  <a:gd name="connsiteY5" fmla="*/ 314080 h 349565"/>
                  <a:gd name="connsiteX6" fmla="*/ 143697 w 283576"/>
                  <a:gd name="connsiteY6" fmla="*/ 300502 h 349565"/>
                  <a:gd name="connsiteX7" fmla="*/ 143697 w 283576"/>
                  <a:gd name="connsiteY7" fmla="*/ 349565 h 349565"/>
                  <a:gd name="connsiteX8" fmla="*/ 124644 w 283576"/>
                  <a:gd name="connsiteY8" fmla="*/ 349565 h 349565"/>
                  <a:gd name="connsiteX9" fmla="*/ 124644 w 283576"/>
                  <a:gd name="connsiteY9" fmla="*/ 301986 h 349565"/>
                  <a:gd name="connsiteX10" fmla="*/ 0 w 283576"/>
                  <a:gd name="connsiteY10" fmla="*/ 314083 h 349565"/>
                  <a:gd name="connsiteX11" fmla="*/ 68389 w 283576"/>
                  <a:gd name="connsiteY11" fmla="*/ 207359 h 349565"/>
                  <a:gd name="connsiteX12" fmla="*/ 25099 w 283576"/>
                  <a:gd name="connsiteY12" fmla="*/ 218916 h 349565"/>
                  <a:gd name="connsiteX13" fmla="*/ 78584 w 283576"/>
                  <a:gd name="connsiteY13" fmla="*/ 136245 h 349565"/>
                  <a:gd name="connsiteX14" fmla="*/ 46549 w 283576"/>
                  <a:gd name="connsiteY14" fmla="*/ 140225 h 349565"/>
                  <a:gd name="connsiteX15" fmla="*/ 141790 w 283576"/>
                  <a:gd name="connsiteY15" fmla="*/ 0 h 349565"/>
                  <a:gd name="connsiteX16" fmla="*/ 141790 w 283576"/>
                  <a:gd name="connsiteY16" fmla="*/ 33909 h 349565"/>
                  <a:gd name="connsiteX17" fmla="*/ 85932 w 283576"/>
                  <a:gd name="connsiteY17" fmla="*/ 116134 h 349565"/>
                  <a:gd name="connsiteX18" fmla="*/ 116758 w 283576"/>
                  <a:gd name="connsiteY18" fmla="*/ 112306 h 349565"/>
                  <a:gd name="connsiteX19" fmla="*/ 67942 w 283576"/>
                  <a:gd name="connsiteY19" fmla="*/ 187760 h 349565"/>
                  <a:gd name="connsiteX20" fmla="*/ 110933 w 283576"/>
                  <a:gd name="connsiteY20" fmla="*/ 176284 h 349565"/>
                  <a:gd name="connsiteX21" fmla="*/ 37210 w 283576"/>
                  <a:gd name="connsiteY21" fmla="*/ 291328 h 349565"/>
                  <a:gd name="connsiteX22" fmla="*/ 141790 w 283576"/>
                  <a:gd name="connsiteY22" fmla="*/ 281178 h 349565"/>
                  <a:gd name="connsiteX23" fmla="*/ 246365 w 283576"/>
                  <a:gd name="connsiteY23" fmla="*/ 291328 h 349565"/>
                  <a:gd name="connsiteX24" fmla="*/ 172641 w 283576"/>
                  <a:gd name="connsiteY24" fmla="*/ 176284 h 349565"/>
                  <a:gd name="connsiteX25" fmla="*/ 215636 w 283576"/>
                  <a:gd name="connsiteY25" fmla="*/ 187763 h 349565"/>
                  <a:gd name="connsiteX26" fmla="*/ 166820 w 283576"/>
                  <a:gd name="connsiteY26" fmla="*/ 112309 h 349565"/>
                  <a:gd name="connsiteX27" fmla="*/ 197646 w 283576"/>
                  <a:gd name="connsiteY27" fmla="*/ 116136 h 349565"/>
                  <a:gd name="connsiteX28" fmla="*/ 141790 w 283576"/>
                  <a:gd name="connsiteY28" fmla="*/ 33909 h 34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83576" h="349565">
                    <a:moveTo>
                      <a:pt x="141790" y="0"/>
                    </a:moveTo>
                    <a:lnTo>
                      <a:pt x="237030" y="140228"/>
                    </a:lnTo>
                    <a:lnTo>
                      <a:pt x="204995" y="136248"/>
                    </a:lnTo>
                    <a:lnTo>
                      <a:pt x="258480" y="218919"/>
                    </a:lnTo>
                    <a:lnTo>
                      <a:pt x="215189" y="207359"/>
                    </a:lnTo>
                    <a:lnTo>
                      <a:pt x="283576" y="314080"/>
                    </a:lnTo>
                    <a:lnTo>
                      <a:pt x="143697" y="300502"/>
                    </a:lnTo>
                    <a:lnTo>
                      <a:pt x="143697" y="349565"/>
                    </a:lnTo>
                    <a:lnTo>
                      <a:pt x="124644" y="349565"/>
                    </a:lnTo>
                    <a:lnTo>
                      <a:pt x="124644" y="301986"/>
                    </a:lnTo>
                    <a:lnTo>
                      <a:pt x="0" y="314083"/>
                    </a:lnTo>
                    <a:lnTo>
                      <a:pt x="68389" y="207359"/>
                    </a:lnTo>
                    <a:lnTo>
                      <a:pt x="25099" y="218916"/>
                    </a:lnTo>
                    <a:lnTo>
                      <a:pt x="78584" y="136245"/>
                    </a:lnTo>
                    <a:lnTo>
                      <a:pt x="46549" y="140225"/>
                    </a:lnTo>
                    <a:lnTo>
                      <a:pt x="141790" y="0"/>
                    </a:lnTo>
                    <a:close/>
                    <a:moveTo>
                      <a:pt x="141790" y="33909"/>
                    </a:moveTo>
                    <a:lnTo>
                      <a:pt x="85932" y="116134"/>
                    </a:lnTo>
                    <a:lnTo>
                      <a:pt x="116758" y="112306"/>
                    </a:lnTo>
                    <a:lnTo>
                      <a:pt x="67942" y="187760"/>
                    </a:lnTo>
                    <a:lnTo>
                      <a:pt x="110933" y="176284"/>
                    </a:lnTo>
                    <a:lnTo>
                      <a:pt x="37210" y="291328"/>
                    </a:lnTo>
                    <a:lnTo>
                      <a:pt x="141790" y="281178"/>
                    </a:lnTo>
                    <a:lnTo>
                      <a:pt x="246365" y="291328"/>
                    </a:lnTo>
                    <a:lnTo>
                      <a:pt x="172641" y="176284"/>
                    </a:lnTo>
                    <a:lnTo>
                      <a:pt x="215636" y="187763"/>
                    </a:lnTo>
                    <a:lnTo>
                      <a:pt x="166820" y="112309"/>
                    </a:lnTo>
                    <a:lnTo>
                      <a:pt x="197646" y="116136"/>
                    </a:lnTo>
                    <a:lnTo>
                      <a:pt x="141790" y="3390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88FC2B8D-DF98-EAE2-CF5E-CC13ECDB8080}"/>
              </a:ext>
            </a:extLst>
          </p:cNvPr>
          <p:cNvSpPr txBox="1"/>
          <p:nvPr/>
        </p:nvSpPr>
        <p:spPr>
          <a:xfrm>
            <a:off x="1608386" y="3896336"/>
            <a:ext cx="2063678" cy="2502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Segoe UI Black" panose="020B0A02040204020203" pitchFamily="34" charset="0"/>
              </a:rPr>
              <a:t>Edit Text Here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685B928-98B6-4D77-7440-136A70590217}"/>
              </a:ext>
            </a:extLst>
          </p:cNvPr>
          <p:cNvSpPr txBox="1"/>
          <p:nvPr/>
        </p:nvSpPr>
        <p:spPr>
          <a:xfrm>
            <a:off x="1935465" y="4204004"/>
            <a:ext cx="1409520" cy="45564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pic>
        <p:nvPicPr>
          <p:cNvPr id="4" name="Graphic 3" descr="Briefcase outline">
            <a:extLst>
              <a:ext uri="{FF2B5EF4-FFF2-40B4-BE49-F238E27FC236}">
                <a16:creationId xmlns:a16="http://schemas.microsoft.com/office/drawing/2014/main" id="{6F06D176-4F0C-AF1E-B981-B8DDEE879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4894" y="1985266"/>
            <a:ext cx="314196" cy="314194"/>
          </a:xfrm>
          <a:prstGeom prst="rect">
            <a:avLst/>
          </a:prstGeom>
        </p:spPr>
      </p:pic>
      <p:pic>
        <p:nvPicPr>
          <p:cNvPr id="6" name="Graphic 5" descr="Bullseye outline">
            <a:extLst>
              <a:ext uri="{FF2B5EF4-FFF2-40B4-BE49-F238E27FC236}">
                <a16:creationId xmlns:a16="http://schemas.microsoft.com/office/drawing/2014/main" id="{26751921-FD64-E1F4-E6B6-BB7CC1EC6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8803" y="5239673"/>
            <a:ext cx="314196" cy="314194"/>
          </a:xfrm>
          <a:prstGeom prst="rect">
            <a:avLst/>
          </a:prstGeom>
        </p:spPr>
      </p:pic>
      <p:pic>
        <p:nvPicPr>
          <p:cNvPr id="8" name="Graphic 7" descr="Group brainstorm outline">
            <a:extLst>
              <a:ext uri="{FF2B5EF4-FFF2-40B4-BE49-F238E27FC236}">
                <a16:creationId xmlns:a16="http://schemas.microsoft.com/office/drawing/2014/main" id="{508FBD0A-C241-8BFB-3B4E-4C6FBABFD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8285" y="3055630"/>
            <a:ext cx="314196" cy="314194"/>
          </a:xfrm>
          <a:prstGeom prst="rect">
            <a:avLst/>
          </a:prstGeom>
        </p:spPr>
      </p:pic>
      <p:pic>
        <p:nvPicPr>
          <p:cNvPr id="15" name="Graphic 14" descr="Gears outline">
            <a:extLst>
              <a:ext uri="{FF2B5EF4-FFF2-40B4-BE49-F238E27FC236}">
                <a16:creationId xmlns:a16="http://schemas.microsoft.com/office/drawing/2014/main" id="{DDDAD3CA-9910-BA2D-7157-AC0EBFA7D3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24800" y="4153250"/>
            <a:ext cx="314196" cy="3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79A40E-E604-3372-E6F6-7715DE808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54" y="925035"/>
            <a:ext cx="3808537" cy="22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4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7ECAEC"/>
      </a:accent1>
      <a:accent2>
        <a:srgbClr val="4B93CC"/>
      </a:accent2>
      <a:accent3>
        <a:srgbClr val="726BB2"/>
      </a:accent3>
      <a:accent4>
        <a:srgbClr val="6656A5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6026</TotalTime>
  <Words>187</Words>
  <Application>Microsoft Office PowerPoint</Application>
  <PresentationFormat>Custom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Segoe UI Black</vt:lpstr>
      <vt:lpstr>Office Theme</vt:lpstr>
      <vt:lpstr>2_Office Theme</vt:lpstr>
      <vt:lpstr>4-Step Semicircle Infographic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USER</cp:lastModifiedBy>
  <cp:revision>113</cp:revision>
  <dcterms:created xsi:type="dcterms:W3CDTF">2013-09-12T13:05:01Z</dcterms:created>
  <dcterms:modified xsi:type="dcterms:W3CDTF">2025-07-23T18:53:44Z</dcterms:modified>
</cp:coreProperties>
</file>