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76" r:id="rId3"/>
    <p:sldId id="29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24"/>
  </p:normalViewPr>
  <p:slideViewPr>
    <p:cSldViewPr>
      <p:cViewPr>
        <p:scale>
          <a:sx n="125" d="100"/>
          <a:sy n="125" d="100"/>
        </p:scale>
        <p:origin x="72" y="-499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64" tIns="45683" rIns="91364" bIns="45683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9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9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92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28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18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350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0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00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0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0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0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0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20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710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9136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6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006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013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018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02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03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03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3041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204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141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5230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006" indent="0">
              <a:buNone/>
              <a:defRPr sz="2698" b="1"/>
            </a:lvl2pPr>
            <a:lvl3pPr marL="1218013" indent="0">
              <a:buNone/>
              <a:defRPr sz="2398" b="1"/>
            </a:lvl3pPr>
            <a:lvl4pPr marL="1827018" indent="0">
              <a:buNone/>
              <a:defRPr sz="2098" b="1"/>
            </a:lvl4pPr>
            <a:lvl5pPr marL="2436024" indent="0">
              <a:buNone/>
              <a:defRPr sz="2098" b="1"/>
            </a:lvl5pPr>
            <a:lvl6pPr marL="3045031" indent="0">
              <a:buNone/>
              <a:defRPr sz="2098" b="1"/>
            </a:lvl6pPr>
            <a:lvl7pPr marL="3654036" indent="0">
              <a:buNone/>
              <a:defRPr sz="2098" b="1"/>
            </a:lvl7pPr>
            <a:lvl8pPr marL="4263041" indent="0">
              <a:buNone/>
              <a:defRPr sz="2098" b="1"/>
            </a:lvl8pPr>
            <a:lvl9pPr marL="4872047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912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7205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00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6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7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6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15085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4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006" indent="0">
              <a:buNone/>
              <a:defRPr sz="3698"/>
            </a:lvl2pPr>
            <a:lvl3pPr marL="1218013" indent="0">
              <a:buNone/>
              <a:defRPr sz="3198"/>
            </a:lvl3pPr>
            <a:lvl4pPr marL="1827018" indent="0">
              <a:buNone/>
              <a:defRPr sz="2698"/>
            </a:lvl4pPr>
            <a:lvl5pPr marL="2436024" indent="0">
              <a:buNone/>
              <a:defRPr sz="2698"/>
            </a:lvl5pPr>
            <a:lvl6pPr marL="3045031" indent="0">
              <a:buNone/>
              <a:defRPr sz="2698"/>
            </a:lvl6pPr>
            <a:lvl7pPr marL="3654036" indent="0">
              <a:buNone/>
              <a:defRPr sz="2698"/>
            </a:lvl7pPr>
            <a:lvl8pPr marL="4263041" indent="0">
              <a:buNone/>
              <a:defRPr sz="2698"/>
            </a:lvl8pPr>
            <a:lvl9pPr marL="4872047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3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006" indent="0">
              <a:buNone/>
              <a:defRPr sz="1600"/>
            </a:lvl2pPr>
            <a:lvl3pPr marL="1218013" indent="0">
              <a:buNone/>
              <a:defRPr sz="1300"/>
            </a:lvl3pPr>
            <a:lvl4pPr marL="1827018" indent="0">
              <a:buNone/>
              <a:defRPr sz="1200"/>
            </a:lvl4pPr>
            <a:lvl5pPr marL="2436024" indent="0">
              <a:buNone/>
              <a:defRPr sz="1200"/>
            </a:lvl5pPr>
            <a:lvl6pPr marL="3045031" indent="0">
              <a:buNone/>
              <a:defRPr sz="1200"/>
            </a:lvl6pPr>
            <a:lvl7pPr marL="3654036" indent="0">
              <a:buNone/>
              <a:defRPr sz="1200"/>
            </a:lvl7pPr>
            <a:lvl8pPr marL="4263041" indent="0">
              <a:buNone/>
              <a:defRPr sz="1200"/>
            </a:lvl8pPr>
            <a:lvl9pPr marL="48720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71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9798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4444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8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8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4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5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5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03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013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754" indent="-456754" algn="l" defTabSz="1218013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635" indent="-380627" algn="l" defTabSz="1218013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51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1522" indent="-304504" algn="l" defTabSz="1218013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0527" indent="-304504" algn="l" defTabSz="1218013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9532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8539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7544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6550" indent="-304504" algn="l" defTabSz="1218013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0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013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018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024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03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036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041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047" algn="l" defTabSz="1218013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5285-6256-943D-10FB-3C93AAC0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5-Step Semicircle Infographic Slide Template</a:t>
            </a:r>
            <a:endParaRPr lang="en-IN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A8C3AE2-385A-3873-A2F4-44DA77C96A66}"/>
              </a:ext>
            </a:extLst>
          </p:cNvPr>
          <p:cNvGrpSpPr/>
          <p:nvPr/>
        </p:nvGrpSpPr>
        <p:grpSpPr>
          <a:xfrm>
            <a:off x="802265" y="1565861"/>
            <a:ext cx="10584192" cy="5292139"/>
            <a:chOff x="0" y="766154"/>
            <a:chExt cx="12188722" cy="6094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B21F636-AB2D-779B-0ED8-48A6F6EFC1B4}"/>
                </a:ext>
              </a:extLst>
            </p:cNvPr>
            <p:cNvSpPr/>
            <p:nvPr/>
          </p:nvSpPr>
          <p:spPr>
            <a:xfrm>
              <a:off x="6094361" y="3294090"/>
              <a:ext cx="6094361" cy="3566424"/>
            </a:xfrm>
            <a:custGeom>
              <a:avLst/>
              <a:gdLst>
                <a:gd name="connsiteX0" fmla="*/ 6094361 w 6094361"/>
                <a:gd name="connsiteY0" fmla="*/ 3566424 h 3566424"/>
                <a:gd name="connsiteX1" fmla="*/ 4942299 w 6094361"/>
                <a:gd name="connsiteY1" fmla="*/ 0 h 3566424"/>
                <a:gd name="connsiteX2" fmla="*/ 0 w 6094361"/>
                <a:gd name="connsiteY2" fmla="*/ 3566424 h 3566424"/>
                <a:gd name="connsiteX3" fmla="*/ 6094361 w 6094361"/>
                <a:gd name="connsiteY3" fmla="*/ 3566424 h 356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4361" h="3566424">
                  <a:moveTo>
                    <a:pt x="6094361" y="3566424"/>
                  </a:moveTo>
                  <a:cubicBezTo>
                    <a:pt x="6094361" y="2234635"/>
                    <a:pt x="5667111" y="1002717"/>
                    <a:pt x="4942299" y="0"/>
                  </a:cubicBezTo>
                  <a:lnTo>
                    <a:pt x="0" y="3566424"/>
                  </a:lnTo>
                  <a:lnTo>
                    <a:pt x="6094361" y="3566424"/>
                  </a:lnTo>
                  <a:close/>
                </a:path>
              </a:pathLst>
            </a:custGeom>
            <a:solidFill>
              <a:schemeClr val="bg1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44C38D7-7DB8-6141-A405-6922A615DACC}"/>
                </a:ext>
              </a:extLst>
            </p:cNvPr>
            <p:cNvSpPr/>
            <p:nvPr/>
          </p:nvSpPr>
          <p:spPr>
            <a:xfrm rot="8590906" flipV="1">
              <a:off x="5855513" y="4507245"/>
              <a:ext cx="5782826" cy="97090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3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1FA1308-134C-EF00-2ABE-212448A3F138}"/>
                </a:ext>
              </a:extLst>
            </p:cNvPr>
            <p:cNvSpPr/>
            <p:nvPr/>
          </p:nvSpPr>
          <p:spPr>
            <a:xfrm>
              <a:off x="6094361" y="1067513"/>
              <a:ext cx="4942299" cy="5793001"/>
            </a:xfrm>
            <a:custGeom>
              <a:avLst/>
              <a:gdLst>
                <a:gd name="connsiteX0" fmla="*/ 4942299 w 4942299"/>
                <a:gd name="connsiteY0" fmla="*/ 2226578 h 5793001"/>
                <a:gd name="connsiteX1" fmla="*/ 1897813 w 4942299"/>
                <a:gd name="connsiteY1" fmla="*/ 0 h 5793001"/>
                <a:gd name="connsiteX2" fmla="*/ 0 w 4942299"/>
                <a:gd name="connsiteY2" fmla="*/ 5793002 h 5793001"/>
                <a:gd name="connsiteX3" fmla="*/ 4942299 w 4942299"/>
                <a:gd name="connsiteY3" fmla="*/ 2226578 h 5793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42299" h="5793001">
                  <a:moveTo>
                    <a:pt x="4942299" y="2226578"/>
                  </a:moveTo>
                  <a:cubicBezTo>
                    <a:pt x="4195932" y="1194043"/>
                    <a:pt x="3133991" y="404720"/>
                    <a:pt x="1897813" y="0"/>
                  </a:cubicBezTo>
                  <a:lnTo>
                    <a:pt x="0" y="5793002"/>
                  </a:lnTo>
                  <a:lnTo>
                    <a:pt x="4942299" y="2226578"/>
                  </a:lnTo>
                  <a:close/>
                </a:path>
              </a:pathLst>
            </a:custGeom>
            <a:solidFill>
              <a:schemeClr val="bg1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E3297E8-0C28-7570-5B0F-D68B2F4799D9}"/>
                </a:ext>
              </a:extLst>
            </p:cNvPr>
            <p:cNvSpPr/>
            <p:nvPr/>
          </p:nvSpPr>
          <p:spPr>
            <a:xfrm rot="6413324" flipV="1">
              <a:off x="4264871" y="3261377"/>
              <a:ext cx="5782826" cy="97090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3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3E5487F-BE83-9D50-62C8-365E2EBF8F08}"/>
                </a:ext>
              </a:extLst>
            </p:cNvPr>
            <p:cNvSpPr/>
            <p:nvPr/>
          </p:nvSpPr>
          <p:spPr>
            <a:xfrm>
              <a:off x="4220002" y="766154"/>
              <a:ext cx="3772171" cy="6094360"/>
            </a:xfrm>
            <a:custGeom>
              <a:avLst/>
              <a:gdLst>
                <a:gd name="connsiteX0" fmla="*/ 3772172 w 3772171"/>
                <a:gd name="connsiteY0" fmla="*/ 301359 h 6094360"/>
                <a:gd name="connsiteX1" fmla="*/ 1874359 w 3772171"/>
                <a:gd name="connsiteY1" fmla="*/ 0 h 6094360"/>
                <a:gd name="connsiteX2" fmla="*/ 0 w 3772171"/>
                <a:gd name="connsiteY2" fmla="*/ 293712 h 6094360"/>
                <a:gd name="connsiteX3" fmla="*/ 1874359 w 3772171"/>
                <a:gd name="connsiteY3" fmla="*/ 6094361 h 6094360"/>
                <a:gd name="connsiteX4" fmla="*/ 3772172 w 3772171"/>
                <a:gd name="connsiteY4" fmla="*/ 301359 h 6094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72171" h="6094360">
                  <a:moveTo>
                    <a:pt x="3772172" y="301359"/>
                  </a:moveTo>
                  <a:cubicBezTo>
                    <a:pt x="3174894" y="105825"/>
                    <a:pt x="2537020" y="0"/>
                    <a:pt x="1874359" y="0"/>
                  </a:cubicBezTo>
                  <a:cubicBezTo>
                    <a:pt x="1211697" y="0"/>
                    <a:pt x="590504" y="103053"/>
                    <a:pt x="0" y="293712"/>
                  </a:cubicBezTo>
                  <a:lnTo>
                    <a:pt x="1874359" y="6094361"/>
                  </a:lnTo>
                  <a:lnTo>
                    <a:pt x="3772172" y="301359"/>
                  </a:lnTo>
                  <a:close/>
                </a:path>
              </a:pathLst>
            </a:custGeom>
            <a:solidFill>
              <a:schemeClr val="bg1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ADF018C-9CCD-6E1C-8CF4-7CD2483D5F11}"/>
                </a:ext>
              </a:extLst>
            </p:cNvPr>
            <p:cNvSpPr/>
            <p:nvPr/>
          </p:nvSpPr>
          <p:spPr>
            <a:xfrm rot="4211484" flipV="1">
              <a:off x="2207932" y="3202486"/>
              <a:ext cx="5782826" cy="97090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3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F73BFB6-6CEE-6822-78E8-D3979DA3D44F}"/>
                </a:ext>
              </a:extLst>
            </p:cNvPr>
            <p:cNvSpPr/>
            <p:nvPr/>
          </p:nvSpPr>
          <p:spPr>
            <a:xfrm>
              <a:off x="1166483" y="1059866"/>
              <a:ext cx="4927877" cy="5800597"/>
            </a:xfrm>
            <a:custGeom>
              <a:avLst/>
              <a:gdLst>
                <a:gd name="connsiteX0" fmla="*/ 3053519 w 4927877"/>
                <a:gd name="connsiteY0" fmla="*/ 0 h 5800597"/>
                <a:gd name="connsiteX1" fmla="*/ 0 w 4927877"/>
                <a:gd name="connsiteY1" fmla="*/ 2214209 h 5800597"/>
                <a:gd name="connsiteX2" fmla="*/ 4927878 w 4927877"/>
                <a:gd name="connsiteY2" fmla="*/ 5800597 h 5800597"/>
                <a:gd name="connsiteX3" fmla="*/ 3053519 w 4927877"/>
                <a:gd name="connsiteY3" fmla="*/ 0 h 580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927877" h="5800597">
                  <a:moveTo>
                    <a:pt x="3053519" y="0"/>
                  </a:moveTo>
                  <a:cubicBezTo>
                    <a:pt x="1815340" y="399793"/>
                    <a:pt x="750370" y="1184959"/>
                    <a:pt x="0" y="2214209"/>
                  </a:cubicBezTo>
                  <a:lnTo>
                    <a:pt x="4927878" y="5800597"/>
                  </a:lnTo>
                  <a:lnTo>
                    <a:pt x="3053519" y="0"/>
                  </a:lnTo>
                  <a:close/>
                </a:path>
              </a:pathLst>
            </a:custGeom>
            <a:solidFill>
              <a:schemeClr val="bg1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E3B84EE-38AC-F8F1-1CCF-D5BBDCF3B3EB}"/>
                </a:ext>
              </a:extLst>
            </p:cNvPr>
            <p:cNvSpPr/>
            <p:nvPr/>
          </p:nvSpPr>
          <p:spPr>
            <a:xfrm rot="2233519" flipV="1">
              <a:off x="609665" y="4507245"/>
              <a:ext cx="5782826" cy="970908"/>
            </a:xfrm>
            <a:prstGeom prst="ellipse">
              <a:avLst/>
            </a:prstGeom>
            <a:gradFill flip="none" rotWithShape="1">
              <a:gsLst>
                <a:gs pos="0">
                  <a:schemeClr val="tx1">
                    <a:lumMod val="95000"/>
                    <a:lumOff val="5000"/>
                    <a:alpha val="31000"/>
                  </a:schemeClr>
                </a:gs>
                <a:gs pos="100000">
                  <a:sysClr val="window" lastClr="FFFFFF">
                    <a:alpha val="0"/>
                    <a:lumMod val="100000"/>
                  </a:sysClr>
                </a:gs>
              </a:gsLst>
              <a:path path="shape">
                <a:fillToRect l="50000" t="50000" r="50000" b="50000"/>
              </a:path>
              <a:tileRect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F3D0CA5-6D17-03C9-99CE-B4959BADD7D7}"/>
                </a:ext>
              </a:extLst>
            </p:cNvPr>
            <p:cNvSpPr/>
            <p:nvPr/>
          </p:nvSpPr>
          <p:spPr>
            <a:xfrm>
              <a:off x="0" y="3274126"/>
              <a:ext cx="6094361" cy="3586388"/>
            </a:xfrm>
            <a:custGeom>
              <a:avLst/>
              <a:gdLst>
                <a:gd name="connsiteX0" fmla="*/ 1166483 w 6094361"/>
                <a:gd name="connsiteY0" fmla="*/ 0 h 3586388"/>
                <a:gd name="connsiteX1" fmla="*/ 0 w 6094361"/>
                <a:gd name="connsiteY1" fmla="*/ 3586388 h 3586388"/>
                <a:gd name="connsiteX2" fmla="*/ 6094361 w 6094361"/>
                <a:gd name="connsiteY2" fmla="*/ 3586388 h 3586388"/>
                <a:gd name="connsiteX3" fmla="*/ 1166483 w 6094361"/>
                <a:gd name="connsiteY3" fmla="*/ 0 h 3586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4361" h="3586388">
                  <a:moveTo>
                    <a:pt x="1166483" y="0"/>
                  </a:moveTo>
                  <a:cubicBezTo>
                    <a:pt x="432896" y="1006258"/>
                    <a:pt x="0" y="2245772"/>
                    <a:pt x="0" y="3586388"/>
                  </a:cubicBezTo>
                  <a:lnTo>
                    <a:pt x="6094361" y="3586388"/>
                  </a:lnTo>
                  <a:lnTo>
                    <a:pt x="1166483" y="0"/>
                  </a:lnTo>
                  <a:close/>
                </a:path>
              </a:pathLst>
            </a:custGeom>
            <a:solidFill>
              <a:schemeClr val="bg1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518A4D4-E25A-49AD-644E-40E6BC035CFB}"/>
                </a:ext>
              </a:extLst>
            </p:cNvPr>
            <p:cNvSpPr/>
            <p:nvPr/>
          </p:nvSpPr>
          <p:spPr>
            <a:xfrm>
              <a:off x="3477224" y="4240812"/>
              <a:ext cx="5234376" cy="2617188"/>
            </a:xfrm>
            <a:custGeom>
              <a:avLst/>
              <a:gdLst>
                <a:gd name="connsiteX0" fmla="*/ 2617188 w 5234376"/>
                <a:gd name="connsiteY0" fmla="*/ 0 h 2617188"/>
                <a:gd name="connsiteX1" fmla="*/ 5234376 w 5234376"/>
                <a:gd name="connsiteY1" fmla="*/ 2617188 h 2617188"/>
                <a:gd name="connsiteX2" fmla="*/ 0 w 5234376"/>
                <a:gd name="connsiteY2" fmla="*/ 2617188 h 2617188"/>
                <a:gd name="connsiteX3" fmla="*/ 2617188 w 5234376"/>
                <a:gd name="connsiteY3" fmla="*/ 0 h 2617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34376" h="2617188">
                  <a:moveTo>
                    <a:pt x="2617188" y="0"/>
                  </a:moveTo>
                  <a:cubicBezTo>
                    <a:pt x="4062621" y="0"/>
                    <a:pt x="5234376" y="1171755"/>
                    <a:pt x="5234376" y="2617188"/>
                  </a:cubicBezTo>
                  <a:lnTo>
                    <a:pt x="0" y="2617188"/>
                  </a:lnTo>
                  <a:cubicBezTo>
                    <a:pt x="0" y="1171755"/>
                    <a:pt x="1171755" y="0"/>
                    <a:pt x="261718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47EA532-BB12-1BB5-B3CE-6A91F551D5F9}"/>
                </a:ext>
              </a:extLst>
            </p:cNvPr>
            <p:cNvSpPr/>
            <p:nvPr/>
          </p:nvSpPr>
          <p:spPr>
            <a:xfrm>
              <a:off x="2463887" y="5012995"/>
              <a:ext cx="1821857" cy="1847518"/>
            </a:xfrm>
            <a:custGeom>
              <a:avLst/>
              <a:gdLst>
                <a:gd name="connsiteX0" fmla="*/ 1393736 w 1821857"/>
                <a:gd name="connsiteY0" fmla="*/ 1847466 h 1847518"/>
                <a:gd name="connsiteX1" fmla="*/ 1393785 w 1821857"/>
                <a:gd name="connsiteY1" fmla="*/ 1847466 h 1847518"/>
                <a:gd name="connsiteX2" fmla="*/ 1393734 w 1821857"/>
                <a:gd name="connsiteY2" fmla="*/ 1847518 h 1847518"/>
                <a:gd name="connsiteX3" fmla="*/ 1091964 w 1821857"/>
                <a:gd name="connsiteY3" fmla="*/ 0 h 1847518"/>
                <a:gd name="connsiteX4" fmla="*/ 1821857 w 1821857"/>
                <a:gd name="connsiteY4" fmla="*/ 531228 h 1847518"/>
                <a:gd name="connsiteX5" fmla="*/ 1401087 w 1821857"/>
                <a:gd name="connsiteY5" fmla="*/ 1664843 h 1847518"/>
                <a:gd name="connsiteX6" fmla="*/ 1393736 w 1821857"/>
                <a:gd name="connsiteY6" fmla="*/ 1847466 h 1847518"/>
                <a:gd name="connsiteX7" fmla="*/ 1383647 w 1821857"/>
                <a:gd name="connsiteY7" fmla="*/ 1847466 h 1847518"/>
                <a:gd name="connsiteX8" fmla="*/ 491094 w 1821857"/>
                <a:gd name="connsiteY8" fmla="*/ 1847466 h 1847518"/>
                <a:gd name="connsiteX9" fmla="*/ 501414 w 1821857"/>
                <a:gd name="connsiteY9" fmla="*/ 1591071 h 1847518"/>
                <a:gd name="connsiteX10" fmla="*/ 511126 w 1821857"/>
                <a:gd name="connsiteY10" fmla="*/ 1511041 h 1847518"/>
                <a:gd name="connsiteX11" fmla="*/ 392938 w 1821857"/>
                <a:gd name="connsiteY11" fmla="*/ 1474353 h 1847518"/>
                <a:gd name="connsiteX12" fmla="*/ 0 w 1821857"/>
                <a:gd name="connsiteY12" fmla="*/ 881548 h 1847518"/>
                <a:gd name="connsiteX13" fmla="*/ 643365 w 1821857"/>
                <a:gd name="connsiteY13" fmla="*/ 238183 h 1847518"/>
                <a:gd name="connsiteX14" fmla="*/ 893791 w 1821857"/>
                <a:gd name="connsiteY14" fmla="*/ 288742 h 1847518"/>
                <a:gd name="connsiteX15" fmla="*/ 904192 w 1821857"/>
                <a:gd name="connsiteY15" fmla="*/ 294387 h 1847518"/>
                <a:gd name="connsiteX16" fmla="*/ 957653 w 1821857"/>
                <a:gd name="connsiteY16" fmla="*/ 199881 h 1847518"/>
                <a:gd name="connsiteX17" fmla="*/ 1091964 w 1821857"/>
                <a:gd name="connsiteY17" fmla="*/ 0 h 1847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21857" h="1847518">
                  <a:moveTo>
                    <a:pt x="1393736" y="1847466"/>
                  </a:moveTo>
                  <a:lnTo>
                    <a:pt x="1393785" y="1847466"/>
                  </a:lnTo>
                  <a:lnTo>
                    <a:pt x="1393734" y="1847518"/>
                  </a:lnTo>
                  <a:close/>
                  <a:moveTo>
                    <a:pt x="1091964" y="0"/>
                  </a:moveTo>
                  <a:lnTo>
                    <a:pt x="1821857" y="531228"/>
                  </a:lnTo>
                  <a:cubicBezTo>
                    <a:pt x="1586279" y="854373"/>
                    <a:pt x="1435181" y="1243098"/>
                    <a:pt x="1401087" y="1664843"/>
                  </a:cubicBezTo>
                  <a:lnTo>
                    <a:pt x="1393736" y="1847466"/>
                  </a:lnTo>
                  <a:lnTo>
                    <a:pt x="1383647" y="1847466"/>
                  </a:lnTo>
                  <a:cubicBezTo>
                    <a:pt x="1284475" y="1847466"/>
                    <a:pt x="491094" y="1847466"/>
                    <a:pt x="491094" y="1847466"/>
                  </a:cubicBezTo>
                  <a:cubicBezTo>
                    <a:pt x="491094" y="1761144"/>
                    <a:pt x="494578" y="1675634"/>
                    <a:pt x="501414" y="1591071"/>
                  </a:cubicBezTo>
                  <a:lnTo>
                    <a:pt x="511126" y="1511041"/>
                  </a:lnTo>
                  <a:lnTo>
                    <a:pt x="392938" y="1474353"/>
                  </a:lnTo>
                  <a:cubicBezTo>
                    <a:pt x="162025" y="1376685"/>
                    <a:pt x="0" y="1148038"/>
                    <a:pt x="0" y="881548"/>
                  </a:cubicBezTo>
                  <a:cubicBezTo>
                    <a:pt x="0" y="526227"/>
                    <a:pt x="288044" y="238183"/>
                    <a:pt x="643365" y="238183"/>
                  </a:cubicBezTo>
                  <a:cubicBezTo>
                    <a:pt x="732195" y="238183"/>
                    <a:pt x="816820" y="256186"/>
                    <a:pt x="893791" y="288742"/>
                  </a:cubicBezTo>
                  <a:lnTo>
                    <a:pt x="904192" y="294387"/>
                  </a:lnTo>
                  <a:lnTo>
                    <a:pt x="957653" y="199881"/>
                  </a:lnTo>
                  <a:cubicBezTo>
                    <a:pt x="999915" y="131465"/>
                    <a:pt x="1044729" y="64794"/>
                    <a:pt x="1091964" y="0"/>
                  </a:cubicBezTo>
                  <a:close/>
                </a:path>
              </a:pathLst>
            </a:custGeom>
            <a:gradFill flip="none" rotWithShape="1">
              <a:gsLst>
                <a:gs pos="3000">
                  <a:schemeClr val="accent6"/>
                </a:gs>
                <a:gs pos="100000">
                  <a:schemeClr val="accent6">
                    <a:lumMod val="75000"/>
                  </a:schemeClr>
                </a:gs>
              </a:gsLst>
              <a:lin ang="0" scaled="1"/>
              <a:tileRect/>
            </a:gra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64BD8F6-28AC-A907-262E-F1EB47930593}"/>
                </a:ext>
              </a:extLst>
            </p:cNvPr>
            <p:cNvSpPr/>
            <p:nvPr/>
          </p:nvSpPr>
          <p:spPr>
            <a:xfrm>
              <a:off x="7908262" y="5023363"/>
              <a:ext cx="1824834" cy="1837202"/>
            </a:xfrm>
            <a:custGeom>
              <a:avLst/>
              <a:gdLst>
                <a:gd name="connsiteX0" fmla="*/ 732047 w 1824834"/>
                <a:gd name="connsiteY0" fmla="*/ 0 h 1837202"/>
                <a:gd name="connsiteX1" fmla="*/ 732047 w 1824834"/>
                <a:gd name="connsiteY1" fmla="*/ 51 h 1837202"/>
                <a:gd name="connsiteX2" fmla="*/ 864744 w 1824834"/>
                <a:gd name="connsiteY2" fmla="*/ 199143 h 1837202"/>
                <a:gd name="connsiteX3" fmla="*/ 925517 w 1824834"/>
                <a:gd name="connsiteY3" fmla="*/ 307396 h 1837202"/>
                <a:gd name="connsiteX4" fmla="*/ 931043 w 1824834"/>
                <a:gd name="connsiteY4" fmla="*/ 304396 h 1837202"/>
                <a:gd name="connsiteX5" fmla="*/ 1181470 w 1824834"/>
                <a:gd name="connsiteY5" fmla="*/ 253837 h 1837202"/>
                <a:gd name="connsiteX6" fmla="*/ 1824834 w 1824834"/>
                <a:gd name="connsiteY6" fmla="*/ 897201 h 1837202"/>
                <a:gd name="connsiteX7" fmla="*/ 1311130 w 1824834"/>
                <a:gd name="connsiteY7" fmla="*/ 1527495 h 1837202"/>
                <a:gd name="connsiteX8" fmla="*/ 1308741 w 1824834"/>
                <a:gd name="connsiteY8" fmla="*/ 1527736 h 1837202"/>
                <a:gd name="connsiteX9" fmla="*/ 1315341 w 1824834"/>
                <a:gd name="connsiteY9" fmla="*/ 1582471 h 1837202"/>
                <a:gd name="connsiteX10" fmla="*/ 1325528 w 1824834"/>
                <a:gd name="connsiteY10" fmla="*/ 1837202 h 1837202"/>
                <a:gd name="connsiteX11" fmla="*/ 422836 w 1824834"/>
                <a:gd name="connsiteY11" fmla="*/ 1837202 h 1837202"/>
                <a:gd name="connsiteX12" fmla="*/ 0 w 1824834"/>
                <a:gd name="connsiteY12" fmla="*/ 528251 h 1837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24834" h="1837202">
                  <a:moveTo>
                    <a:pt x="732047" y="0"/>
                  </a:moveTo>
                  <a:lnTo>
                    <a:pt x="732047" y="51"/>
                  </a:lnTo>
                  <a:cubicBezTo>
                    <a:pt x="778717" y="64614"/>
                    <a:pt x="822993" y="131021"/>
                    <a:pt x="864744" y="199143"/>
                  </a:cubicBezTo>
                  <a:lnTo>
                    <a:pt x="925517" y="307396"/>
                  </a:lnTo>
                  <a:lnTo>
                    <a:pt x="931043" y="304396"/>
                  </a:lnTo>
                  <a:cubicBezTo>
                    <a:pt x="1008014" y="271840"/>
                    <a:pt x="1092640" y="253837"/>
                    <a:pt x="1181470" y="253837"/>
                  </a:cubicBezTo>
                  <a:cubicBezTo>
                    <a:pt x="1536790" y="253837"/>
                    <a:pt x="1824834" y="541881"/>
                    <a:pt x="1824834" y="897201"/>
                  </a:cubicBezTo>
                  <a:cubicBezTo>
                    <a:pt x="1824834" y="1208106"/>
                    <a:pt x="1604300" y="1467504"/>
                    <a:pt x="1311130" y="1527495"/>
                  </a:cubicBezTo>
                  <a:lnTo>
                    <a:pt x="1308741" y="1527736"/>
                  </a:lnTo>
                  <a:lnTo>
                    <a:pt x="1315341" y="1582471"/>
                  </a:lnTo>
                  <a:cubicBezTo>
                    <a:pt x="1322089" y="1666491"/>
                    <a:pt x="1325528" y="1751444"/>
                    <a:pt x="1325528" y="1837202"/>
                  </a:cubicBezTo>
                  <a:cubicBezTo>
                    <a:pt x="1325528" y="1837202"/>
                    <a:pt x="422836" y="1837202"/>
                    <a:pt x="422836" y="1837202"/>
                  </a:cubicBezTo>
                  <a:cubicBezTo>
                    <a:pt x="422836" y="1348418"/>
                    <a:pt x="265998" y="896276"/>
                    <a:pt x="0" y="528251"/>
                  </a:cubicBezTo>
                  <a:close/>
                </a:path>
              </a:pathLst>
            </a:custGeom>
            <a:gradFill flip="none" rotWithShape="1">
              <a:gsLst>
                <a:gs pos="1000">
                  <a:schemeClr val="accent4"/>
                </a:gs>
                <a:gs pos="100000">
                  <a:schemeClr val="accent4">
                    <a:lumMod val="75000"/>
                  </a:schemeClr>
                </a:gs>
              </a:gsLst>
              <a:lin ang="5400000" scaled="1"/>
              <a:tileRect/>
            </a:gra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273F18A-9ECD-DCBE-332A-DD591EBCEDC1}"/>
                </a:ext>
              </a:extLst>
            </p:cNvPr>
            <p:cNvSpPr/>
            <p:nvPr/>
          </p:nvSpPr>
          <p:spPr>
            <a:xfrm>
              <a:off x="5128800" y="3077718"/>
              <a:ext cx="1943181" cy="1656654"/>
            </a:xfrm>
            <a:custGeom>
              <a:avLst/>
              <a:gdLst>
                <a:gd name="connsiteX0" fmla="*/ 962584 w 1943181"/>
                <a:gd name="connsiteY0" fmla="*/ 0 h 1656654"/>
                <a:gd name="connsiteX1" fmla="*/ 1605949 w 1943181"/>
                <a:gd name="connsiteY1" fmla="*/ 643365 h 1656654"/>
                <a:gd name="connsiteX2" fmla="*/ 1599249 w 1943181"/>
                <a:gd name="connsiteY2" fmla="*/ 709834 h 1656654"/>
                <a:gd name="connsiteX3" fmla="*/ 1708630 w 1943181"/>
                <a:gd name="connsiteY3" fmla="*/ 731853 h 1656654"/>
                <a:gd name="connsiteX4" fmla="*/ 1943181 w 1943181"/>
                <a:gd name="connsiteY4" fmla="*/ 798612 h 1656654"/>
                <a:gd name="connsiteX5" fmla="*/ 1662094 w 1943181"/>
                <a:gd name="connsiteY5" fmla="*/ 1656654 h 1656654"/>
                <a:gd name="connsiteX6" fmla="*/ 965560 w 1943181"/>
                <a:gd name="connsiteY6" fmla="*/ 1546056 h 1656654"/>
                <a:gd name="connsiteX7" fmla="*/ 965509 w 1943181"/>
                <a:gd name="connsiteY7" fmla="*/ 1546005 h 1656654"/>
                <a:gd name="connsiteX8" fmla="*/ 277597 w 1943181"/>
                <a:gd name="connsiteY8" fmla="*/ 1653831 h 1656654"/>
                <a:gd name="connsiteX9" fmla="*/ 0 w 1943181"/>
                <a:gd name="connsiteY9" fmla="*/ 794660 h 1656654"/>
                <a:gd name="connsiteX10" fmla="*/ 231195 w 1943181"/>
                <a:gd name="connsiteY10" fmla="*/ 729580 h 1656654"/>
                <a:gd name="connsiteX11" fmla="*/ 326004 w 1943181"/>
                <a:gd name="connsiteY11" fmla="*/ 710669 h 1656654"/>
                <a:gd name="connsiteX12" fmla="*/ 319219 w 1943181"/>
                <a:gd name="connsiteY12" fmla="*/ 643365 h 1656654"/>
                <a:gd name="connsiteX13" fmla="*/ 962584 w 1943181"/>
                <a:gd name="connsiteY13" fmla="*/ 0 h 16566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43181" h="1656654">
                  <a:moveTo>
                    <a:pt x="962584" y="0"/>
                  </a:moveTo>
                  <a:cubicBezTo>
                    <a:pt x="1317904" y="0"/>
                    <a:pt x="1605949" y="288044"/>
                    <a:pt x="1605949" y="643365"/>
                  </a:cubicBezTo>
                  <a:lnTo>
                    <a:pt x="1599249" y="709834"/>
                  </a:lnTo>
                  <a:lnTo>
                    <a:pt x="1708630" y="731853"/>
                  </a:lnTo>
                  <a:cubicBezTo>
                    <a:pt x="1788037" y="751130"/>
                    <a:pt x="1866263" y="773426"/>
                    <a:pt x="1943181" y="798612"/>
                  </a:cubicBezTo>
                  <a:lnTo>
                    <a:pt x="1662094" y="1656654"/>
                  </a:lnTo>
                  <a:cubicBezTo>
                    <a:pt x="1442900" y="1584907"/>
                    <a:pt x="1208772" y="1546056"/>
                    <a:pt x="965560" y="1546056"/>
                  </a:cubicBezTo>
                  <a:lnTo>
                    <a:pt x="965509" y="1546005"/>
                  </a:lnTo>
                  <a:cubicBezTo>
                    <a:pt x="725530" y="1546005"/>
                    <a:pt x="494328" y="1583829"/>
                    <a:pt x="277597" y="1653831"/>
                  </a:cubicBezTo>
                  <a:lnTo>
                    <a:pt x="0" y="794660"/>
                  </a:lnTo>
                  <a:cubicBezTo>
                    <a:pt x="76046" y="770103"/>
                    <a:pt x="153082" y="748368"/>
                    <a:pt x="231195" y="729580"/>
                  </a:cubicBezTo>
                  <a:lnTo>
                    <a:pt x="326004" y="710669"/>
                  </a:lnTo>
                  <a:lnTo>
                    <a:pt x="319219" y="643365"/>
                  </a:lnTo>
                  <a:cubicBezTo>
                    <a:pt x="319219" y="288044"/>
                    <a:pt x="607264" y="0"/>
                    <a:pt x="962584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92000">
                  <a:schemeClr val="accent2">
                    <a:lumMod val="75000"/>
                  </a:schemeClr>
                </a:gs>
              </a:gsLst>
              <a:lin ang="0" scaled="1"/>
            </a:gra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16D9F250-A107-FDB5-9ABB-EFDB6E77C21D}"/>
                </a:ext>
              </a:extLst>
            </p:cNvPr>
            <p:cNvSpPr/>
            <p:nvPr/>
          </p:nvSpPr>
          <p:spPr>
            <a:xfrm>
              <a:off x="3555903" y="3689315"/>
              <a:ext cx="1850597" cy="1854908"/>
            </a:xfrm>
            <a:custGeom>
              <a:avLst/>
              <a:gdLst>
                <a:gd name="connsiteX0" fmla="*/ 676775 w 1850597"/>
                <a:gd name="connsiteY0" fmla="*/ 0 h 1854908"/>
                <a:gd name="connsiteX1" fmla="*/ 1210263 w 1850597"/>
                <a:gd name="connsiteY1" fmla="*/ 283654 h 1854908"/>
                <a:gd name="connsiteX2" fmla="*/ 1229711 w 1850597"/>
                <a:gd name="connsiteY2" fmla="*/ 319484 h 1854908"/>
                <a:gd name="connsiteX3" fmla="*/ 1338090 w 1850597"/>
                <a:gd name="connsiteY3" fmla="*/ 269459 h 1854908"/>
                <a:gd name="connsiteX4" fmla="*/ 1572949 w 1850597"/>
                <a:gd name="connsiteY4" fmla="*/ 183063 h 1854908"/>
                <a:gd name="connsiteX5" fmla="*/ 1850546 w 1850597"/>
                <a:gd name="connsiteY5" fmla="*/ 1042234 h 1854908"/>
                <a:gd name="connsiteX6" fmla="*/ 1850597 w 1850597"/>
                <a:gd name="connsiteY6" fmla="*/ 1042234 h 1854908"/>
                <a:gd name="connsiteX7" fmla="*/ 729893 w 1850597"/>
                <a:gd name="connsiteY7" fmla="*/ 1854908 h 1854908"/>
                <a:gd name="connsiteX8" fmla="*/ 0 w 1850597"/>
                <a:gd name="connsiteY8" fmla="*/ 1323680 h 1854908"/>
                <a:gd name="connsiteX9" fmla="*/ 152395 w 1850597"/>
                <a:gd name="connsiteY9" fmla="*/ 1130891 h 1854908"/>
                <a:gd name="connsiteX10" fmla="*/ 203335 w 1850597"/>
                <a:gd name="connsiteY10" fmla="*/ 1075855 h 1854908"/>
                <a:gd name="connsiteX11" fmla="*/ 143287 w 1850597"/>
                <a:gd name="connsiteY11" fmla="*/ 1003076 h 1854908"/>
                <a:gd name="connsiteX12" fmla="*/ 33410 w 1850597"/>
                <a:gd name="connsiteY12" fmla="*/ 643365 h 1854908"/>
                <a:gd name="connsiteX13" fmla="*/ 676775 w 1850597"/>
                <a:gd name="connsiteY13" fmla="*/ 0 h 1854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50597" h="1854908">
                  <a:moveTo>
                    <a:pt x="676775" y="0"/>
                  </a:moveTo>
                  <a:cubicBezTo>
                    <a:pt x="898850" y="0"/>
                    <a:pt x="1094646" y="112517"/>
                    <a:pt x="1210263" y="283654"/>
                  </a:cubicBezTo>
                  <a:lnTo>
                    <a:pt x="1229711" y="319484"/>
                  </a:lnTo>
                  <a:lnTo>
                    <a:pt x="1338090" y="269459"/>
                  </a:lnTo>
                  <a:cubicBezTo>
                    <a:pt x="1414887" y="237653"/>
                    <a:pt x="1493221" y="208807"/>
                    <a:pt x="1572949" y="183063"/>
                  </a:cubicBezTo>
                  <a:lnTo>
                    <a:pt x="1850546" y="1042234"/>
                  </a:lnTo>
                  <a:lnTo>
                    <a:pt x="1850597" y="1042234"/>
                  </a:lnTo>
                  <a:cubicBezTo>
                    <a:pt x="1396146" y="1188962"/>
                    <a:pt x="1005283" y="1477131"/>
                    <a:pt x="729893" y="1854908"/>
                  </a:cubicBezTo>
                  <a:lnTo>
                    <a:pt x="0" y="1323680"/>
                  </a:lnTo>
                  <a:cubicBezTo>
                    <a:pt x="48313" y="1257405"/>
                    <a:pt x="99159" y="1193095"/>
                    <a:pt x="152395" y="1130891"/>
                  </a:cubicBezTo>
                  <a:lnTo>
                    <a:pt x="203335" y="1075855"/>
                  </a:lnTo>
                  <a:lnTo>
                    <a:pt x="143287" y="1003076"/>
                  </a:lnTo>
                  <a:cubicBezTo>
                    <a:pt x="73916" y="900395"/>
                    <a:pt x="33410" y="776610"/>
                    <a:pt x="33410" y="643365"/>
                  </a:cubicBezTo>
                  <a:cubicBezTo>
                    <a:pt x="33410" y="288044"/>
                    <a:pt x="321454" y="0"/>
                    <a:pt x="676775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92000">
                  <a:schemeClr val="accent1">
                    <a:lumMod val="75000"/>
                  </a:schemeClr>
                </a:gs>
              </a:gsLst>
              <a:lin ang="0" scaled="1"/>
            </a:gra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DE613E7-34DF-F72F-61F6-E19A2D4E912A}"/>
                </a:ext>
              </a:extLst>
            </p:cNvPr>
            <p:cNvSpPr/>
            <p:nvPr/>
          </p:nvSpPr>
          <p:spPr>
            <a:xfrm>
              <a:off x="6790894" y="3685774"/>
              <a:ext cx="1849417" cy="1865788"/>
            </a:xfrm>
            <a:custGeom>
              <a:avLst/>
              <a:gdLst>
                <a:gd name="connsiteX0" fmla="*/ 1160325 w 1849417"/>
                <a:gd name="connsiteY0" fmla="*/ 0 h 1865788"/>
                <a:gd name="connsiteX1" fmla="*/ 1803690 w 1849417"/>
                <a:gd name="connsiteY1" fmla="*/ 643365 h 1865788"/>
                <a:gd name="connsiteX2" fmla="*/ 1693813 w 1849417"/>
                <a:gd name="connsiteY2" fmla="*/ 1003076 h 1865788"/>
                <a:gd name="connsiteX3" fmla="*/ 1634397 w 1849417"/>
                <a:gd name="connsiteY3" fmla="*/ 1075089 h 1865788"/>
                <a:gd name="connsiteX4" fmla="*/ 1697753 w 1849417"/>
                <a:gd name="connsiteY4" fmla="*/ 1144091 h 1865788"/>
                <a:gd name="connsiteX5" fmla="*/ 1849417 w 1849417"/>
                <a:gd name="connsiteY5" fmla="*/ 1337537 h 1865788"/>
                <a:gd name="connsiteX6" fmla="*/ 1117369 w 1849417"/>
                <a:gd name="connsiteY6" fmla="*/ 1865788 h 1865788"/>
                <a:gd name="connsiteX7" fmla="*/ 0 w 1849417"/>
                <a:gd name="connsiteY7" fmla="*/ 1048598 h 1865788"/>
                <a:gd name="connsiteX8" fmla="*/ 281087 w 1849417"/>
                <a:gd name="connsiteY8" fmla="*/ 190556 h 1865788"/>
                <a:gd name="connsiteX9" fmla="*/ 515536 w 1849417"/>
                <a:gd name="connsiteY9" fmla="*/ 277877 h 1865788"/>
                <a:gd name="connsiteX10" fmla="*/ 606851 w 1849417"/>
                <a:gd name="connsiteY10" fmla="*/ 320475 h 1865788"/>
                <a:gd name="connsiteX11" fmla="*/ 626837 w 1849417"/>
                <a:gd name="connsiteY11" fmla="*/ 283654 h 1865788"/>
                <a:gd name="connsiteX12" fmla="*/ 1160325 w 1849417"/>
                <a:gd name="connsiteY12" fmla="*/ 0 h 1865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49417" h="1865788">
                  <a:moveTo>
                    <a:pt x="1160325" y="0"/>
                  </a:moveTo>
                  <a:cubicBezTo>
                    <a:pt x="1515645" y="0"/>
                    <a:pt x="1803690" y="288044"/>
                    <a:pt x="1803690" y="643365"/>
                  </a:cubicBezTo>
                  <a:cubicBezTo>
                    <a:pt x="1803690" y="776610"/>
                    <a:pt x="1763184" y="900395"/>
                    <a:pt x="1693813" y="1003076"/>
                  </a:cubicBezTo>
                  <a:lnTo>
                    <a:pt x="1634397" y="1075089"/>
                  </a:lnTo>
                  <a:lnTo>
                    <a:pt x="1697753" y="1144091"/>
                  </a:lnTo>
                  <a:cubicBezTo>
                    <a:pt x="1750753" y="1206521"/>
                    <a:pt x="1801355" y="1271050"/>
                    <a:pt x="1849417" y="1337537"/>
                  </a:cubicBezTo>
                  <a:lnTo>
                    <a:pt x="1117369" y="1865788"/>
                  </a:lnTo>
                  <a:cubicBezTo>
                    <a:pt x="843467" y="1486831"/>
                    <a:pt x="453681" y="1197122"/>
                    <a:pt x="0" y="1048598"/>
                  </a:cubicBezTo>
                  <a:lnTo>
                    <a:pt x="281087" y="190556"/>
                  </a:lnTo>
                  <a:cubicBezTo>
                    <a:pt x="360686" y="216615"/>
                    <a:pt x="438883" y="245769"/>
                    <a:pt x="515536" y="277877"/>
                  </a:cubicBezTo>
                  <a:lnTo>
                    <a:pt x="606851" y="320475"/>
                  </a:lnTo>
                  <a:lnTo>
                    <a:pt x="626837" y="283654"/>
                  </a:lnTo>
                  <a:cubicBezTo>
                    <a:pt x="742455" y="112517"/>
                    <a:pt x="938250" y="0"/>
                    <a:pt x="1160325" y="0"/>
                  </a:cubicBezTo>
                  <a:close/>
                </a:path>
              </a:pathLst>
            </a:custGeom>
            <a:gradFill>
              <a:gsLst>
                <a:gs pos="1000">
                  <a:schemeClr val="accent3"/>
                </a:gs>
                <a:gs pos="99000">
                  <a:schemeClr val="accent3">
                    <a:lumMod val="75000"/>
                  </a:schemeClr>
                </a:gs>
              </a:gsLst>
              <a:lin ang="0" scaled="1"/>
            </a:gra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8A2A20FA-2BAA-CF93-4382-A5B6CE1291AE}"/>
                </a:ext>
              </a:extLst>
            </p:cNvPr>
            <p:cNvSpPr/>
            <p:nvPr/>
          </p:nvSpPr>
          <p:spPr>
            <a:xfrm>
              <a:off x="2530468" y="5524591"/>
              <a:ext cx="870538" cy="870536"/>
            </a:xfrm>
            <a:custGeom>
              <a:avLst/>
              <a:gdLst>
                <a:gd name="connsiteX0" fmla="*/ 699716 w 699715"/>
                <a:gd name="connsiteY0" fmla="*/ 349858 h 699715"/>
                <a:gd name="connsiteX1" fmla="*/ 349858 w 699715"/>
                <a:gd name="connsiteY1" fmla="*/ 699716 h 699715"/>
                <a:gd name="connsiteX2" fmla="*/ 0 w 699715"/>
                <a:gd name="connsiteY2" fmla="*/ 349858 h 699715"/>
                <a:gd name="connsiteX3" fmla="*/ 349858 w 699715"/>
                <a:gd name="connsiteY3" fmla="*/ 1 h 699715"/>
                <a:gd name="connsiteX4" fmla="*/ 699716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6" y="349858"/>
                  </a:moveTo>
                  <a:cubicBezTo>
                    <a:pt x="699716" y="543079"/>
                    <a:pt x="543079" y="699716"/>
                    <a:pt x="349858" y="699716"/>
                  </a:cubicBezTo>
                  <a:cubicBezTo>
                    <a:pt x="156637" y="699716"/>
                    <a:pt x="0" y="543079"/>
                    <a:pt x="0" y="349858"/>
                  </a:cubicBezTo>
                  <a:cubicBezTo>
                    <a:pt x="0" y="156637"/>
                    <a:pt x="156637" y="1"/>
                    <a:pt x="349858" y="1"/>
                  </a:cubicBezTo>
                  <a:cubicBezTo>
                    <a:pt x="543079" y="1"/>
                    <a:pt x="699716" y="156637"/>
                    <a:pt x="699716" y="349858"/>
                  </a:cubicBezTo>
                  <a:close/>
                </a:path>
              </a:pathLst>
            </a:custGeom>
            <a:solidFill>
              <a:schemeClr val="tx1">
                <a:alpha val="38000"/>
              </a:schemeClr>
            </a:solidFill>
            <a:ln w="5129" cap="flat">
              <a:noFill/>
              <a:prstDash val="solid"/>
              <a:miter/>
            </a:ln>
            <a:effectLst>
              <a:softEdge rad="1397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D42026F-D27B-D905-2927-1C7E02BB5A1C}"/>
                </a:ext>
              </a:extLst>
            </p:cNvPr>
            <p:cNvSpPr/>
            <p:nvPr/>
          </p:nvSpPr>
          <p:spPr>
            <a:xfrm>
              <a:off x="3655894" y="3962728"/>
              <a:ext cx="870538" cy="870536"/>
            </a:xfrm>
            <a:custGeom>
              <a:avLst/>
              <a:gdLst>
                <a:gd name="connsiteX0" fmla="*/ 699715 w 699715"/>
                <a:gd name="connsiteY0" fmla="*/ 349858 h 699715"/>
                <a:gd name="connsiteX1" fmla="*/ 349858 w 699715"/>
                <a:gd name="connsiteY1" fmla="*/ 699715 h 699715"/>
                <a:gd name="connsiteX2" fmla="*/ 0 w 699715"/>
                <a:gd name="connsiteY2" fmla="*/ 349858 h 699715"/>
                <a:gd name="connsiteX3" fmla="*/ 349858 w 699715"/>
                <a:gd name="connsiteY3" fmla="*/ 0 h 699715"/>
                <a:gd name="connsiteX4" fmla="*/ 699715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5" y="349858"/>
                  </a:moveTo>
                  <a:cubicBezTo>
                    <a:pt x="699715" y="543079"/>
                    <a:pt x="543079" y="699715"/>
                    <a:pt x="349858" y="699715"/>
                  </a:cubicBezTo>
                  <a:cubicBezTo>
                    <a:pt x="156637" y="699715"/>
                    <a:pt x="0" y="543079"/>
                    <a:pt x="0" y="349858"/>
                  </a:cubicBezTo>
                  <a:cubicBezTo>
                    <a:pt x="0" y="156637"/>
                    <a:pt x="156637" y="0"/>
                    <a:pt x="349858" y="0"/>
                  </a:cubicBezTo>
                  <a:cubicBezTo>
                    <a:pt x="543079" y="0"/>
                    <a:pt x="699715" y="156637"/>
                    <a:pt x="699715" y="349858"/>
                  </a:cubicBezTo>
                  <a:close/>
                </a:path>
              </a:pathLst>
            </a:custGeom>
            <a:solidFill>
              <a:schemeClr val="tx1">
                <a:alpha val="38000"/>
              </a:schemeClr>
            </a:solidFill>
            <a:ln w="5129" cap="flat">
              <a:noFill/>
              <a:prstDash val="solid"/>
              <a:miter/>
            </a:ln>
            <a:effectLst>
              <a:softEdge rad="1397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6C7579E9-7B5C-1D22-FD9A-EB6B45209330}"/>
                </a:ext>
              </a:extLst>
            </p:cNvPr>
            <p:cNvSpPr/>
            <p:nvPr/>
          </p:nvSpPr>
          <p:spPr>
            <a:xfrm>
              <a:off x="5514600" y="3351131"/>
              <a:ext cx="870538" cy="870536"/>
            </a:xfrm>
            <a:custGeom>
              <a:avLst/>
              <a:gdLst>
                <a:gd name="connsiteX0" fmla="*/ 699715 w 699715"/>
                <a:gd name="connsiteY0" fmla="*/ 349858 h 699715"/>
                <a:gd name="connsiteX1" fmla="*/ 349857 w 699715"/>
                <a:gd name="connsiteY1" fmla="*/ 699716 h 699715"/>
                <a:gd name="connsiteX2" fmla="*/ -1 w 699715"/>
                <a:gd name="connsiteY2" fmla="*/ 349858 h 699715"/>
                <a:gd name="connsiteX3" fmla="*/ 349857 w 699715"/>
                <a:gd name="connsiteY3" fmla="*/ 0 h 699715"/>
                <a:gd name="connsiteX4" fmla="*/ 699715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5" y="349858"/>
                  </a:moveTo>
                  <a:cubicBezTo>
                    <a:pt x="699715" y="543079"/>
                    <a:pt x="543079" y="699716"/>
                    <a:pt x="349857" y="699716"/>
                  </a:cubicBezTo>
                  <a:cubicBezTo>
                    <a:pt x="156636" y="699716"/>
                    <a:pt x="-1" y="543079"/>
                    <a:pt x="-1" y="349858"/>
                  </a:cubicBezTo>
                  <a:cubicBezTo>
                    <a:pt x="-1" y="156637"/>
                    <a:pt x="156636" y="0"/>
                    <a:pt x="349857" y="0"/>
                  </a:cubicBezTo>
                  <a:cubicBezTo>
                    <a:pt x="543079" y="0"/>
                    <a:pt x="699715" y="156637"/>
                    <a:pt x="699715" y="349858"/>
                  </a:cubicBezTo>
                  <a:close/>
                </a:path>
              </a:pathLst>
            </a:custGeom>
            <a:solidFill>
              <a:schemeClr val="tx1">
                <a:alpha val="38000"/>
              </a:schemeClr>
            </a:solidFill>
            <a:ln w="5129" cap="flat">
              <a:noFill/>
              <a:prstDash val="solid"/>
              <a:miter/>
            </a:ln>
            <a:effectLst>
              <a:softEdge rad="1397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CE21491-E588-87F4-B754-8B61A97998C3}"/>
                </a:ext>
              </a:extLst>
            </p:cNvPr>
            <p:cNvSpPr/>
            <p:nvPr/>
          </p:nvSpPr>
          <p:spPr>
            <a:xfrm>
              <a:off x="7374435" y="3959187"/>
              <a:ext cx="870538" cy="870536"/>
            </a:xfrm>
            <a:custGeom>
              <a:avLst/>
              <a:gdLst>
                <a:gd name="connsiteX0" fmla="*/ 699715 w 699715"/>
                <a:gd name="connsiteY0" fmla="*/ 349858 h 699715"/>
                <a:gd name="connsiteX1" fmla="*/ 349857 w 699715"/>
                <a:gd name="connsiteY1" fmla="*/ 699715 h 699715"/>
                <a:gd name="connsiteX2" fmla="*/ -1 w 699715"/>
                <a:gd name="connsiteY2" fmla="*/ 349858 h 699715"/>
                <a:gd name="connsiteX3" fmla="*/ 349857 w 699715"/>
                <a:gd name="connsiteY3" fmla="*/ 0 h 699715"/>
                <a:gd name="connsiteX4" fmla="*/ 699715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5" y="349858"/>
                  </a:moveTo>
                  <a:cubicBezTo>
                    <a:pt x="699715" y="543079"/>
                    <a:pt x="543079" y="699715"/>
                    <a:pt x="349857" y="699715"/>
                  </a:cubicBezTo>
                  <a:cubicBezTo>
                    <a:pt x="156636" y="699715"/>
                    <a:pt x="-1" y="543079"/>
                    <a:pt x="-1" y="349858"/>
                  </a:cubicBezTo>
                  <a:cubicBezTo>
                    <a:pt x="-1" y="156637"/>
                    <a:pt x="156636" y="0"/>
                    <a:pt x="349857" y="0"/>
                  </a:cubicBezTo>
                  <a:cubicBezTo>
                    <a:pt x="543079" y="0"/>
                    <a:pt x="699715" y="156637"/>
                    <a:pt x="699715" y="349858"/>
                  </a:cubicBezTo>
                  <a:close/>
                </a:path>
              </a:pathLst>
            </a:custGeom>
            <a:solidFill>
              <a:schemeClr val="tx1">
                <a:alpha val="38000"/>
              </a:schemeClr>
            </a:solidFill>
            <a:ln w="5129" cap="flat">
              <a:noFill/>
              <a:prstDash val="solid"/>
              <a:miter/>
            </a:ln>
            <a:effectLst>
              <a:softEdge rad="1397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29C8725-1F38-AB6E-04FD-6FC151CBB4D5}"/>
                </a:ext>
              </a:extLst>
            </p:cNvPr>
            <p:cNvSpPr/>
            <p:nvPr/>
          </p:nvSpPr>
          <p:spPr>
            <a:xfrm>
              <a:off x="8512949" y="5550611"/>
              <a:ext cx="870538" cy="870536"/>
            </a:xfrm>
            <a:custGeom>
              <a:avLst/>
              <a:gdLst>
                <a:gd name="connsiteX0" fmla="*/ 699716 w 699715"/>
                <a:gd name="connsiteY0" fmla="*/ 349858 h 699715"/>
                <a:gd name="connsiteX1" fmla="*/ 349858 w 699715"/>
                <a:gd name="connsiteY1" fmla="*/ 699716 h 699715"/>
                <a:gd name="connsiteX2" fmla="*/ 0 w 699715"/>
                <a:gd name="connsiteY2" fmla="*/ 349858 h 699715"/>
                <a:gd name="connsiteX3" fmla="*/ 349858 w 699715"/>
                <a:gd name="connsiteY3" fmla="*/ 0 h 699715"/>
                <a:gd name="connsiteX4" fmla="*/ 699716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6" y="349858"/>
                  </a:moveTo>
                  <a:cubicBezTo>
                    <a:pt x="699716" y="543079"/>
                    <a:pt x="543079" y="699716"/>
                    <a:pt x="349858" y="699716"/>
                  </a:cubicBezTo>
                  <a:cubicBezTo>
                    <a:pt x="156637" y="699716"/>
                    <a:pt x="0" y="543079"/>
                    <a:pt x="0" y="349858"/>
                  </a:cubicBezTo>
                  <a:cubicBezTo>
                    <a:pt x="0" y="156637"/>
                    <a:pt x="156637" y="0"/>
                    <a:pt x="349858" y="0"/>
                  </a:cubicBezTo>
                  <a:cubicBezTo>
                    <a:pt x="543079" y="0"/>
                    <a:pt x="699716" y="156637"/>
                    <a:pt x="699716" y="349858"/>
                  </a:cubicBezTo>
                  <a:close/>
                </a:path>
              </a:pathLst>
            </a:custGeom>
            <a:solidFill>
              <a:schemeClr val="tx1">
                <a:alpha val="38000"/>
              </a:schemeClr>
            </a:solidFill>
            <a:ln w="5129" cap="flat">
              <a:noFill/>
              <a:prstDash val="solid"/>
              <a:miter/>
            </a:ln>
            <a:effectLst>
              <a:softEdge rad="139700"/>
            </a:effectLst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402C537-9005-FB25-18D1-8D2759348DFF}"/>
                </a:ext>
              </a:extLst>
            </p:cNvPr>
            <p:cNvSpPr/>
            <p:nvPr/>
          </p:nvSpPr>
          <p:spPr>
            <a:xfrm>
              <a:off x="2757394" y="5544686"/>
              <a:ext cx="699715" cy="699715"/>
            </a:xfrm>
            <a:custGeom>
              <a:avLst/>
              <a:gdLst>
                <a:gd name="connsiteX0" fmla="*/ 699716 w 699715"/>
                <a:gd name="connsiteY0" fmla="*/ 349858 h 699715"/>
                <a:gd name="connsiteX1" fmla="*/ 349858 w 699715"/>
                <a:gd name="connsiteY1" fmla="*/ 699716 h 699715"/>
                <a:gd name="connsiteX2" fmla="*/ 0 w 699715"/>
                <a:gd name="connsiteY2" fmla="*/ 349858 h 699715"/>
                <a:gd name="connsiteX3" fmla="*/ 349858 w 699715"/>
                <a:gd name="connsiteY3" fmla="*/ 1 h 699715"/>
                <a:gd name="connsiteX4" fmla="*/ 699716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6" y="349858"/>
                  </a:moveTo>
                  <a:cubicBezTo>
                    <a:pt x="699716" y="543079"/>
                    <a:pt x="543079" y="699716"/>
                    <a:pt x="349858" y="699716"/>
                  </a:cubicBezTo>
                  <a:cubicBezTo>
                    <a:pt x="156637" y="699716"/>
                    <a:pt x="0" y="543079"/>
                    <a:pt x="0" y="349858"/>
                  </a:cubicBezTo>
                  <a:cubicBezTo>
                    <a:pt x="0" y="156637"/>
                    <a:pt x="156637" y="1"/>
                    <a:pt x="349858" y="1"/>
                  </a:cubicBezTo>
                  <a:cubicBezTo>
                    <a:pt x="543079" y="1"/>
                    <a:pt x="699716" y="156637"/>
                    <a:pt x="699716" y="349858"/>
                  </a:cubicBezTo>
                  <a:close/>
                </a:path>
              </a:pathLst>
            </a:custGeom>
            <a:solidFill>
              <a:srgbClr val="FFFFFF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53B4101-7821-155A-9BC5-C4D90003787E}"/>
                </a:ext>
              </a:extLst>
            </p:cNvPr>
            <p:cNvSpPr/>
            <p:nvPr/>
          </p:nvSpPr>
          <p:spPr>
            <a:xfrm>
              <a:off x="3882820" y="3982823"/>
              <a:ext cx="699715" cy="699715"/>
            </a:xfrm>
            <a:custGeom>
              <a:avLst/>
              <a:gdLst>
                <a:gd name="connsiteX0" fmla="*/ 699715 w 699715"/>
                <a:gd name="connsiteY0" fmla="*/ 349858 h 699715"/>
                <a:gd name="connsiteX1" fmla="*/ 349858 w 699715"/>
                <a:gd name="connsiteY1" fmla="*/ 699715 h 699715"/>
                <a:gd name="connsiteX2" fmla="*/ 0 w 699715"/>
                <a:gd name="connsiteY2" fmla="*/ 349858 h 699715"/>
                <a:gd name="connsiteX3" fmla="*/ 349858 w 699715"/>
                <a:gd name="connsiteY3" fmla="*/ 0 h 699715"/>
                <a:gd name="connsiteX4" fmla="*/ 699715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5" y="349858"/>
                  </a:moveTo>
                  <a:cubicBezTo>
                    <a:pt x="699715" y="543079"/>
                    <a:pt x="543079" y="699715"/>
                    <a:pt x="349858" y="699715"/>
                  </a:cubicBezTo>
                  <a:cubicBezTo>
                    <a:pt x="156637" y="699715"/>
                    <a:pt x="0" y="543079"/>
                    <a:pt x="0" y="349858"/>
                  </a:cubicBezTo>
                  <a:cubicBezTo>
                    <a:pt x="0" y="156637"/>
                    <a:pt x="156637" y="0"/>
                    <a:pt x="349858" y="0"/>
                  </a:cubicBezTo>
                  <a:cubicBezTo>
                    <a:pt x="543079" y="0"/>
                    <a:pt x="699715" y="156637"/>
                    <a:pt x="699715" y="349858"/>
                  </a:cubicBezTo>
                  <a:close/>
                </a:path>
              </a:pathLst>
            </a:custGeom>
            <a:solidFill>
              <a:srgbClr val="FFFFFF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42A86CF8-AEE1-79B8-3BA3-09B21813D434}"/>
                </a:ext>
              </a:extLst>
            </p:cNvPr>
            <p:cNvSpPr/>
            <p:nvPr/>
          </p:nvSpPr>
          <p:spPr>
            <a:xfrm>
              <a:off x="5741526" y="3371226"/>
              <a:ext cx="699715" cy="699715"/>
            </a:xfrm>
            <a:custGeom>
              <a:avLst/>
              <a:gdLst>
                <a:gd name="connsiteX0" fmla="*/ 699715 w 699715"/>
                <a:gd name="connsiteY0" fmla="*/ 349858 h 699715"/>
                <a:gd name="connsiteX1" fmla="*/ 349857 w 699715"/>
                <a:gd name="connsiteY1" fmla="*/ 699716 h 699715"/>
                <a:gd name="connsiteX2" fmla="*/ -1 w 699715"/>
                <a:gd name="connsiteY2" fmla="*/ 349858 h 699715"/>
                <a:gd name="connsiteX3" fmla="*/ 349857 w 699715"/>
                <a:gd name="connsiteY3" fmla="*/ 0 h 699715"/>
                <a:gd name="connsiteX4" fmla="*/ 699715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5" y="349858"/>
                  </a:moveTo>
                  <a:cubicBezTo>
                    <a:pt x="699715" y="543079"/>
                    <a:pt x="543079" y="699716"/>
                    <a:pt x="349857" y="699716"/>
                  </a:cubicBezTo>
                  <a:cubicBezTo>
                    <a:pt x="156636" y="699716"/>
                    <a:pt x="-1" y="543079"/>
                    <a:pt x="-1" y="349858"/>
                  </a:cubicBezTo>
                  <a:cubicBezTo>
                    <a:pt x="-1" y="156637"/>
                    <a:pt x="156636" y="0"/>
                    <a:pt x="349857" y="0"/>
                  </a:cubicBezTo>
                  <a:cubicBezTo>
                    <a:pt x="543079" y="0"/>
                    <a:pt x="699715" y="156637"/>
                    <a:pt x="699715" y="349858"/>
                  </a:cubicBezTo>
                  <a:close/>
                </a:path>
              </a:pathLst>
            </a:custGeom>
            <a:solidFill>
              <a:srgbClr val="FFFFFF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5A20669-D025-B43C-DF24-1A89BD4FEBA5}"/>
                </a:ext>
              </a:extLst>
            </p:cNvPr>
            <p:cNvSpPr/>
            <p:nvPr/>
          </p:nvSpPr>
          <p:spPr>
            <a:xfrm>
              <a:off x="7601361" y="3979282"/>
              <a:ext cx="699715" cy="699715"/>
            </a:xfrm>
            <a:custGeom>
              <a:avLst/>
              <a:gdLst>
                <a:gd name="connsiteX0" fmla="*/ 699715 w 699715"/>
                <a:gd name="connsiteY0" fmla="*/ 349858 h 699715"/>
                <a:gd name="connsiteX1" fmla="*/ 349857 w 699715"/>
                <a:gd name="connsiteY1" fmla="*/ 699715 h 699715"/>
                <a:gd name="connsiteX2" fmla="*/ -1 w 699715"/>
                <a:gd name="connsiteY2" fmla="*/ 349858 h 699715"/>
                <a:gd name="connsiteX3" fmla="*/ 349857 w 699715"/>
                <a:gd name="connsiteY3" fmla="*/ 0 h 699715"/>
                <a:gd name="connsiteX4" fmla="*/ 699715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5" y="349858"/>
                  </a:moveTo>
                  <a:cubicBezTo>
                    <a:pt x="699715" y="543079"/>
                    <a:pt x="543079" y="699715"/>
                    <a:pt x="349857" y="699715"/>
                  </a:cubicBezTo>
                  <a:cubicBezTo>
                    <a:pt x="156636" y="699715"/>
                    <a:pt x="-1" y="543079"/>
                    <a:pt x="-1" y="349858"/>
                  </a:cubicBezTo>
                  <a:cubicBezTo>
                    <a:pt x="-1" y="156637"/>
                    <a:pt x="156636" y="0"/>
                    <a:pt x="349857" y="0"/>
                  </a:cubicBezTo>
                  <a:cubicBezTo>
                    <a:pt x="543079" y="0"/>
                    <a:pt x="699715" y="156637"/>
                    <a:pt x="699715" y="349858"/>
                  </a:cubicBezTo>
                  <a:close/>
                </a:path>
              </a:pathLst>
            </a:custGeom>
            <a:solidFill>
              <a:srgbClr val="FFFFFF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1CADD7B-D5A3-C158-1C0C-9FC9D3113F37}"/>
                </a:ext>
              </a:extLst>
            </p:cNvPr>
            <p:cNvSpPr/>
            <p:nvPr/>
          </p:nvSpPr>
          <p:spPr>
            <a:xfrm>
              <a:off x="8739875" y="5570706"/>
              <a:ext cx="699715" cy="699715"/>
            </a:xfrm>
            <a:custGeom>
              <a:avLst/>
              <a:gdLst>
                <a:gd name="connsiteX0" fmla="*/ 699716 w 699715"/>
                <a:gd name="connsiteY0" fmla="*/ 349858 h 699715"/>
                <a:gd name="connsiteX1" fmla="*/ 349858 w 699715"/>
                <a:gd name="connsiteY1" fmla="*/ 699716 h 699715"/>
                <a:gd name="connsiteX2" fmla="*/ 0 w 699715"/>
                <a:gd name="connsiteY2" fmla="*/ 349858 h 699715"/>
                <a:gd name="connsiteX3" fmla="*/ 349858 w 699715"/>
                <a:gd name="connsiteY3" fmla="*/ 0 h 699715"/>
                <a:gd name="connsiteX4" fmla="*/ 699716 w 699715"/>
                <a:gd name="connsiteY4" fmla="*/ 349858 h 699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99715" h="699715">
                  <a:moveTo>
                    <a:pt x="699716" y="349858"/>
                  </a:moveTo>
                  <a:cubicBezTo>
                    <a:pt x="699716" y="543079"/>
                    <a:pt x="543079" y="699716"/>
                    <a:pt x="349858" y="699716"/>
                  </a:cubicBezTo>
                  <a:cubicBezTo>
                    <a:pt x="156637" y="699716"/>
                    <a:pt x="0" y="543079"/>
                    <a:pt x="0" y="349858"/>
                  </a:cubicBezTo>
                  <a:cubicBezTo>
                    <a:pt x="0" y="156637"/>
                    <a:pt x="156637" y="0"/>
                    <a:pt x="349858" y="0"/>
                  </a:cubicBezTo>
                  <a:cubicBezTo>
                    <a:pt x="543079" y="0"/>
                    <a:pt x="699716" y="156637"/>
                    <a:pt x="699716" y="349858"/>
                  </a:cubicBezTo>
                  <a:close/>
                </a:path>
              </a:pathLst>
            </a:custGeom>
            <a:solidFill>
              <a:srgbClr val="FFFFFF"/>
            </a:solidFill>
            <a:ln w="512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165BF844-5249-9B5D-B6C6-7A49F62FF88E}"/>
                </a:ext>
              </a:extLst>
            </p:cNvPr>
            <p:cNvSpPr txBox="1"/>
            <p:nvPr/>
          </p:nvSpPr>
          <p:spPr>
            <a:xfrm>
              <a:off x="2848206" y="5663711"/>
              <a:ext cx="5180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01</a:t>
              </a:r>
              <a:endParaRPr lang="en-IN" b="1" dirty="0">
                <a:solidFill>
                  <a:schemeClr val="accent6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17CFB55-71E3-508E-7EC4-8F52CCDA3082}"/>
                </a:ext>
              </a:extLst>
            </p:cNvPr>
            <p:cNvSpPr txBox="1"/>
            <p:nvPr/>
          </p:nvSpPr>
          <p:spPr>
            <a:xfrm>
              <a:off x="3980320" y="4096168"/>
              <a:ext cx="5180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accent1">
                      <a:lumMod val="75000"/>
                    </a:schemeClr>
                  </a:solidFill>
                </a:rPr>
                <a:t>02</a:t>
              </a:r>
              <a:endParaRPr lang="en-IN" b="1" dirty="0">
                <a:solidFill>
                  <a:schemeClr val="accent1">
                    <a:lumMod val="75000"/>
                  </a:schemeClr>
                </a:solidFill>
              </a:endParaRP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94DC7A0E-3572-5D5C-FAB9-58513EF597C4}"/>
                </a:ext>
              </a:extLst>
            </p:cNvPr>
            <p:cNvSpPr txBox="1"/>
            <p:nvPr/>
          </p:nvSpPr>
          <p:spPr>
            <a:xfrm>
              <a:off x="5830892" y="3475682"/>
              <a:ext cx="5180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accent2"/>
                  </a:solidFill>
                </a:rPr>
                <a:t>03</a:t>
              </a:r>
              <a:endParaRPr lang="en-IN" b="1" dirty="0">
                <a:solidFill>
                  <a:schemeClr val="accent2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B85A15F3-0B1F-CF52-5292-AC5C8902A32F}"/>
                </a:ext>
              </a:extLst>
            </p:cNvPr>
            <p:cNvSpPr txBox="1"/>
            <p:nvPr/>
          </p:nvSpPr>
          <p:spPr>
            <a:xfrm>
              <a:off x="7703236" y="4096168"/>
              <a:ext cx="5180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accent3">
                      <a:lumMod val="75000"/>
                    </a:schemeClr>
                  </a:solidFill>
                </a:rPr>
                <a:t>04</a:t>
              </a:r>
              <a:endParaRPr lang="en-IN" b="1" dirty="0">
                <a:solidFill>
                  <a:schemeClr val="accent3">
                    <a:lumMod val="75000"/>
                  </a:schemeClr>
                </a:solidFill>
              </a:endParaRP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6331C81-06A4-E1D2-1A0E-9BC23D345D43}"/>
                </a:ext>
              </a:extLst>
            </p:cNvPr>
            <p:cNvSpPr txBox="1"/>
            <p:nvPr/>
          </p:nvSpPr>
          <p:spPr>
            <a:xfrm>
              <a:off x="8824464" y="5652825"/>
              <a:ext cx="51809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b="1" dirty="0">
                  <a:solidFill>
                    <a:schemeClr val="accent4">
                      <a:lumMod val="75000"/>
                    </a:schemeClr>
                  </a:solidFill>
                </a:rPr>
                <a:t>05</a:t>
              </a:r>
              <a:endParaRPr lang="en-IN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C2356AD8-0140-39A1-28BA-BF00FB2535CA}"/>
              </a:ext>
            </a:extLst>
          </p:cNvPr>
          <p:cNvSpPr txBox="1"/>
          <p:nvPr/>
        </p:nvSpPr>
        <p:spPr>
          <a:xfrm>
            <a:off x="2324393" y="3113315"/>
            <a:ext cx="1964580" cy="6478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A364E91-6DD3-44EC-B351-0F91DAAAD6DF}"/>
              </a:ext>
            </a:extLst>
          </p:cNvPr>
          <p:cNvSpPr txBox="1"/>
          <p:nvPr/>
        </p:nvSpPr>
        <p:spPr>
          <a:xfrm>
            <a:off x="7789022" y="3113315"/>
            <a:ext cx="1964580" cy="6478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167BA30-423C-B250-D4C1-65C74A35D9F3}"/>
              </a:ext>
            </a:extLst>
          </p:cNvPr>
          <p:cNvSpPr txBox="1"/>
          <p:nvPr/>
        </p:nvSpPr>
        <p:spPr>
          <a:xfrm>
            <a:off x="697965" y="5453743"/>
            <a:ext cx="1964580" cy="6478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ED7647E-F1E0-3235-A2BE-D91D3507B909}"/>
              </a:ext>
            </a:extLst>
          </p:cNvPr>
          <p:cNvSpPr txBox="1"/>
          <p:nvPr/>
        </p:nvSpPr>
        <p:spPr>
          <a:xfrm>
            <a:off x="9526279" y="5453743"/>
            <a:ext cx="1964580" cy="6478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61A08A-442F-FFB5-773E-A8287AD2CAC3}"/>
              </a:ext>
            </a:extLst>
          </p:cNvPr>
          <p:cNvSpPr txBox="1"/>
          <p:nvPr/>
        </p:nvSpPr>
        <p:spPr>
          <a:xfrm>
            <a:off x="5112122" y="2046515"/>
            <a:ext cx="1964580" cy="64787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is a sample text. Insert your desired text here.</a:t>
            </a:r>
            <a:endParaRPr lang="en-US" sz="1400" b="1" dirty="0"/>
          </a:p>
        </p:txBody>
      </p:sp>
      <p:grpSp>
        <p:nvGrpSpPr>
          <p:cNvPr id="35" name="Graphic 3" descr="Users with solid fill">
            <a:extLst>
              <a:ext uri="{FF2B5EF4-FFF2-40B4-BE49-F238E27FC236}">
                <a16:creationId xmlns:a16="http://schemas.microsoft.com/office/drawing/2014/main" id="{6CB3C1CB-0747-0AC3-E630-541197357B33}"/>
              </a:ext>
            </a:extLst>
          </p:cNvPr>
          <p:cNvGrpSpPr/>
          <p:nvPr/>
        </p:nvGrpSpPr>
        <p:grpSpPr>
          <a:xfrm>
            <a:off x="1304856" y="4767397"/>
            <a:ext cx="800100" cy="499109"/>
            <a:chOff x="1304856" y="4767397"/>
            <a:chExt cx="800100" cy="499109"/>
          </a:xfrm>
          <a:gradFill>
            <a:gsLst>
              <a:gs pos="3000">
                <a:schemeClr val="accent6"/>
              </a:gs>
              <a:gs pos="100000">
                <a:schemeClr val="accent6">
                  <a:lumMod val="75000"/>
                </a:schemeClr>
              </a:gs>
            </a:gsLst>
            <a:lin ang="0" scaled="1"/>
          </a:gradFill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0BF378-EC59-0B18-E420-533D00F4C5A2}"/>
                </a:ext>
              </a:extLst>
            </p:cNvPr>
            <p:cNvSpPr/>
            <p:nvPr/>
          </p:nvSpPr>
          <p:spPr>
            <a:xfrm>
              <a:off x="1390581" y="4767397"/>
              <a:ext cx="171450" cy="171449"/>
            </a:xfrm>
            <a:custGeom>
              <a:avLst/>
              <a:gdLst>
                <a:gd name="connsiteX0" fmla="*/ 171450 w 171450"/>
                <a:gd name="connsiteY0" fmla="*/ 85725 h 171449"/>
                <a:gd name="connsiteX1" fmla="*/ 85725 w 171450"/>
                <a:gd name="connsiteY1" fmla="*/ 171450 h 171449"/>
                <a:gd name="connsiteX2" fmla="*/ 0 w 171450"/>
                <a:gd name="connsiteY2" fmla="*/ 85725 h 171449"/>
                <a:gd name="connsiteX3" fmla="*/ 85725 w 171450"/>
                <a:gd name="connsiteY3" fmla="*/ 0 h 171449"/>
                <a:gd name="connsiteX4" fmla="*/ 171450 w 171450"/>
                <a:gd name="connsiteY4" fmla="*/ 85725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49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5AFC3528-923B-EF49-F0FB-4220F4A16732}"/>
                </a:ext>
              </a:extLst>
            </p:cNvPr>
            <p:cNvSpPr/>
            <p:nvPr/>
          </p:nvSpPr>
          <p:spPr>
            <a:xfrm>
              <a:off x="1847781" y="4767397"/>
              <a:ext cx="171450" cy="171449"/>
            </a:xfrm>
            <a:custGeom>
              <a:avLst/>
              <a:gdLst>
                <a:gd name="connsiteX0" fmla="*/ 171450 w 171450"/>
                <a:gd name="connsiteY0" fmla="*/ 85725 h 171449"/>
                <a:gd name="connsiteX1" fmla="*/ 85725 w 171450"/>
                <a:gd name="connsiteY1" fmla="*/ 171450 h 171449"/>
                <a:gd name="connsiteX2" fmla="*/ 0 w 171450"/>
                <a:gd name="connsiteY2" fmla="*/ 85725 h 171449"/>
                <a:gd name="connsiteX3" fmla="*/ 85725 w 171450"/>
                <a:gd name="connsiteY3" fmla="*/ 0 h 171449"/>
                <a:gd name="connsiteX4" fmla="*/ 171450 w 171450"/>
                <a:gd name="connsiteY4" fmla="*/ 85725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49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471F7155-5F17-020C-0747-59F51C6DB1F1}"/>
                </a:ext>
              </a:extLst>
            </p:cNvPr>
            <p:cNvSpPr/>
            <p:nvPr/>
          </p:nvSpPr>
          <p:spPr>
            <a:xfrm>
              <a:off x="1533456" y="5095057"/>
              <a:ext cx="342900" cy="171449"/>
            </a:xfrm>
            <a:custGeom>
              <a:avLst/>
              <a:gdLst>
                <a:gd name="connsiteX0" fmla="*/ 342900 w 342900"/>
                <a:gd name="connsiteY0" fmla="*/ 171450 h 171449"/>
                <a:gd name="connsiteX1" fmla="*/ 342900 w 342900"/>
                <a:gd name="connsiteY1" fmla="*/ 85725 h 171449"/>
                <a:gd name="connsiteX2" fmla="*/ 325755 w 342900"/>
                <a:gd name="connsiteY2" fmla="*/ 51435 h 171449"/>
                <a:gd name="connsiteX3" fmla="*/ 241935 w 342900"/>
                <a:gd name="connsiteY3" fmla="*/ 11430 h 171449"/>
                <a:gd name="connsiteX4" fmla="*/ 171450 w 342900"/>
                <a:gd name="connsiteY4" fmla="*/ 0 h 171449"/>
                <a:gd name="connsiteX5" fmla="*/ 100965 w 342900"/>
                <a:gd name="connsiteY5" fmla="*/ 11430 h 171449"/>
                <a:gd name="connsiteX6" fmla="*/ 17145 w 342900"/>
                <a:gd name="connsiteY6" fmla="*/ 51435 h 171449"/>
                <a:gd name="connsiteX7" fmla="*/ 0 w 342900"/>
                <a:gd name="connsiteY7" fmla="*/ 85725 h 171449"/>
                <a:gd name="connsiteX8" fmla="*/ 0 w 342900"/>
                <a:gd name="connsiteY8" fmla="*/ 171450 h 171449"/>
                <a:gd name="connsiteX9" fmla="*/ 342900 w 342900"/>
                <a:gd name="connsiteY9" fmla="*/ 171450 h 17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2900" h="171449">
                  <a:moveTo>
                    <a:pt x="342900" y="171450"/>
                  </a:moveTo>
                  <a:lnTo>
                    <a:pt x="342900" y="85725"/>
                  </a:lnTo>
                  <a:cubicBezTo>
                    <a:pt x="342900" y="72390"/>
                    <a:pt x="337185" y="59055"/>
                    <a:pt x="325755" y="51435"/>
                  </a:cubicBezTo>
                  <a:cubicBezTo>
                    <a:pt x="302895" y="32385"/>
                    <a:pt x="272415" y="19050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19050"/>
                    <a:pt x="41910" y="34290"/>
                    <a:pt x="17145" y="51435"/>
                  </a:cubicBezTo>
                  <a:cubicBezTo>
                    <a:pt x="5715" y="60960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342900" y="171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FD325D4-8DC5-5E2E-6A30-5077AD50C760}"/>
                </a:ext>
              </a:extLst>
            </p:cNvPr>
            <p:cNvSpPr/>
            <p:nvPr/>
          </p:nvSpPr>
          <p:spPr>
            <a:xfrm>
              <a:off x="1619181" y="4900747"/>
              <a:ext cx="171450" cy="171450"/>
            </a:xfrm>
            <a:custGeom>
              <a:avLst/>
              <a:gdLst>
                <a:gd name="connsiteX0" fmla="*/ 171450 w 171450"/>
                <a:gd name="connsiteY0" fmla="*/ 85725 h 171450"/>
                <a:gd name="connsiteX1" fmla="*/ 85725 w 171450"/>
                <a:gd name="connsiteY1" fmla="*/ 171450 h 171450"/>
                <a:gd name="connsiteX2" fmla="*/ 0 w 171450"/>
                <a:gd name="connsiteY2" fmla="*/ 85725 h 171450"/>
                <a:gd name="connsiteX3" fmla="*/ 85725 w 171450"/>
                <a:gd name="connsiteY3" fmla="*/ 0 h 171450"/>
                <a:gd name="connsiteX4" fmla="*/ 171450 w 171450"/>
                <a:gd name="connsiteY4" fmla="*/ 8572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1450" h="171450">
                  <a:moveTo>
                    <a:pt x="171450" y="85725"/>
                  </a:moveTo>
                  <a:cubicBezTo>
                    <a:pt x="171450" y="133070"/>
                    <a:pt x="133070" y="171450"/>
                    <a:pt x="85725" y="171450"/>
                  </a:cubicBezTo>
                  <a:cubicBezTo>
                    <a:pt x="38380" y="171450"/>
                    <a:pt x="0" y="133070"/>
                    <a:pt x="0" y="85725"/>
                  </a:cubicBezTo>
                  <a:cubicBezTo>
                    <a:pt x="0" y="38380"/>
                    <a:pt x="38380" y="0"/>
                    <a:pt x="85725" y="0"/>
                  </a:cubicBezTo>
                  <a:cubicBezTo>
                    <a:pt x="133070" y="0"/>
                    <a:pt x="171450" y="38380"/>
                    <a:pt x="171450" y="857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7AF8103-3955-196B-11EC-C4523E0BBA2F}"/>
                </a:ext>
              </a:extLst>
            </p:cNvPr>
            <p:cNvSpPr/>
            <p:nvPr/>
          </p:nvSpPr>
          <p:spPr>
            <a:xfrm>
              <a:off x="1794441" y="4961707"/>
              <a:ext cx="310514" cy="171450"/>
            </a:xfrm>
            <a:custGeom>
              <a:avLst/>
              <a:gdLst>
                <a:gd name="connsiteX0" fmla="*/ 293370 w 310514"/>
                <a:gd name="connsiteY0" fmla="*/ 51435 h 171450"/>
                <a:gd name="connsiteX1" fmla="*/ 209550 w 310514"/>
                <a:gd name="connsiteY1" fmla="*/ 11430 h 171450"/>
                <a:gd name="connsiteX2" fmla="*/ 139065 w 310514"/>
                <a:gd name="connsiteY2" fmla="*/ 0 h 171450"/>
                <a:gd name="connsiteX3" fmla="*/ 68580 w 310514"/>
                <a:gd name="connsiteY3" fmla="*/ 11430 h 171450"/>
                <a:gd name="connsiteX4" fmla="*/ 34290 w 310514"/>
                <a:gd name="connsiteY4" fmla="*/ 24765 h 171450"/>
                <a:gd name="connsiteX5" fmla="*/ 34290 w 310514"/>
                <a:gd name="connsiteY5" fmla="*/ 26670 h 171450"/>
                <a:gd name="connsiteX6" fmla="*/ 0 w 310514"/>
                <a:gd name="connsiteY6" fmla="*/ 110490 h 171450"/>
                <a:gd name="connsiteX7" fmla="*/ 87630 w 310514"/>
                <a:gd name="connsiteY7" fmla="*/ 154305 h 171450"/>
                <a:gd name="connsiteX8" fmla="*/ 102870 w 310514"/>
                <a:gd name="connsiteY8" fmla="*/ 171450 h 171450"/>
                <a:gd name="connsiteX9" fmla="*/ 310515 w 310514"/>
                <a:gd name="connsiteY9" fmla="*/ 171450 h 171450"/>
                <a:gd name="connsiteX10" fmla="*/ 310515 w 310514"/>
                <a:gd name="connsiteY10" fmla="*/ 85725 h 171450"/>
                <a:gd name="connsiteX11" fmla="*/ 293370 w 310514"/>
                <a:gd name="connsiteY11" fmla="*/ 5143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0514" h="171450">
                  <a:moveTo>
                    <a:pt x="293370" y="51435"/>
                  </a:moveTo>
                  <a:cubicBezTo>
                    <a:pt x="270510" y="32385"/>
                    <a:pt x="240030" y="19050"/>
                    <a:pt x="209550" y="11430"/>
                  </a:cubicBezTo>
                  <a:cubicBezTo>
                    <a:pt x="188595" y="5715"/>
                    <a:pt x="163830" y="0"/>
                    <a:pt x="139065" y="0"/>
                  </a:cubicBezTo>
                  <a:cubicBezTo>
                    <a:pt x="116205" y="0"/>
                    <a:pt x="91440" y="3810"/>
                    <a:pt x="68580" y="11430"/>
                  </a:cubicBezTo>
                  <a:cubicBezTo>
                    <a:pt x="57150" y="15240"/>
                    <a:pt x="45720" y="19050"/>
                    <a:pt x="34290" y="24765"/>
                  </a:cubicBezTo>
                  <a:lnTo>
                    <a:pt x="34290" y="26670"/>
                  </a:lnTo>
                  <a:cubicBezTo>
                    <a:pt x="34290" y="59055"/>
                    <a:pt x="20955" y="89535"/>
                    <a:pt x="0" y="110490"/>
                  </a:cubicBezTo>
                  <a:cubicBezTo>
                    <a:pt x="36195" y="121920"/>
                    <a:pt x="64770" y="137160"/>
                    <a:pt x="87630" y="154305"/>
                  </a:cubicBezTo>
                  <a:cubicBezTo>
                    <a:pt x="93345" y="160020"/>
                    <a:pt x="99060" y="163830"/>
                    <a:pt x="102870" y="171450"/>
                  </a:cubicBezTo>
                  <a:lnTo>
                    <a:pt x="310515" y="171450"/>
                  </a:lnTo>
                  <a:lnTo>
                    <a:pt x="310515" y="85725"/>
                  </a:lnTo>
                  <a:cubicBezTo>
                    <a:pt x="310515" y="72390"/>
                    <a:pt x="304800" y="59055"/>
                    <a:pt x="293370" y="5143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6B5EF9D-5B9E-36C8-2FF0-2914EF543053}"/>
                </a:ext>
              </a:extLst>
            </p:cNvPr>
            <p:cNvSpPr/>
            <p:nvPr/>
          </p:nvSpPr>
          <p:spPr>
            <a:xfrm>
              <a:off x="1304856" y="4961707"/>
              <a:ext cx="310514" cy="171450"/>
            </a:xfrm>
            <a:custGeom>
              <a:avLst/>
              <a:gdLst>
                <a:gd name="connsiteX0" fmla="*/ 222885 w 310514"/>
                <a:gd name="connsiteY0" fmla="*/ 154305 h 171450"/>
                <a:gd name="connsiteX1" fmla="*/ 222885 w 310514"/>
                <a:gd name="connsiteY1" fmla="*/ 154305 h 171450"/>
                <a:gd name="connsiteX2" fmla="*/ 310515 w 310514"/>
                <a:gd name="connsiteY2" fmla="*/ 110490 h 171450"/>
                <a:gd name="connsiteX3" fmla="*/ 276225 w 310514"/>
                <a:gd name="connsiteY3" fmla="*/ 26670 h 171450"/>
                <a:gd name="connsiteX4" fmla="*/ 276225 w 310514"/>
                <a:gd name="connsiteY4" fmla="*/ 22860 h 171450"/>
                <a:gd name="connsiteX5" fmla="*/ 241935 w 310514"/>
                <a:gd name="connsiteY5" fmla="*/ 11430 h 171450"/>
                <a:gd name="connsiteX6" fmla="*/ 171450 w 310514"/>
                <a:gd name="connsiteY6" fmla="*/ 0 h 171450"/>
                <a:gd name="connsiteX7" fmla="*/ 100965 w 310514"/>
                <a:gd name="connsiteY7" fmla="*/ 11430 h 171450"/>
                <a:gd name="connsiteX8" fmla="*/ 17145 w 310514"/>
                <a:gd name="connsiteY8" fmla="*/ 51435 h 171450"/>
                <a:gd name="connsiteX9" fmla="*/ 0 w 310514"/>
                <a:gd name="connsiteY9" fmla="*/ 85725 h 171450"/>
                <a:gd name="connsiteX10" fmla="*/ 0 w 310514"/>
                <a:gd name="connsiteY10" fmla="*/ 171450 h 171450"/>
                <a:gd name="connsiteX11" fmla="*/ 205740 w 310514"/>
                <a:gd name="connsiteY11" fmla="*/ 171450 h 171450"/>
                <a:gd name="connsiteX12" fmla="*/ 222885 w 310514"/>
                <a:gd name="connsiteY12" fmla="*/ 154305 h 171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10514" h="171450">
                  <a:moveTo>
                    <a:pt x="222885" y="154305"/>
                  </a:moveTo>
                  <a:lnTo>
                    <a:pt x="222885" y="154305"/>
                  </a:lnTo>
                  <a:cubicBezTo>
                    <a:pt x="249555" y="135255"/>
                    <a:pt x="280035" y="120015"/>
                    <a:pt x="310515" y="110490"/>
                  </a:cubicBezTo>
                  <a:cubicBezTo>
                    <a:pt x="289560" y="87630"/>
                    <a:pt x="276225" y="59055"/>
                    <a:pt x="276225" y="26670"/>
                  </a:cubicBezTo>
                  <a:cubicBezTo>
                    <a:pt x="276225" y="24765"/>
                    <a:pt x="276225" y="24765"/>
                    <a:pt x="276225" y="22860"/>
                  </a:cubicBezTo>
                  <a:cubicBezTo>
                    <a:pt x="264795" y="19050"/>
                    <a:pt x="253365" y="13335"/>
                    <a:pt x="241935" y="11430"/>
                  </a:cubicBezTo>
                  <a:cubicBezTo>
                    <a:pt x="220980" y="5715"/>
                    <a:pt x="196215" y="0"/>
                    <a:pt x="171450" y="0"/>
                  </a:cubicBezTo>
                  <a:cubicBezTo>
                    <a:pt x="148590" y="0"/>
                    <a:pt x="123825" y="3810"/>
                    <a:pt x="100965" y="11430"/>
                  </a:cubicBezTo>
                  <a:cubicBezTo>
                    <a:pt x="70485" y="20955"/>
                    <a:pt x="41910" y="34290"/>
                    <a:pt x="17145" y="51435"/>
                  </a:cubicBezTo>
                  <a:cubicBezTo>
                    <a:pt x="5715" y="59055"/>
                    <a:pt x="0" y="72390"/>
                    <a:pt x="0" y="85725"/>
                  </a:cubicBezTo>
                  <a:lnTo>
                    <a:pt x="0" y="171450"/>
                  </a:lnTo>
                  <a:lnTo>
                    <a:pt x="205740" y="171450"/>
                  </a:lnTo>
                  <a:cubicBezTo>
                    <a:pt x="211455" y="163830"/>
                    <a:pt x="215265" y="160020"/>
                    <a:pt x="222885" y="1543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43" name="Graphic 10" descr="Social network with solid fill">
            <a:extLst>
              <a:ext uri="{FF2B5EF4-FFF2-40B4-BE49-F238E27FC236}">
                <a16:creationId xmlns:a16="http://schemas.microsoft.com/office/drawing/2014/main" id="{BB83E06E-AB77-1EC8-8143-71D65E7B5B2D}"/>
              </a:ext>
            </a:extLst>
          </p:cNvPr>
          <p:cNvSpPr/>
          <p:nvPr/>
        </p:nvSpPr>
        <p:spPr>
          <a:xfrm>
            <a:off x="2927153" y="2181758"/>
            <a:ext cx="743098" cy="702538"/>
          </a:xfrm>
          <a:custGeom>
            <a:avLst/>
            <a:gdLst>
              <a:gd name="connsiteX0" fmla="*/ 657374 w 743098"/>
              <a:gd name="connsiteY0" fmla="*/ 365921 h 702538"/>
              <a:gd name="connsiteX1" fmla="*/ 743099 w 743098"/>
              <a:gd name="connsiteY1" fmla="*/ 280196 h 702538"/>
              <a:gd name="connsiteX2" fmla="*/ 657374 w 743098"/>
              <a:gd name="connsiteY2" fmla="*/ 194471 h 702538"/>
              <a:gd name="connsiteX3" fmla="*/ 571649 w 743098"/>
              <a:gd name="connsiteY3" fmla="*/ 280196 h 702538"/>
              <a:gd name="connsiteX4" fmla="*/ 572696 w 743098"/>
              <a:gd name="connsiteY4" fmla="*/ 293055 h 702538"/>
              <a:gd name="connsiteX5" fmla="*/ 473541 w 743098"/>
              <a:gd name="connsiteY5" fmla="*/ 334489 h 702538"/>
              <a:gd name="connsiteX6" fmla="*/ 389054 w 743098"/>
              <a:gd name="connsiteY6" fmla="*/ 275815 h 702538"/>
              <a:gd name="connsiteX7" fmla="*/ 389054 w 743098"/>
              <a:gd name="connsiteY7" fmla="*/ 169325 h 702538"/>
              <a:gd name="connsiteX8" fmla="*/ 453586 w 743098"/>
              <a:gd name="connsiteY8" fmla="*/ 66693 h 702538"/>
              <a:gd name="connsiteX9" fmla="*/ 350954 w 743098"/>
              <a:gd name="connsiteY9" fmla="*/ 2162 h 702538"/>
              <a:gd name="connsiteX10" fmla="*/ 286423 w 743098"/>
              <a:gd name="connsiteY10" fmla="*/ 104793 h 702538"/>
              <a:gd name="connsiteX11" fmla="*/ 350954 w 743098"/>
              <a:gd name="connsiteY11" fmla="*/ 169325 h 702538"/>
              <a:gd name="connsiteX12" fmla="*/ 350954 w 743098"/>
              <a:gd name="connsiteY12" fmla="*/ 275719 h 702538"/>
              <a:gd name="connsiteX13" fmla="*/ 266944 w 743098"/>
              <a:gd name="connsiteY13" fmla="*/ 333631 h 702538"/>
              <a:gd name="connsiteX14" fmla="*/ 170456 w 743098"/>
              <a:gd name="connsiteY14" fmla="*/ 293341 h 702538"/>
              <a:gd name="connsiteX15" fmla="*/ 98834 w 743098"/>
              <a:gd name="connsiteY15" fmla="*/ 195525 h 702538"/>
              <a:gd name="connsiteX16" fmla="*/ 1019 w 743098"/>
              <a:gd name="connsiteY16" fmla="*/ 267146 h 702538"/>
              <a:gd name="connsiteX17" fmla="*/ 72640 w 743098"/>
              <a:gd name="connsiteY17" fmla="*/ 364962 h 702538"/>
              <a:gd name="connsiteX18" fmla="*/ 156073 w 743098"/>
              <a:gd name="connsiteY18" fmla="*/ 329250 h 702538"/>
              <a:gd name="connsiteX19" fmla="*/ 253418 w 743098"/>
              <a:gd name="connsiteY19" fmla="*/ 369064 h 702538"/>
              <a:gd name="connsiteX20" fmla="*/ 274754 w 743098"/>
              <a:gd name="connsiteY20" fmla="*/ 464314 h 702538"/>
              <a:gd name="connsiteX21" fmla="*/ 195983 w 743098"/>
              <a:gd name="connsiteY21" fmla="*/ 543848 h 702538"/>
              <a:gd name="connsiteX22" fmla="*/ 78012 w 743098"/>
              <a:gd name="connsiteY22" fmla="*/ 571785 h 702538"/>
              <a:gd name="connsiteX23" fmla="*/ 105950 w 743098"/>
              <a:gd name="connsiteY23" fmla="*/ 689756 h 702538"/>
              <a:gd name="connsiteX24" fmla="*/ 223920 w 743098"/>
              <a:gd name="connsiteY24" fmla="*/ 661819 h 702538"/>
              <a:gd name="connsiteX25" fmla="*/ 222938 w 743098"/>
              <a:gd name="connsiteY25" fmla="*/ 570232 h 702538"/>
              <a:gd name="connsiteX26" fmla="*/ 302282 w 743098"/>
              <a:gd name="connsiteY26" fmla="*/ 490889 h 702538"/>
              <a:gd name="connsiteX27" fmla="*/ 437822 w 743098"/>
              <a:gd name="connsiteY27" fmla="*/ 490889 h 702538"/>
              <a:gd name="connsiteX28" fmla="*/ 517166 w 743098"/>
              <a:gd name="connsiteY28" fmla="*/ 570137 h 702538"/>
              <a:gd name="connsiteX29" fmla="*/ 542498 w 743098"/>
              <a:gd name="connsiteY29" fmla="*/ 688694 h 702538"/>
              <a:gd name="connsiteX30" fmla="*/ 661056 w 743098"/>
              <a:gd name="connsiteY30" fmla="*/ 663361 h 702538"/>
              <a:gd name="connsiteX31" fmla="*/ 635722 w 743098"/>
              <a:gd name="connsiteY31" fmla="*/ 544805 h 702538"/>
              <a:gd name="connsiteX32" fmla="*/ 543550 w 743098"/>
              <a:gd name="connsiteY32" fmla="*/ 544134 h 702538"/>
              <a:gd name="connsiteX33" fmla="*/ 465254 w 743098"/>
              <a:gd name="connsiteY33" fmla="*/ 464791 h 702538"/>
              <a:gd name="connsiteX34" fmla="*/ 489448 w 743098"/>
              <a:gd name="connsiteY34" fmla="*/ 393163 h 702538"/>
              <a:gd name="connsiteX35" fmla="*/ 487162 w 743098"/>
              <a:gd name="connsiteY35" fmla="*/ 370017 h 702538"/>
              <a:gd name="connsiteX36" fmla="*/ 587270 w 743098"/>
              <a:gd name="connsiteY36" fmla="*/ 329059 h 702538"/>
              <a:gd name="connsiteX37" fmla="*/ 657374 w 743098"/>
              <a:gd name="connsiteY37" fmla="*/ 365921 h 702538"/>
              <a:gd name="connsiteX38" fmla="*/ 657374 w 743098"/>
              <a:gd name="connsiteY38" fmla="*/ 227713 h 702538"/>
              <a:gd name="connsiteX39" fmla="*/ 681472 w 743098"/>
              <a:gd name="connsiteY39" fmla="*/ 251812 h 702538"/>
              <a:gd name="connsiteX40" fmla="*/ 657374 w 743098"/>
              <a:gd name="connsiteY40" fmla="*/ 275910 h 702538"/>
              <a:gd name="connsiteX41" fmla="*/ 633275 w 743098"/>
              <a:gd name="connsiteY41" fmla="*/ 251812 h 702538"/>
              <a:gd name="connsiteX42" fmla="*/ 633275 w 743098"/>
              <a:gd name="connsiteY42" fmla="*/ 251716 h 702538"/>
              <a:gd name="connsiteX43" fmla="*/ 657374 w 743098"/>
              <a:gd name="connsiteY43" fmla="*/ 227713 h 702538"/>
              <a:gd name="connsiteX44" fmla="*/ 609749 w 743098"/>
              <a:gd name="connsiteY44" fmla="*/ 305818 h 702538"/>
              <a:gd name="connsiteX45" fmla="*/ 614606 w 743098"/>
              <a:gd name="connsiteY45" fmla="*/ 296293 h 702538"/>
              <a:gd name="connsiteX46" fmla="*/ 638038 w 743098"/>
              <a:gd name="connsiteY46" fmla="*/ 284863 h 702538"/>
              <a:gd name="connsiteX47" fmla="*/ 657850 w 743098"/>
              <a:gd name="connsiteY47" fmla="*/ 281911 h 702538"/>
              <a:gd name="connsiteX48" fmla="*/ 677662 w 743098"/>
              <a:gd name="connsiteY48" fmla="*/ 284863 h 702538"/>
              <a:gd name="connsiteX49" fmla="*/ 701093 w 743098"/>
              <a:gd name="connsiteY49" fmla="*/ 296293 h 702538"/>
              <a:gd name="connsiteX50" fmla="*/ 705856 w 743098"/>
              <a:gd name="connsiteY50" fmla="*/ 305818 h 702538"/>
              <a:gd name="connsiteX51" fmla="*/ 705856 w 743098"/>
              <a:gd name="connsiteY51" fmla="*/ 324106 h 702538"/>
              <a:gd name="connsiteX52" fmla="*/ 609272 w 743098"/>
              <a:gd name="connsiteY52" fmla="*/ 324106 h 702538"/>
              <a:gd name="connsiteX53" fmla="*/ 86350 w 743098"/>
              <a:gd name="connsiteY53" fmla="*/ 227713 h 702538"/>
              <a:gd name="connsiteX54" fmla="*/ 110448 w 743098"/>
              <a:gd name="connsiteY54" fmla="*/ 251812 h 702538"/>
              <a:gd name="connsiteX55" fmla="*/ 86350 w 743098"/>
              <a:gd name="connsiteY55" fmla="*/ 275910 h 702538"/>
              <a:gd name="connsiteX56" fmla="*/ 62252 w 743098"/>
              <a:gd name="connsiteY56" fmla="*/ 251812 h 702538"/>
              <a:gd name="connsiteX57" fmla="*/ 62252 w 743098"/>
              <a:gd name="connsiteY57" fmla="*/ 251716 h 702538"/>
              <a:gd name="connsiteX58" fmla="*/ 85874 w 743098"/>
              <a:gd name="connsiteY58" fmla="*/ 227713 h 702538"/>
              <a:gd name="connsiteX59" fmla="*/ 133975 w 743098"/>
              <a:gd name="connsiteY59" fmla="*/ 324202 h 702538"/>
              <a:gd name="connsiteX60" fmla="*/ 37772 w 743098"/>
              <a:gd name="connsiteY60" fmla="*/ 324202 h 702538"/>
              <a:gd name="connsiteX61" fmla="*/ 37772 w 743098"/>
              <a:gd name="connsiteY61" fmla="*/ 305818 h 702538"/>
              <a:gd name="connsiteX62" fmla="*/ 42630 w 743098"/>
              <a:gd name="connsiteY62" fmla="*/ 296293 h 702538"/>
              <a:gd name="connsiteX63" fmla="*/ 66062 w 743098"/>
              <a:gd name="connsiteY63" fmla="*/ 284863 h 702538"/>
              <a:gd name="connsiteX64" fmla="*/ 85874 w 743098"/>
              <a:gd name="connsiteY64" fmla="*/ 281911 h 702538"/>
              <a:gd name="connsiteX65" fmla="*/ 105686 w 743098"/>
              <a:gd name="connsiteY65" fmla="*/ 284863 h 702538"/>
              <a:gd name="connsiteX66" fmla="*/ 129117 w 743098"/>
              <a:gd name="connsiteY66" fmla="*/ 296293 h 702538"/>
              <a:gd name="connsiteX67" fmla="*/ 133880 w 743098"/>
              <a:gd name="connsiteY67" fmla="*/ 305818 h 702538"/>
              <a:gd name="connsiteX68" fmla="*/ 150929 w 743098"/>
              <a:gd name="connsiteY68" fmla="*/ 564327 h 702538"/>
              <a:gd name="connsiteX69" fmla="*/ 174932 w 743098"/>
              <a:gd name="connsiteY69" fmla="*/ 588330 h 702538"/>
              <a:gd name="connsiteX70" fmla="*/ 150929 w 743098"/>
              <a:gd name="connsiteY70" fmla="*/ 612333 h 702538"/>
              <a:gd name="connsiteX71" fmla="*/ 126926 w 743098"/>
              <a:gd name="connsiteY71" fmla="*/ 588330 h 702538"/>
              <a:gd name="connsiteX72" fmla="*/ 150929 w 743098"/>
              <a:gd name="connsiteY72" fmla="*/ 564327 h 702538"/>
              <a:gd name="connsiteX73" fmla="*/ 198554 w 743098"/>
              <a:gd name="connsiteY73" fmla="*/ 660720 h 702538"/>
              <a:gd name="connsiteX74" fmla="*/ 103304 w 743098"/>
              <a:gd name="connsiteY74" fmla="*/ 660720 h 702538"/>
              <a:gd name="connsiteX75" fmla="*/ 103304 w 743098"/>
              <a:gd name="connsiteY75" fmla="*/ 642337 h 702538"/>
              <a:gd name="connsiteX76" fmla="*/ 108067 w 743098"/>
              <a:gd name="connsiteY76" fmla="*/ 632812 h 702538"/>
              <a:gd name="connsiteX77" fmla="*/ 131498 w 743098"/>
              <a:gd name="connsiteY77" fmla="*/ 621477 h 702538"/>
              <a:gd name="connsiteX78" fmla="*/ 150929 w 743098"/>
              <a:gd name="connsiteY78" fmla="*/ 618334 h 702538"/>
              <a:gd name="connsiteX79" fmla="*/ 170741 w 743098"/>
              <a:gd name="connsiteY79" fmla="*/ 621382 h 702538"/>
              <a:gd name="connsiteX80" fmla="*/ 194173 w 743098"/>
              <a:gd name="connsiteY80" fmla="*/ 632716 h 702538"/>
              <a:gd name="connsiteX81" fmla="*/ 198935 w 743098"/>
              <a:gd name="connsiteY81" fmla="*/ 642241 h 702538"/>
              <a:gd name="connsiteX82" fmla="*/ 370004 w 743098"/>
              <a:gd name="connsiteY82" fmla="*/ 33308 h 702538"/>
              <a:gd name="connsiteX83" fmla="*/ 394007 w 743098"/>
              <a:gd name="connsiteY83" fmla="*/ 57311 h 702538"/>
              <a:gd name="connsiteX84" fmla="*/ 370004 w 743098"/>
              <a:gd name="connsiteY84" fmla="*/ 81314 h 702538"/>
              <a:gd name="connsiteX85" fmla="*/ 346001 w 743098"/>
              <a:gd name="connsiteY85" fmla="*/ 57406 h 702538"/>
              <a:gd name="connsiteX86" fmla="*/ 369909 w 743098"/>
              <a:gd name="connsiteY86" fmla="*/ 33308 h 702538"/>
              <a:gd name="connsiteX87" fmla="*/ 370004 w 743098"/>
              <a:gd name="connsiteY87" fmla="*/ 33308 h 702538"/>
              <a:gd name="connsiteX88" fmla="*/ 322379 w 743098"/>
              <a:gd name="connsiteY88" fmla="*/ 129701 h 702538"/>
              <a:gd name="connsiteX89" fmla="*/ 322379 w 743098"/>
              <a:gd name="connsiteY89" fmla="*/ 111318 h 702538"/>
              <a:gd name="connsiteX90" fmla="*/ 327142 w 743098"/>
              <a:gd name="connsiteY90" fmla="*/ 101793 h 702538"/>
              <a:gd name="connsiteX91" fmla="*/ 350573 w 743098"/>
              <a:gd name="connsiteY91" fmla="*/ 90458 h 702538"/>
              <a:gd name="connsiteX92" fmla="*/ 370004 w 743098"/>
              <a:gd name="connsiteY92" fmla="*/ 87315 h 702538"/>
              <a:gd name="connsiteX93" fmla="*/ 389816 w 743098"/>
              <a:gd name="connsiteY93" fmla="*/ 90363 h 702538"/>
              <a:gd name="connsiteX94" fmla="*/ 413248 w 743098"/>
              <a:gd name="connsiteY94" fmla="*/ 101698 h 702538"/>
              <a:gd name="connsiteX95" fmla="*/ 418010 w 743098"/>
              <a:gd name="connsiteY95" fmla="*/ 111223 h 702538"/>
              <a:gd name="connsiteX96" fmla="*/ 418010 w 743098"/>
              <a:gd name="connsiteY96" fmla="*/ 129606 h 702538"/>
              <a:gd name="connsiteX97" fmla="*/ 370004 w 743098"/>
              <a:gd name="connsiteY97" fmla="*/ 320201 h 702538"/>
              <a:gd name="connsiteX98" fmla="*/ 403532 w 743098"/>
              <a:gd name="connsiteY98" fmla="*/ 353539 h 702538"/>
              <a:gd name="connsiteX99" fmla="*/ 370195 w 743098"/>
              <a:gd name="connsiteY99" fmla="*/ 387067 h 702538"/>
              <a:gd name="connsiteX100" fmla="*/ 336667 w 743098"/>
              <a:gd name="connsiteY100" fmla="*/ 353729 h 702538"/>
              <a:gd name="connsiteX101" fmla="*/ 336667 w 743098"/>
              <a:gd name="connsiteY101" fmla="*/ 353634 h 702538"/>
              <a:gd name="connsiteX102" fmla="*/ 370004 w 743098"/>
              <a:gd name="connsiteY102" fmla="*/ 320201 h 702538"/>
              <a:gd name="connsiteX103" fmla="*/ 436679 w 743098"/>
              <a:gd name="connsiteY103" fmla="*/ 454218 h 702538"/>
              <a:gd name="connsiteX104" fmla="*/ 303329 w 743098"/>
              <a:gd name="connsiteY104" fmla="*/ 454218 h 702538"/>
              <a:gd name="connsiteX105" fmla="*/ 303329 w 743098"/>
              <a:gd name="connsiteY105" fmla="*/ 428881 h 702538"/>
              <a:gd name="connsiteX106" fmla="*/ 309997 w 743098"/>
              <a:gd name="connsiteY106" fmla="*/ 415546 h 702538"/>
              <a:gd name="connsiteX107" fmla="*/ 342572 w 743098"/>
              <a:gd name="connsiteY107" fmla="*/ 399640 h 702538"/>
              <a:gd name="connsiteX108" fmla="*/ 370004 w 743098"/>
              <a:gd name="connsiteY108" fmla="*/ 395353 h 702538"/>
              <a:gd name="connsiteX109" fmla="*/ 397532 w 743098"/>
              <a:gd name="connsiteY109" fmla="*/ 399449 h 702538"/>
              <a:gd name="connsiteX110" fmla="*/ 430107 w 743098"/>
              <a:gd name="connsiteY110" fmla="*/ 415356 h 702538"/>
              <a:gd name="connsiteX111" fmla="*/ 436679 w 743098"/>
              <a:gd name="connsiteY111" fmla="*/ 428881 h 702538"/>
              <a:gd name="connsiteX112" fmla="*/ 589079 w 743098"/>
              <a:gd name="connsiteY112" fmla="*/ 564327 h 702538"/>
              <a:gd name="connsiteX113" fmla="*/ 613082 w 743098"/>
              <a:gd name="connsiteY113" fmla="*/ 588330 h 702538"/>
              <a:gd name="connsiteX114" fmla="*/ 589079 w 743098"/>
              <a:gd name="connsiteY114" fmla="*/ 612333 h 702538"/>
              <a:gd name="connsiteX115" fmla="*/ 565077 w 743098"/>
              <a:gd name="connsiteY115" fmla="*/ 588330 h 702538"/>
              <a:gd name="connsiteX116" fmla="*/ 589079 w 743098"/>
              <a:gd name="connsiteY116" fmla="*/ 564327 h 702538"/>
              <a:gd name="connsiteX117" fmla="*/ 541454 w 743098"/>
              <a:gd name="connsiteY117" fmla="*/ 642337 h 702538"/>
              <a:gd name="connsiteX118" fmla="*/ 546217 w 743098"/>
              <a:gd name="connsiteY118" fmla="*/ 632812 h 702538"/>
              <a:gd name="connsiteX119" fmla="*/ 569648 w 743098"/>
              <a:gd name="connsiteY119" fmla="*/ 621477 h 702538"/>
              <a:gd name="connsiteX120" fmla="*/ 589079 w 743098"/>
              <a:gd name="connsiteY120" fmla="*/ 618334 h 702538"/>
              <a:gd name="connsiteX121" fmla="*/ 608891 w 743098"/>
              <a:gd name="connsiteY121" fmla="*/ 621382 h 702538"/>
              <a:gd name="connsiteX122" fmla="*/ 632323 w 743098"/>
              <a:gd name="connsiteY122" fmla="*/ 632716 h 702538"/>
              <a:gd name="connsiteX123" fmla="*/ 637085 w 743098"/>
              <a:gd name="connsiteY123" fmla="*/ 642241 h 702538"/>
              <a:gd name="connsiteX124" fmla="*/ 637085 w 743098"/>
              <a:gd name="connsiteY124" fmla="*/ 660625 h 702538"/>
              <a:gd name="connsiteX125" fmla="*/ 541454 w 743098"/>
              <a:gd name="connsiteY125" fmla="*/ 660625 h 702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</a:cxnLst>
            <a:rect l="l" t="t" r="r" b="b"/>
            <a:pathLst>
              <a:path w="743098" h="702538">
                <a:moveTo>
                  <a:pt x="657374" y="365921"/>
                </a:moveTo>
                <a:cubicBezTo>
                  <a:pt x="704719" y="365921"/>
                  <a:pt x="743099" y="327541"/>
                  <a:pt x="743099" y="280196"/>
                </a:cubicBezTo>
                <a:cubicBezTo>
                  <a:pt x="743099" y="232851"/>
                  <a:pt x="704719" y="194471"/>
                  <a:pt x="657374" y="194471"/>
                </a:cubicBezTo>
                <a:cubicBezTo>
                  <a:pt x="610029" y="194471"/>
                  <a:pt x="571649" y="232851"/>
                  <a:pt x="571649" y="280196"/>
                </a:cubicBezTo>
                <a:cubicBezTo>
                  <a:pt x="571658" y="284503"/>
                  <a:pt x="572009" y="288803"/>
                  <a:pt x="572696" y="293055"/>
                </a:cubicBezTo>
                <a:lnTo>
                  <a:pt x="473541" y="334489"/>
                </a:lnTo>
                <a:cubicBezTo>
                  <a:pt x="455758" y="303109"/>
                  <a:pt x="424669" y="281518"/>
                  <a:pt x="389054" y="275815"/>
                </a:cubicBezTo>
                <a:lnTo>
                  <a:pt x="389054" y="169325"/>
                </a:lnTo>
                <a:cubicBezTo>
                  <a:pt x="435215" y="158804"/>
                  <a:pt x="464107" y="112854"/>
                  <a:pt x="453586" y="66693"/>
                </a:cubicBezTo>
                <a:cubicBezTo>
                  <a:pt x="443065" y="20533"/>
                  <a:pt x="397115" y="-8359"/>
                  <a:pt x="350954" y="2162"/>
                </a:cubicBezTo>
                <a:cubicBezTo>
                  <a:pt x="304793" y="12683"/>
                  <a:pt x="275902" y="58633"/>
                  <a:pt x="286423" y="104793"/>
                </a:cubicBezTo>
                <a:cubicBezTo>
                  <a:pt x="293744" y="136918"/>
                  <a:pt x="318830" y="162003"/>
                  <a:pt x="350954" y="169325"/>
                </a:cubicBezTo>
                <a:lnTo>
                  <a:pt x="350954" y="275719"/>
                </a:lnTo>
                <a:cubicBezTo>
                  <a:pt x="315674" y="281425"/>
                  <a:pt x="284827" y="302688"/>
                  <a:pt x="266944" y="333631"/>
                </a:cubicBezTo>
                <a:lnTo>
                  <a:pt x="170456" y="293341"/>
                </a:lnTo>
                <a:cubicBezTo>
                  <a:pt x="177689" y="246552"/>
                  <a:pt x="145623" y="202758"/>
                  <a:pt x="98834" y="195525"/>
                </a:cubicBezTo>
                <a:cubicBezTo>
                  <a:pt x="52046" y="188291"/>
                  <a:pt x="8252" y="220357"/>
                  <a:pt x="1019" y="267146"/>
                </a:cubicBezTo>
                <a:cubicBezTo>
                  <a:pt x="-6215" y="313935"/>
                  <a:pt x="25851" y="357729"/>
                  <a:pt x="72640" y="364962"/>
                </a:cubicBezTo>
                <a:cubicBezTo>
                  <a:pt x="104988" y="369963"/>
                  <a:pt x="137361" y="356107"/>
                  <a:pt x="156073" y="329250"/>
                </a:cubicBezTo>
                <a:lnTo>
                  <a:pt x="253418" y="369064"/>
                </a:lnTo>
                <a:cubicBezTo>
                  <a:pt x="246516" y="402405"/>
                  <a:pt x="254288" y="437104"/>
                  <a:pt x="274754" y="464314"/>
                </a:cubicBezTo>
                <a:lnTo>
                  <a:pt x="195983" y="543848"/>
                </a:lnTo>
                <a:cubicBezTo>
                  <a:pt x="155691" y="518986"/>
                  <a:pt x="102874" y="531494"/>
                  <a:pt x="78012" y="571785"/>
                </a:cubicBezTo>
                <a:cubicBezTo>
                  <a:pt x="53150" y="612077"/>
                  <a:pt x="65658" y="664894"/>
                  <a:pt x="105950" y="689756"/>
                </a:cubicBezTo>
                <a:cubicBezTo>
                  <a:pt x="146240" y="714618"/>
                  <a:pt x="199057" y="702110"/>
                  <a:pt x="223920" y="661819"/>
                </a:cubicBezTo>
                <a:cubicBezTo>
                  <a:pt x="241296" y="633659"/>
                  <a:pt x="240914" y="598013"/>
                  <a:pt x="222938" y="570232"/>
                </a:cubicBezTo>
                <a:lnTo>
                  <a:pt x="302282" y="490889"/>
                </a:lnTo>
                <a:cubicBezTo>
                  <a:pt x="343028" y="519197"/>
                  <a:pt x="397076" y="519197"/>
                  <a:pt x="437822" y="490889"/>
                </a:cubicBezTo>
                <a:lnTo>
                  <a:pt x="517166" y="570137"/>
                </a:lnTo>
                <a:cubicBezTo>
                  <a:pt x="491422" y="609872"/>
                  <a:pt x="502765" y="662951"/>
                  <a:pt x="542498" y="688694"/>
                </a:cubicBezTo>
                <a:cubicBezTo>
                  <a:pt x="582233" y="714437"/>
                  <a:pt x="635313" y="703096"/>
                  <a:pt x="661056" y="663361"/>
                </a:cubicBezTo>
                <a:cubicBezTo>
                  <a:pt x="686799" y="623628"/>
                  <a:pt x="675457" y="570548"/>
                  <a:pt x="635722" y="544805"/>
                </a:cubicBezTo>
                <a:cubicBezTo>
                  <a:pt x="607743" y="526676"/>
                  <a:pt x="571791" y="526415"/>
                  <a:pt x="543550" y="544134"/>
                </a:cubicBezTo>
                <a:lnTo>
                  <a:pt x="465254" y="464791"/>
                </a:lnTo>
                <a:cubicBezTo>
                  <a:pt x="480968" y="444220"/>
                  <a:pt x="489471" y="419048"/>
                  <a:pt x="489448" y="393163"/>
                </a:cubicBezTo>
                <a:cubicBezTo>
                  <a:pt x="489414" y="385393"/>
                  <a:pt x="488649" y="377644"/>
                  <a:pt x="487162" y="370017"/>
                </a:cubicBezTo>
                <a:lnTo>
                  <a:pt x="587270" y="329059"/>
                </a:lnTo>
                <a:cubicBezTo>
                  <a:pt x="603220" y="352053"/>
                  <a:pt x="629390" y="365813"/>
                  <a:pt x="657374" y="365921"/>
                </a:cubicBezTo>
                <a:close/>
                <a:moveTo>
                  <a:pt x="657374" y="227713"/>
                </a:moveTo>
                <a:cubicBezTo>
                  <a:pt x="670683" y="227713"/>
                  <a:pt x="681472" y="238502"/>
                  <a:pt x="681472" y="251812"/>
                </a:cubicBezTo>
                <a:cubicBezTo>
                  <a:pt x="681472" y="265121"/>
                  <a:pt x="670682" y="275910"/>
                  <a:pt x="657374" y="275910"/>
                </a:cubicBezTo>
                <a:cubicBezTo>
                  <a:pt x="644064" y="275910"/>
                  <a:pt x="633275" y="265121"/>
                  <a:pt x="633275" y="251812"/>
                </a:cubicBezTo>
                <a:cubicBezTo>
                  <a:pt x="633275" y="251780"/>
                  <a:pt x="633275" y="251748"/>
                  <a:pt x="633275" y="251716"/>
                </a:cubicBezTo>
                <a:cubicBezTo>
                  <a:pt x="633379" y="238466"/>
                  <a:pt x="644123" y="227765"/>
                  <a:pt x="657374" y="227713"/>
                </a:cubicBezTo>
                <a:close/>
                <a:moveTo>
                  <a:pt x="609749" y="305818"/>
                </a:moveTo>
                <a:cubicBezTo>
                  <a:pt x="609843" y="302072"/>
                  <a:pt x="611629" y="298570"/>
                  <a:pt x="614606" y="296293"/>
                </a:cubicBezTo>
                <a:cubicBezTo>
                  <a:pt x="621728" y="291210"/>
                  <a:pt x="629647" y="287348"/>
                  <a:pt x="638038" y="284863"/>
                </a:cubicBezTo>
                <a:cubicBezTo>
                  <a:pt x="644479" y="282992"/>
                  <a:pt x="651143" y="281998"/>
                  <a:pt x="657850" y="281911"/>
                </a:cubicBezTo>
                <a:cubicBezTo>
                  <a:pt x="664563" y="281920"/>
                  <a:pt x="671238" y="282915"/>
                  <a:pt x="677662" y="284863"/>
                </a:cubicBezTo>
                <a:cubicBezTo>
                  <a:pt x="686144" y="287107"/>
                  <a:pt x="694105" y="290989"/>
                  <a:pt x="701093" y="296293"/>
                </a:cubicBezTo>
                <a:cubicBezTo>
                  <a:pt x="704014" y="298606"/>
                  <a:pt x="705758" y="302095"/>
                  <a:pt x="705856" y="305818"/>
                </a:cubicBezTo>
                <a:lnTo>
                  <a:pt x="705856" y="324106"/>
                </a:lnTo>
                <a:lnTo>
                  <a:pt x="609272" y="324106"/>
                </a:lnTo>
                <a:close/>
                <a:moveTo>
                  <a:pt x="86350" y="227713"/>
                </a:moveTo>
                <a:cubicBezTo>
                  <a:pt x="99659" y="227713"/>
                  <a:pt x="110448" y="238502"/>
                  <a:pt x="110448" y="251812"/>
                </a:cubicBezTo>
                <a:cubicBezTo>
                  <a:pt x="110448" y="265121"/>
                  <a:pt x="99658" y="275910"/>
                  <a:pt x="86350" y="275910"/>
                </a:cubicBezTo>
                <a:cubicBezTo>
                  <a:pt x="73041" y="275910"/>
                  <a:pt x="62252" y="265121"/>
                  <a:pt x="62252" y="251812"/>
                </a:cubicBezTo>
                <a:cubicBezTo>
                  <a:pt x="62252" y="251780"/>
                  <a:pt x="62252" y="251748"/>
                  <a:pt x="62252" y="251716"/>
                </a:cubicBezTo>
                <a:cubicBezTo>
                  <a:pt x="62351" y="238649"/>
                  <a:pt x="72809" y="228022"/>
                  <a:pt x="85874" y="227713"/>
                </a:cubicBezTo>
                <a:close/>
                <a:moveTo>
                  <a:pt x="133975" y="324202"/>
                </a:moveTo>
                <a:lnTo>
                  <a:pt x="37772" y="324202"/>
                </a:lnTo>
                <a:lnTo>
                  <a:pt x="37772" y="305818"/>
                </a:lnTo>
                <a:cubicBezTo>
                  <a:pt x="37867" y="302072"/>
                  <a:pt x="39653" y="298570"/>
                  <a:pt x="42630" y="296293"/>
                </a:cubicBezTo>
                <a:cubicBezTo>
                  <a:pt x="49753" y="291210"/>
                  <a:pt x="57671" y="287348"/>
                  <a:pt x="66062" y="284863"/>
                </a:cubicBezTo>
                <a:cubicBezTo>
                  <a:pt x="72503" y="282992"/>
                  <a:pt x="79167" y="281998"/>
                  <a:pt x="85874" y="281911"/>
                </a:cubicBezTo>
                <a:cubicBezTo>
                  <a:pt x="92587" y="281920"/>
                  <a:pt x="99262" y="282915"/>
                  <a:pt x="105686" y="284863"/>
                </a:cubicBezTo>
                <a:cubicBezTo>
                  <a:pt x="114168" y="287107"/>
                  <a:pt x="122129" y="290989"/>
                  <a:pt x="129117" y="296293"/>
                </a:cubicBezTo>
                <a:cubicBezTo>
                  <a:pt x="132038" y="298606"/>
                  <a:pt x="133782" y="302095"/>
                  <a:pt x="133880" y="305818"/>
                </a:cubicBezTo>
                <a:close/>
                <a:moveTo>
                  <a:pt x="150929" y="564327"/>
                </a:moveTo>
                <a:cubicBezTo>
                  <a:pt x="164186" y="564327"/>
                  <a:pt x="174932" y="575073"/>
                  <a:pt x="174932" y="588330"/>
                </a:cubicBezTo>
                <a:cubicBezTo>
                  <a:pt x="174932" y="601587"/>
                  <a:pt x="164186" y="612333"/>
                  <a:pt x="150929" y="612333"/>
                </a:cubicBezTo>
                <a:cubicBezTo>
                  <a:pt x="137673" y="612333"/>
                  <a:pt x="126926" y="601587"/>
                  <a:pt x="126926" y="588330"/>
                </a:cubicBezTo>
                <a:cubicBezTo>
                  <a:pt x="126926" y="575073"/>
                  <a:pt x="137673" y="564327"/>
                  <a:pt x="150929" y="564327"/>
                </a:cubicBezTo>
                <a:close/>
                <a:moveTo>
                  <a:pt x="198554" y="660720"/>
                </a:moveTo>
                <a:lnTo>
                  <a:pt x="103304" y="660720"/>
                </a:lnTo>
                <a:lnTo>
                  <a:pt x="103304" y="642337"/>
                </a:lnTo>
                <a:cubicBezTo>
                  <a:pt x="103389" y="638610"/>
                  <a:pt x="105136" y="635116"/>
                  <a:pt x="108067" y="632812"/>
                </a:cubicBezTo>
                <a:cubicBezTo>
                  <a:pt x="115183" y="627740"/>
                  <a:pt x="123105" y="623908"/>
                  <a:pt x="131498" y="621477"/>
                </a:cubicBezTo>
                <a:cubicBezTo>
                  <a:pt x="137810" y="619583"/>
                  <a:pt x="144343" y="618526"/>
                  <a:pt x="150929" y="618334"/>
                </a:cubicBezTo>
                <a:cubicBezTo>
                  <a:pt x="157647" y="618365"/>
                  <a:pt x="164324" y="619393"/>
                  <a:pt x="170741" y="621382"/>
                </a:cubicBezTo>
                <a:cubicBezTo>
                  <a:pt x="179221" y="623584"/>
                  <a:pt x="187183" y="627436"/>
                  <a:pt x="194173" y="632716"/>
                </a:cubicBezTo>
                <a:cubicBezTo>
                  <a:pt x="197104" y="635021"/>
                  <a:pt x="198851" y="638514"/>
                  <a:pt x="198935" y="642241"/>
                </a:cubicBezTo>
                <a:close/>
                <a:moveTo>
                  <a:pt x="370004" y="33308"/>
                </a:moveTo>
                <a:cubicBezTo>
                  <a:pt x="383261" y="33308"/>
                  <a:pt x="394007" y="44055"/>
                  <a:pt x="394007" y="57311"/>
                </a:cubicBezTo>
                <a:cubicBezTo>
                  <a:pt x="394007" y="70568"/>
                  <a:pt x="383260" y="81314"/>
                  <a:pt x="370004" y="81314"/>
                </a:cubicBezTo>
                <a:cubicBezTo>
                  <a:pt x="356785" y="81314"/>
                  <a:pt x="346054" y="70625"/>
                  <a:pt x="346001" y="57406"/>
                </a:cubicBezTo>
                <a:cubicBezTo>
                  <a:pt x="345949" y="44150"/>
                  <a:pt x="356652" y="33361"/>
                  <a:pt x="369909" y="33308"/>
                </a:cubicBezTo>
                <a:cubicBezTo>
                  <a:pt x="369941" y="33308"/>
                  <a:pt x="369973" y="33308"/>
                  <a:pt x="370004" y="33308"/>
                </a:cubicBezTo>
                <a:close/>
                <a:moveTo>
                  <a:pt x="322379" y="129701"/>
                </a:moveTo>
                <a:lnTo>
                  <a:pt x="322379" y="111318"/>
                </a:lnTo>
                <a:cubicBezTo>
                  <a:pt x="322464" y="107591"/>
                  <a:pt x="324211" y="104097"/>
                  <a:pt x="327142" y="101793"/>
                </a:cubicBezTo>
                <a:cubicBezTo>
                  <a:pt x="334258" y="96721"/>
                  <a:pt x="342180" y="92889"/>
                  <a:pt x="350573" y="90458"/>
                </a:cubicBezTo>
                <a:cubicBezTo>
                  <a:pt x="356885" y="88565"/>
                  <a:pt x="363418" y="87507"/>
                  <a:pt x="370004" y="87315"/>
                </a:cubicBezTo>
                <a:cubicBezTo>
                  <a:pt x="376722" y="87346"/>
                  <a:pt x="383399" y="88374"/>
                  <a:pt x="389816" y="90363"/>
                </a:cubicBezTo>
                <a:cubicBezTo>
                  <a:pt x="398296" y="92565"/>
                  <a:pt x="406258" y="96417"/>
                  <a:pt x="413248" y="101698"/>
                </a:cubicBezTo>
                <a:cubicBezTo>
                  <a:pt x="416179" y="104002"/>
                  <a:pt x="417926" y="107496"/>
                  <a:pt x="418010" y="111223"/>
                </a:cubicBezTo>
                <a:lnTo>
                  <a:pt x="418010" y="129606"/>
                </a:lnTo>
                <a:close/>
                <a:moveTo>
                  <a:pt x="370004" y="320201"/>
                </a:moveTo>
                <a:cubicBezTo>
                  <a:pt x="388469" y="320149"/>
                  <a:pt x="403480" y="335074"/>
                  <a:pt x="403532" y="353539"/>
                </a:cubicBezTo>
                <a:cubicBezTo>
                  <a:pt x="403585" y="372003"/>
                  <a:pt x="388659" y="387013"/>
                  <a:pt x="370195" y="387067"/>
                </a:cubicBezTo>
                <a:cubicBezTo>
                  <a:pt x="351731" y="387119"/>
                  <a:pt x="336719" y="372193"/>
                  <a:pt x="336667" y="353729"/>
                </a:cubicBezTo>
                <a:cubicBezTo>
                  <a:pt x="336667" y="353698"/>
                  <a:pt x="336667" y="353665"/>
                  <a:pt x="336667" y="353634"/>
                </a:cubicBezTo>
                <a:cubicBezTo>
                  <a:pt x="336667" y="335207"/>
                  <a:pt x="351577" y="320254"/>
                  <a:pt x="370004" y="320201"/>
                </a:cubicBezTo>
                <a:close/>
                <a:moveTo>
                  <a:pt x="436679" y="454218"/>
                </a:moveTo>
                <a:lnTo>
                  <a:pt x="303329" y="454218"/>
                </a:lnTo>
                <a:lnTo>
                  <a:pt x="303329" y="428881"/>
                </a:lnTo>
                <a:cubicBezTo>
                  <a:pt x="303456" y="423666"/>
                  <a:pt x="305900" y="418777"/>
                  <a:pt x="309997" y="415546"/>
                </a:cubicBezTo>
                <a:cubicBezTo>
                  <a:pt x="319882" y="408446"/>
                  <a:pt x="330896" y="403069"/>
                  <a:pt x="342572" y="399640"/>
                </a:cubicBezTo>
                <a:cubicBezTo>
                  <a:pt x="351489" y="397013"/>
                  <a:pt x="360712" y="395572"/>
                  <a:pt x="370004" y="395353"/>
                </a:cubicBezTo>
                <a:cubicBezTo>
                  <a:pt x="379329" y="395381"/>
                  <a:pt x="388602" y="396761"/>
                  <a:pt x="397532" y="399449"/>
                </a:cubicBezTo>
                <a:cubicBezTo>
                  <a:pt x="409346" y="402517"/>
                  <a:pt x="420423" y="407926"/>
                  <a:pt x="430107" y="415356"/>
                </a:cubicBezTo>
                <a:cubicBezTo>
                  <a:pt x="434219" y="418648"/>
                  <a:pt x="436633" y="423614"/>
                  <a:pt x="436679" y="428881"/>
                </a:cubicBezTo>
                <a:close/>
                <a:moveTo>
                  <a:pt x="589079" y="564327"/>
                </a:moveTo>
                <a:cubicBezTo>
                  <a:pt x="602336" y="564327"/>
                  <a:pt x="613082" y="575073"/>
                  <a:pt x="613082" y="588330"/>
                </a:cubicBezTo>
                <a:cubicBezTo>
                  <a:pt x="613082" y="601587"/>
                  <a:pt x="602336" y="612333"/>
                  <a:pt x="589079" y="612333"/>
                </a:cubicBezTo>
                <a:cubicBezTo>
                  <a:pt x="575823" y="612333"/>
                  <a:pt x="565077" y="601587"/>
                  <a:pt x="565077" y="588330"/>
                </a:cubicBezTo>
                <a:cubicBezTo>
                  <a:pt x="565077" y="575073"/>
                  <a:pt x="575823" y="564327"/>
                  <a:pt x="589079" y="564327"/>
                </a:cubicBezTo>
                <a:close/>
                <a:moveTo>
                  <a:pt x="541454" y="642337"/>
                </a:moveTo>
                <a:cubicBezTo>
                  <a:pt x="541539" y="638610"/>
                  <a:pt x="543286" y="635116"/>
                  <a:pt x="546217" y="632812"/>
                </a:cubicBezTo>
                <a:cubicBezTo>
                  <a:pt x="553333" y="627740"/>
                  <a:pt x="561255" y="623908"/>
                  <a:pt x="569648" y="621477"/>
                </a:cubicBezTo>
                <a:cubicBezTo>
                  <a:pt x="575960" y="619583"/>
                  <a:pt x="582493" y="618526"/>
                  <a:pt x="589079" y="618334"/>
                </a:cubicBezTo>
                <a:cubicBezTo>
                  <a:pt x="595797" y="618365"/>
                  <a:pt x="602475" y="619393"/>
                  <a:pt x="608891" y="621382"/>
                </a:cubicBezTo>
                <a:cubicBezTo>
                  <a:pt x="617371" y="623584"/>
                  <a:pt x="625333" y="627436"/>
                  <a:pt x="632323" y="632716"/>
                </a:cubicBezTo>
                <a:cubicBezTo>
                  <a:pt x="635254" y="635021"/>
                  <a:pt x="637001" y="638514"/>
                  <a:pt x="637085" y="642241"/>
                </a:cubicBezTo>
                <a:lnTo>
                  <a:pt x="637085" y="660625"/>
                </a:lnTo>
                <a:lnTo>
                  <a:pt x="541454" y="66062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2000">
                <a:schemeClr val="accent1">
                  <a:lumMod val="75000"/>
                </a:schemeClr>
              </a:gs>
            </a:gsLst>
            <a:lin ang="0" scaled="1"/>
          </a:gra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A08A27E-F9C0-13FE-5A13-37B5D96B1CAD}"/>
              </a:ext>
            </a:extLst>
          </p:cNvPr>
          <p:cNvGrpSpPr/>
          <p:nvPr/>
        </p:nvGrpSpPr>
        <p:grpSpPr>
          <a:xfrm>
            <a:off x="5713412" y="1231974"/>
            <a:ext cx="762000" cy="647700"/>
            <a:chOff x="5713412" y="1231974"/>
            <a:chExt cx="762000" cy="647700"/>
          </a:xfrm>
          <a:gradFill>
            <a:gsLst>
              <a:gs pos="0">
                <a:schemeClr val="accent2"/>
              </a:gs>
              <a:gs pos="92000">
                <a:schemeClr val="accent2">
                  <a:lumMod val="75000"/>
                </a:schemeClr>
              </a:gs>
            </a:gsLst>
            <a:lin ang="0" scaled="1"/>
          </a:gradFill>
        </p:grpSpPr>
        <p:sp>
          <p:nvSpPr>
            <p:cNvPr id="44" name="Graphic 12" descr="Monitor with solid fill">
              <a:extLst>
                <a:ext uri="{FF2B5EF4-FFF2-40B4-BE49-F238E27FC236}">
                  <a16:creationId xmlns:a16="http://schemas.microsoft.com/office/drawing/2014/main" id="{C2EED347-A2F9-86FA-AFCF-96F21FD24235}"/>
                </a:ext>
              </a:extLst>
            </p:cNvPr>
            <p:cNvSpPr/>
            <p:nvPr/>
          </p:nvSpPr>
          <p:spPr>
            <a:xfrm>
              <a:off x="5713412" y="1231974"/>
              <a:ext cx="762000" cy="647700"/>
            </a:xfrm>
            <a:custGeom>
              <a:avLst/>
              <a:gdLst>
                <a:gd name="connsiteX0" fmla="*/ 704850 w 762000"/>
                <a:gd name="connsiteY0" fmla="*/ 476250 h 647700"/>
                <a:gd name="connsiteX1" fmla="*/ 57150 w 762000"/>
                <a:gd name="connsiteY1" fmla="*/ 476250 h 647700"/>
                <a:gd name="connsiteX2" fmla="*/ 57150 w 762000"/>
                <a:gd name="connsiteY2" fmla="*/ 57150 h 647700"/>
                <a:gd name="connsiteX3" fmla="*/ 704850 w 762000"/>
                <a:gd name="connsiteY3" fmla="*/ 57150 h 647700"/>
                <a:gd name="connsiteX4" fmla="*/ 704850 w 762000"/>
                <a:gd name="connsiteY4" fmla="*/ 476250 h 647700"/>
                <a:gd name="connsiteX5" fmla="*/ 723900 w 762000"/>
                <a:gd name="connsiteY5" fmla="*/ 0 h 647700"/>
                <a:gd name="connsiteX6" fmla="*/ 38100 w 762000"/>
                <a:gd name="connsiteY6" fmla="*/ 0 h 647700"/>
                <a:gd name="connsiteX7" fmla="*/ 0 w 762000"/>
                <a:gd name="connsiteY7" fmla="*/ 38100 h 647700"/>
                <a:gd name="connsiteX8" fmla="*/ 0 w 762000"/>
                <a:gd name="connsiteY8" fmla="*/ 495300 h 647700"/>
                <a:gd name="connsiteX9" fmla="*/ 38100 w 762000"/>
                <a:gd name="connsiteY9" fmla="*/ 533400 h 647700"/>
                <a:gd name="connsiteX10" fmla="*/ 304800 w 762000"/>
                <a:gd name="connsiteY10" fmla="*/ 533400 h 647700"/>
                <a:gd name="connsiteX11" fmla="*/ 304800 w 762000"/>
                <a:gd name="connsiteY11" fmla="*/ 590550 h 647700"/>
                <a:gd name="connsiteX12" fmla="*/ 209550 w 762000"/>
                <a:gd name="connsiteY12" fmla="*/ 590550 h 647700"/>
                <a:gd name="connsiteX13" fmla="*/ 209550 w 762000"/>
                <a:gd name="connsiteY13" fmla="*/ 647700 h 647700"/>
                <a:gd name="connsiteX14" fmla="*/ 552450 w 762000"/>
                <a:gd name="connsiteY14" fmla="*/ 647700 h 647700"/>
                <a:gd name="connsiteX15" fmla="*/ 552450 w 762000"/>
                <a:gd name="connsiteY15" fmla="*/ 590550 h 647700"/>
                <a:gd name="connsiteX16" fmla="*/ 457200 w 762000"/>
                <a:gd name="connsiteY16" fmla="*/ 590550 h 647700"/>
                <a:gd name="connsiteX17" fmla="*/ 457200 w 762000"/>
                <a:gd name="connsiteY17" fmla="*/ 533400 h 647700"/>
                <a:gd name="connsiteX18" fmla="*/ 723900 w 762000"/>
                <a:gd name="connsiteY18" fmla="*/ 533400 h 647700"/>
                <a:gd name="connsiteX19" fmla="*/ 762000 w 762000"/>
                <a:gd name="connsiteY19" fmla="*/ 495300 h 647700"/>
                <a:gd name="connsiteX20" fmla="*/ 762000 w 762000"/>
                <a:gd name="connsiteY20" fmla="*/ 38100 h 647700"/>
                <a:gd name="connsiteX21" fmla="*/ 723900 w 762000"/>
                <a:gd name="connsiteY21" fmla="*/ 0 h 64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62000" h="647700">
                  <a:moveTo>
                    <a:pt x="704850" y="476250"/>
                  </a:moveTo>
                  <a:lnTo>
                    <a:pt x="57150" y="476250"/>
                  </a:lnTo>
                  <a:lnTo>
                    <a:pt x="57150" y="57150"/>
                  </a:lnTo>
                  <a:lnTo>
                    <a:pt x="704850" y="57150"/>
                  </a:lnTo>
                  <a:lnTo>
                    <a:pt x="704850" y="476250"/>
                  </a:lnTo>
                  <a:close/>
                  <a:moveTo>
                    <a:pt x="723900" y="0"/>
                  </a:moveTo>
                  <a:lnTo>
                    <a:pt x="38100" y="0"/>
                  </a:lnTo>
                  <a:cubicBezTo>
                    <a:pt x="17145" y="0"/>
                    <a:pt x="0" y="17145"/>
                    <a:pt x="0" y="38100"/>
                  </a:cubicBezTo>
                  <a:lnTo>
                    <a:pt x="0" y="495300"/>
                  </a:lnTo>
                  <a:cubicBezTo>
                    <a:pt x="0" y="516255"/>
                    <a:pt x="17145" y="533400"/>
                    <a:pt x="38100" y="533400"/>
                  </a:cubicBezTo>
                  <a:lnTo>
                    <a:pt x="304800" y="533400"/>
                  </a:lnTo>
                  <a:lnTo>
                    <a:pt x="304800" y="590550"/>
                  </a:lnTo>
                  <a:lnTo>
                    <a:pt x="209550" y="590550"/>
                  </a:lnTo>
                  <a:lnTo>
                    <a:pt x="209550" y="647700"/>
                  </a:lnTo>
                  <a:lnTo>
                    <a:pt x="552450" y="647700"/>
                  </a:lnTo>
                  <a:lnTo>
                    <a:pt x="552450" y="590550"/>
                  </a:lnTo>
                  <a:lnTo>
                    <a:pt x="457200" y="590550"/>
                  </a:lnTo>
                  <a:lnTo>
                    <a:pt x="457200" y="533400"/>
                  </a:lnTo>
                  <a:lnTo>
                    <a:pt x="723900" y="533400"/>
                  </a:lnTo>
                  <a:cubicBezTo>
                    <a:pt x="744855" y="533400"/>
                    <a:pt x="762000" y="516255"/>
                    <a:pt x="762000" y="495300"/>
                  </a:cubicBezTo>
                  <a:lnTo>
                    <a:pt x="762000" y="38100"/>
                  </a:lnTo>
                  <a:cubicBezTo>
                    <a:pt x="762000" y="17145"/>
                    <a:pt x="744855" y="0"/>
                    <a:pt x="723900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733BF99-FDB9-9AE2-F4CA-2850BC6151B4}"/>
                </a:ext>
              </a:extLst>
            </p:cNvPr>
            <p:cNvSpPr/>
            <p:nvPr/>
          </p:nvSpPr>
          <p:spPr>
            <a:xfrm>
              <a:off x="5970587" y="1376107"/>
              <a:ext cx="247650" cy="247650"/>
            </a:xfrm>
            <a:custGeom>
              <a:avLst/>
              <a:gdLst>
                <a:gd name="connsiteX0" fmla="*/ 123825 w 247650"/>
                <a:gd name="connsiteY0" fmla="*/ 0 h 247650"/>
                <a:gd name="connsiteX1" fmla="*/ 0 w 247650"/>
                <a:gd name="connsiteY1" fmla="*/ 123825 h 247650"/>
                <a:gd name="connsiteX2" fmla="*/ 123825 w 247650"/>
                <a:gd name="connsiteY2" fmla="*/ 247650 h 247650"/>
                <a:gd name="connsiteX3" fmla="*/ 247650 w 247650"/>
                <a:gd name="connsiteY3" fmla="*/ 123825 h 247650"/>
                <a:gd name="connsiteX4" fmla="*/ 123825 w 247650"/>
                <a:gd name="connsiteY4" fmla="*/ 0 h 247650"/>
                <a:gd name="connsiteX5" fmla="*/ 228117 w 247650"/>
                <a:gd name="connsiteY5" fmla="*/ 114300 h 247650"/>
                <a:gd name="connsiteX6" fmla="*/ 194604 w 247650"/>
                <a:gd name="connsiteY6" fmla="*/ 114300 h 247650"/>
                <a:gd name="connsiteX7" fmla="*/ 154828 w 247650"/>
                <a:gd name="connsiteY7" fmla="*/ 23738 h 247650"/>
                <a:gd name="connsiteX8" fmla="*/ 228117 w 247650"/>
                <a:gd name="connsiteY8" fmla="*/ 114300 h 247650"/>
                <a:gd name="connsiteX9" fmla="*/ 114300 w 247650"/>
                <a:gd name="connsiteY9" fmla="*/ 30724 h 247650"/>
                <a:gd name="connsiteX10" fmla="*/ 114300 w 247650"/>
                <a:gd name="connsiteY10" fmla="*/ 114300 h 247650"/>
                <a:gd name="connsiteX11" fmla="*/ 72144 w 247650"/>
                <a:gd name="connsiteY11" fmla="*/ 114300 h 247650"/>
                <a:gd name="connsiteX12" fmla="*/ 114300 w 247650"/>
                <a:gd name="connsiteY12" fmla="*/ 30724 h 247650"/>
                <a:gd name="connsiteX13" fmla="*/ 114300 w 247650"/>
                <a:gd name="connsiteY13" fmla="*/ 133350 h 247650"/>
                <a:gd name="connsiteX14" fmla="*/ 114300 w 247650"/>
                <a:gd name="connsiteY14" fmla="*/ 216936 h 247650"/>
                <a:gd name="connsiteX15" fmla="*/ 72152 w 247650"/>
                <a:gd name="connsiteY15" fmla="*/ 133350 h 247650"/>
                <a:gd name="connsiteX16" fmla="*/ 133350 w 247650"/>
                <a:gd name="connsiteY16" fmla="*/ 216920 h 247650"/>
                <a:gd name="connsiteX17" fmla="*/ 133350 w 247650"/>
                <a:gd name="connsiteY17" fmla="*/ 133350 h 247650"/>
                <a:gd name="connsiteX18" fmla="*/ 175498 w 247650"/>
                <a:gd name="connsiteY18" fmla="*/ 133350 h 247650"/>
                <a:gd name="connsiteX19" fmla="*/ 133350 w 247650"/>
                <a:gd name="connsiteY19" fmla="*/ 216920 h 247650"/>
                <a:gd name="connsiteX20" fmla="*/ 133350 w 247650"/>
                <a:gd name="connsiteY20" fmla="*/ 114300 h 247650"/>
                <a:gd name="connsiteX21" fmla="*/ 133350 w 247650"/>
                <a:gd name="connsiteY21" fmla="*/ 30738 h 247650"/>
                <a:gd name="connsiteX22" fmla="*/ 175498 w 247650"/>
                <a:gd name="connsiteY22" fmla="*/ 114300 h 247650"/>
                <a:gd name="connsiteX23" fmla="*/ 92647 w 247650"/>
                <a:gd name="connsiteY23" fmla="*/ 23790 h 247650"/>
                <a:gd name="connsiteX24" fmla="*/ 53048 w 247650"/>
                <a:gd name="connsiteY24" fmla="*/ 114300 h 247650"/>
                <a:gd name="connsiteX25" fmla="*/ 19533 w 247650"/>
                <a:gd name="connsiteY25" fmla="*/ 114300 h 247650"/>
                <a:gd name="connsiteX26" fmla="*/ 92647 w 247650"/>
                <a:gd name="connsiteY26" fmla="*/ 23790 h 247650"/>
                <a:gd name="connsiteX27" fmla="*/ 19533 w 247650"/>
                <a:gd name="connsiteY27" fmla="*/ 133350 h 247650"/>
                <a:gd name="connsiteX28" fmla="*/ 53046 w 247650"/>
                <a:gd name="connsiteY28" fmla="*/ 133350 h 247650"/>
                <a:gd name="connsiteX29" fmla="*/ 92788 w 247650"/>
                <a:gd name="connsiteY29" fmla="*/ 223902 h 247650"/>
                <a:gd name="connsiteX30" fmla="*/ 19533 w 247650"/>
                <a:gd name="connsiteY30" fmla="*/ 133350 h 247650"/>
                <a:gd name="connsiteX31" fmla="*/ 154837 w 247650"/>
                <a:gd name="connsiteY31" fmla="*/ 223910 h 247650"/>
                <a:gd name="connsiteX32" fmla="*/ 194604 w 247650"/>
                <a:gd name="connsiteY32" fmla="*/ 133350 h 247650"/>
                <a:gd name="connsiteX33" fmla="*/ 228117 w 247650"/>
                <a:gd name="connsiteY33" fmla="*/ 133350 h 247650"/>
                <a:gd name="connsiteX34" fmla="*/ 154837 w 247650"/>
                <a:gd name="connsiteY34" fmla="*/ 223910 h 24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47650" h="247650">
                  <a:moveTo>
                    <a:pt x="123825" y="0"/>
                  </a:moveTo>
                  <a:cubicBezTo>
                    <a:pt x="55438" y="0"/>
                    <a:pt x="0" y="55438"/>
                    <a:pt x="0" y="123825"/>
                  </a:cubicBezTo>
                  <a:cubicBezTo>
                    <a:pt x="0" y="192212"/>
                    <a:pt x="55438" y="247650"/>
                    <a:pt x="123825" y="247650"/>
                  </a:cubicBezTo>
                  <a:cubicBezTo>
                    <a:pt x="192212" y="247650"/>
                    <a:pt x="247650" y="192212"/>
                    <a:pt x="247650" y="123825"/>
                  </a:cubicBezTo>
                  <a:cubicBezTo>
                    <a:pt x="247572" y="55471"/>
                    <a:pt x="192179" y="78"/>
                    <a:pt x="123825" y="0"/>
                  </a:cubicBezTo>
                  <a:close/>
                  <a:moveTo>
                    <a:pt x="228117" y="114300"/>
                  </a:moveTo>
                  <a:lnTo>
                    <a:pt x="194604" y="114300"/>
                  </a:lnTo>
                  <a:cubicBezTo>
                    <a:pt x="193287" y="80166"/>
                    <a:pt x="179072" y="47802"/>
                    <a:pt x="154828" y="23738"/>
                  </a:cubicBezTo>
                  <a:cubicBezTo>
                    <a:pt x="195302" y="36360"/>
                    <a:pt x="224212" y="72084"/>
                    <a:pt x="228117" y="114300"/>
                  </a:cubicBezTo>
                  <a:close/>
                  <a:moveTo>
                    <a:pt x="114300" y="30724"/>
                  </a:moveTo>
                  <a:lnTo>
                    <a:pt x="114300" y="114300"/>
                  </a:lnTo>
                  <a:lnTo>
                    <a:pt x="72144" y="114300"/>
                  </a:lnTo>
                  <a:cubicBezTo>
                    <a:pt x="74563" y="78379"/>
                    <a:pt x="90519" y="47053"/>
                    <a:pt x="114300" y="30724"/>
                  </a:cubicBezTo>
                  <a:close/>
                  <a:moveTo>
                    <a:pt x="114300" y="133350"/>
                  </a:moveTo>
                  <a:lnTo>
                    <a:pt x="114300" y="216936"/>
                  </a:lnTo>
                  <a:cubicBezTo>
                    <a:pt x="90546" y="200580"/>
                    <a:pt x="74581" y="169150"/>
                    <a:pt x="72152" y="133350"/>
                  </a:cubicBezTo>
                  <a:close/>
                  <a:moveTo>
                    <a:pt x="133350" y="216920"/>
                  </a:moveTo>
                  <a:lnTo>
                    <a:pt x="133350" y="133350"/>
                  </a:lnTo>
                  <a:lnTo>
                    <a:pt x="175498" y="133350"/>
                  </a:lnTo>
                  <a:cubicBezTo>
                    <a:pt x="173069" y="169111"/>
                    <a:pt x="157093" y="200556"/>
                    <a:pt x="133350" y="216920"/>
                  </a:cubicBezTo>
                  <a:close/>
                  <a:moveTo>
                    <a:pt x="133350" y="114300"/>
                  </a:moveTo>
                  <a:lnTo>
                    <a:pt x="133350" y="30738"/>
                  </a:lnTo>
                  <a:cubicBezTo>
                    <a:pt x="157090" y="47102"/>
                    <a:pt x="173069" y="78541"/>
                    <a:pt x="175498" y="114300"/>
                  </a:cubicBezTo>
                  <a:close/>
                  <a:moveTo>
                    <a:pt x="92647" y="23790"/>
                  </a:moveTo>
                  <a:cubicBezTo>
                    <a:pt x="68447" y="47846"/>
                    <a:pt x="54292" y="80200"/>
                    <a:pt x="53048" y="114300"/>
                  </a:cubicBezTo>
                  <a:lnTo>
                    <a:pt x="19533" y="114300"/>
                  </a:lnTo>
                  <a:cubicBezTo>
                    <a:pt x="23431" y="72150"/>
                    <a:pt x="52259" y="36464"/>
                    <a:pt x="92647" y="23790"/>
                  </a:cubicBezTo>
                  <a:close/>
                  <a:moveTo>
                    <a:pt x="19533" y="133350"/>
                  </a:moveTo>
                  <a:lnTo>
                    <a:pt x="53046" y="133350"/>
                  </a:lnTo>
                  <a:cubicBezTo>
                    <a:pt x="54347" y="167478"/>
                    <a:pt x="68550" y="199840"/>
                    <a:pt x="92788" y="223902"/>
                  </a:cubicBezTo>
                  <a:cubicBezTo>
                    <a:pt x="52331" y="211269"/>
                    <a:pt x="23437" y="175552"/>
                    <a:pt x="19533" y="133350"/>
                  </a:cubicBezTo>
                  <a:close/>
                  <a:moveTo>
                    <a:pt x="154837" y="223910"/>
                  </a:moveTo>
                  <a:cubicBezTo>
                    <a:pt x="179077" y="199844"/>
                    <a:pt x="193288" y="167482"/>
                    <a:pt x="194604" y="133350"/>
                  </a:cubicBezTo>
                  <a:lnTo>
                    <a:pt x="228117" y="133350"/>
                  </a:lnTo>
                  <a:cubicBezTo>
                    <a:pt x="224212" y="175562"/>
                    <a:pt x="195306" y="211284"/>
                    <a:pt x="154837" y="22391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80CA57B-0D8A-0B75-ED9B-AC7715F07235}"/>
              </a:ext>
            </a:extLst>
          </p:cNvPr>
          <p:cNvGrpSpPr/>
          <p:nvPr/>
        </p:nvGrpSpPr>
        <p:grpSpPr>
          <a:xfrm>
            <a:off x="10175399" y="4723265"/>
            <a:ext cx="623985" cy="607781"/>
            <a:chOff x="10175399" y="4723265"/>
            <a:chExt cx="623985" cy="607781"/>
          </a:xfrm>
          <a:gradFill>
            <a:gsLst>
              <a:gs pos="1000">
                <a:schemeClr val="accent4"/>
              </a:gs>
              <a:gs pos="100000">
                <a:schemeClr val="accent4">
                  <a:lumMod val="75000"/>
                </a:schemeClr>
              </a:gs>
            </a:gsLst>
            <a:lin ang="5400000" scaled="1"/>
          </a:gra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67EA9CA-2142-0D5B-0C45-F1B517A6DF12}"/>
                </a:ext>
              </a:extLst>
            </p:cNvPr>
            <p:cNvSpPr/>
            <p:nvPr/>
          </p:nvSpPr>
          <p:spPr>
            <a:xfrm>
              <a:off x="10175399" y="4896202"/>
              <a:ext cx="313165" cy="394879"/>
            </a:xfrm>
            <a:custGeom>
              <a:avLst/>
              <a:gdLst>
                <a:gd name="connsiteX0" fmla="*/ 112761 w 313165"/>
                <a:gd name="connsiteY0" fmla="*/ 98585 h 394879"/>
                <a:gd name="connsiteX1" fmla="*/ 138783 w 313165"/>
                <a:gd name="connsiteY1" fmla="*/ 105562 h 394879"/>
                <a:gd name="connsiteX2" fmla="*/ 141441 w 313165"/>
                <a:gd name="connsiteY2" fmla="*/ 103710 h 394879"/>
                <a:gd name="connsiteX3" fmla="*/ 145251 w 313165"/>
                <a:gd name="connsiteY3" fmla="*/ 78621 h 394879"/>
                <a:gd name="connsiteX4" fmla="*/ 105341 w 313165"/>
                <a:gd name="connsiteY4" fmla="*/ 9536 h 394879"/>
                <a:gd name="connsiteX5" fmla="*/ 79322 w 313165"/>
                <a:gd name="connsiteY5" fmla="*/ 2551 h 394879"/>
                <a:gd name="connsiteX6" fmla="*/ 79300 w 313165"/>
                <a:gd name="connsiteY6" fmla="*/ 2564 h 394879"/>
                <a:gd name="connsiteX7" fmla="*/ 10272 w 313165"/>
                <a:gd name="connsiteY7" fmla="*/ 42445 h 394879"/>
                <a:gd name="connsiteX8" fmla="*/ 1462 w 313165"/>
                <a:gd name="connsiteY8" fmla="*/ 67276 h 394879"/>
                <a:gd name="connsiteX9" fmla="*/ 26637 w 313165"/>
                <a:gd name="connsiteY9" fmla="*/ 76868 h 394879"/>
                <a:gd name="connsiteX10" fmla="*/ 28370 w 313165"/>
                <a:gd name="connsiteY10" fmla="*/ 75982 h 394879"/>
                <a:gd name="connsiteX11" fmla="*/ 56993 w 313165"/>
                <a:gd name="connsiteY11" fmla="*/ 59380 h 394879"/>
                <a:gd name="connsiteX12" fmla="*/ 57363 w 313165"/>
                <a:gd name="connsiteY12" fmla="*/ 59449 h 394879"/>
                <a:gd name="connsiteX13" fmla="*/ 57402 w 313165"/>
                <a:gd name="connsiteY13" fmla="*/ 59666 h 394879"/>
                <a:gd name="connsiteX14" fmla="*/ 284802 w 313165"/>
                <a:gd name="connsiteY14" fmla="*/ 393530 h 394879"/>
                <a:gd name="connsiteX15" fmla="*/ 290927 w 313165"/>
                <a:gd name="connsiteY15" fmla="*/ 394622 h 394879"/>
                <a:gd name="connsiteX16" fmla="*/ 294070 w 313165"/>
                <a:gd name="connsiteY16" fmla="*/ 394879 h 394879"/>
                <a:gd name="connsiteX17" fmla="*/ 313166 w 313165"/>
                <a:gd name="connsiteY17" fmla="*/ 375875 h 394879"/>
                <a:gd name="connsiteX18" fmla="*/ 313120 w 313165"/>
                <a:gd name="connsiteY18" fmla="*/ 374505 h 394879"/>
                <a:gd name="connsiteX19" fmla="*/ 296242 w 313165"/>
                <a:gd name="connsiteY19" fmla="*/ 356875 h 394879"/>
                <a:gd name="connsiteX20" fmla="*/ 94104 w 313165"/>
                <a:gd name="connsiteY20" fmla="*/ 70783 h 394879"/>
                <a:gd name="connsiteX21" fmla="*/ 94426 w 313165"/>
                <a:gd name="connsiteY21" fmla="*/ 68953 h 394879"/>
                <a:gd name="connsiteX22" fmla="*/ 94767 w 313165"/>
                <a:gd name="connsiteY22" fmla="*/ 68711 h 394879"/>
                <a:gd name="connsiteX23" fmla="*/ 94969 w 313165"/>
                <a:gd name="connsiteY23" fmla="*/ 68848 h 3948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13165" h="394879">
                  <a:moveTo>
                    <a:pt x="112761" y="98585"/>
                  </a:moveTo>
                  <a:cubicBezTo>
                    <a:pt x="118020" y="107698"/>
                    <a:pt x="129671" y="110821"/>
                    <a:pt x="138783" y="105562"/>
                  </a:cubicBezTo>
                  <a:cubicBezTo>
                    <a:pt x="139720" y="105021"/>
                    <a:pt x="140610" y="104401"/>
                    <a:pt x="141441" y="103710"/>
                  </a:cubicBezTo>
                  <a:cubicBezTo>
                    <a:pt x="148621" y="97374"/>
                    <a:pt x="150227" y="86803"/>
                    <a:pt x="145251" y="78621"/>
                  </a:cubicBezTo>
                  <a:lnTo>
                    <a:pt x="105341" y="9536"/>
                  </a:lnTo>
                  <a:cubicBezTo>
                    <a:pt x="100086" y="422"/>
                    <a:pt x="88436" y="-2706"/>
                    <a:pt x="79322" y="2551"/>
                  </a:cubicBezTo>
                  <a:cubicBezTo>
                    <a:pt x="79314" y="2555"/>
                    <a:pt x="79308" y="2560"/>
                    <a:pt x="79300" y="2564"/>
                  </a:cubicBezTo>
                  <a:lnTo>
                    <a:pt x="10272" y="42445"/>
                  </a:lnTo>
                  <a:cubicBezTo>
                    <a:pt x="1463" y="47290"/>
                    <a:pt x="-2323" y="57963"/>
                    <a:pt x="1462" y="67276"/>
                  </a:cubicBezTo>
                  <a:cubicBezTo>
                    <a:pt x="5765" y="76877"/>
                    <a:pt x="17037" y="81172"/>
                    <a:pt x="26637" y="76868"/>
                  </a:cubicBezTo>
                  <a:cubicBezTo>
                    <a:pt x="27230" y="76602"/>
                    <a:pt x="27808" y="76307"/>
                    <a:pt x="28370" y="75982"/>
                  </a:cubicBezTo>
                  <a:lnTo>
                    <a:pt x="56993" y="59380"/>
                  </a:lnTo>
                  <a:cubicBezTo>
                    <a:pt x="57114" y="59296"/>
                    <a:pt x="57280" y="59328"/>
                    <a:pt x="57363" y="59449"/>
                  </a:cubicBezTo>
                  <a:cubicBezTo>
                    <a:pt x="57407" y="59513"/>
                    <a:pt x="57421" y="59592"/>
                    <a:pt x="57402" y="59666"/>
                  </a:cubicBezTo>
                  <a:cubicBezTo>
                    <a:pt x="28003" y="214655"/>
                    <a:pt x="129813" y="364131"/>
                    <a:pt x="284802" y="393530"/>
                  </a:cubicBezTo>
                  <a:cubicBezTo>
                    <a:pt x="286839" y="393915"/>
                    <a:pt x="288882" y="394280"/>
                    <a:pt x="290927" y="394622"/>
                  </a:cubicBezTo>
                  <a:cubicBezTo>
                    <a:pt x="291966" y="394792"/>
                    <a:pt x="293017" y="394877"/>
                    <a:pt x="294070" y="394879"/>
                  </a:cubicBezTo>
                  <a:cubicBezTo>
                    <a:pt x="304591" y="394905"/>
                    <a:pt x="313141" y="386396"/>
                    <a:pt x="313166" y="375875"/>
                  </a:cubicBezTo>
                  <a:cubicBezTo>
                    <a:pt x="313166" y="375419"/>
                    <a:pt x="313151" y="374962"/>
                    <a:pt x="313120" y="374505"/>
                  </a:cubicBezTo>
                  <a:cubicBezTo>
                    <a:pt x="312255" y="365429"/>
                    <a:pt x="305271" y="358135"/>
                    <a:pt x="296242" y="356875"/>
                  </a:cubicBezTo>
                  <a:cubicBezTo>
                    <a:pt x="161421" y="333691"/>
                    <a:pt x="70921" y="205603"/>
                    <a:pt x="94104" y="70783"/>
                  </a:cubicBezTo>
                  <a:cubicBezTo>
                    <a:pt x="94209" y="70172"/>
                    <a:pt x="94316" y="69562"/>
                    <a:pt x="94426" y="68953"/>
                  </a:cubicBezTo>
                  <a:cubicBezTo>
                    <a:pt x="94453" y="68792"/>
                    <a:pt x="94606" y="68684"/>
                    <a:pt x="94767" y="68711"/>
                  </a:cubicBezTo>
                  <a:cubicBezTo>
                    <a:pt x="94851" y="68725"/>
                    <a:pt x="94924" y="68776"/>
                    <a:pt x="94969" y="688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62992CE8-67A7-CD9A-8CB8-448FA8281131}"/>
                </a:ext>
              </a:extLst>
            </p:cNvPr>
            <p:cNvSpPr/>
            <p:nvPr/>
          </p:nvSpPr>
          <p:spPr>
            <a:xfrm>
              <a:off x="10538789" y="4897075"/>
              <a:ext cx="260595" cy="433971"/>
            </a:xfrm>
            <a:custGeom>
              <a:avLst/>
              <a:gdLst>
                <a:gd name="connsiteX0" fmla="*/ 75669 w 260595"/>
                <a:gd name="connsiteY0" fmla="*/ 314329 h 433971"/>
                <a:gd name="connsiteX1" fmla="*/ 68547 w 260595"/>
                <a:gd name="connsiteY1" fmla="*/ 288347 h 433971"/>
                <a:gd name="connsiteX2" fmla="*/ 66782 w 260595"/>
                <a:gd name="connsiteY2" fmla="*/ 287459 h 433971"/>
                <a:gd name="connsiteX3" fmla="*/ 42017 w 260595"/>
                <a:gd name="connsiteY3" fmla="*/ 296403 h 433971"/>
                <a:gd name="connsiteX4" fmla="*/ 2508 w 260595"/>
                <a:gd name="connsiteY4" fmla="*/ 365621 h 433971"/>
                <a:gd name="connsiteX5" fmla="*/ 9612 w 260595"/>
                <a:gd name="connsiteY5" fmla="*/ 391608 h 433971"/>
                <a:gd name="connsiteX6" fmla="*/ 9623 w 260595"/>
                <a:gd name="connsiteY6" fmla="*/ 391615 h 433971"/>
                <a:gd name="connsiteX7" fmla="*/ 78946 w 260595"/>
                <a:gd name="connsiteY7" fmla="*/ 431153 h 433971"/>
                <a:gd name="connsiteX8" fmla="*/ 104025 w 260595"/>
                <a:gd name="connsiteY8" fmla="*/ 427191 h 433971"/>
                <a:gd name="connsiteX9" fmla="*/ 101394 w 260595"/>
                <a:gd name="connsiteY9" fmla="*/ 400379 h 433971"/>
                <a:gd name="connsiteX10" fmla="*/ 98720 w 260595"/>
                <a:gd name="connsiteY10" fmla="*/ 398540 h 433971"/>
                <a:gd name="connsiteX11" fmla="*/ 69592 w 260595"/>
                <a:gd name="connsiteY11" fmla="*/ 382004 h 433971"/>
                <a:gd name="connsiteX12" fmla="*/ 69483 w 260595"/>
                <a:gd name="connsiteY12" fmla="*/ 381629 h 433971"/>
                <a:gd name="connsiteX13" fmla="*/ 69640 w 260595"/>
                <a:gd name="connsiteY13" fmla="*/ 381499 h 433971"/>
                <a:gd name="connsiteX14" fmla="*/ 244262 w 260595"/>
                <a:gd name="connsiteY14" fmla="*/ 16810 h 433971"/>
                <a:gd name="connsiteX15" fmla="*/ 242919 w 260595"/>
                <a:gd name="connsiteY15" fmla="*/ 13082 h 433971"/>
                <a:gd name="connsiteX16" fmla="*/ 219906 w 260595"/>
                <a:gd name="connsiteY16" fmla="*/ 518 h 433971"/>
                <a:gd name="connsiteX17" fmla="*/ 206394 w 260595"/>
                <a:gd name="connsiteY17" fmla="*/ 23825 h 433971"/>
                <a:gd name="connsiteX18" fmla="*/ 206952 w 260595"/>
                <a:gd name="connsiteY18" fmla="*/ 25579 h 433971"/>
                <a:gd name="connsiteX19" fmla="*/ 60923 w 260595"/>
                <a:gd name="connsiteY19" fmla="*/ 344209 h 433971"/>
                <a:gd name="connsiteX20" fmla="*/ 59315 w 260595"/>
                <a:gd name="connsiteY20" fmla="*/ 344799 h 433971"/>
                <a:gd name="connsiteX21" fmla="*/ 58935 w 260595"/>
                <a:gd name="connsiteY21" fmla="*/ 344626 h 433971"/>
                <a:gd name="connsiteX22" fmla="*/ 58953 w 260595"/>
                <a:gd name="connsiteY22" fmla="*/ 344380 h 43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260595" h="433971">
                  <a:moveTo>
                    <a:pt x="75669" y="314329"/>
                  </a:moveTo>
                  <a:cubicBezTo>
                    <a:pt x="80878" y="305188"/>
                    <a:pt x="77689" y="293555"/>
                    <a:pt x="68547" y="288347"/>
                  </a:cubicBezTo>
                  <a:cubicBezTo>
                    <a:pt x="67975" y="288020"/>
                    <a:pt x="67385" y="287724"/>
                    <a:pt x="66782" y="287459"/>
                  </a:cubicBezTo>
                  <a:cubicBezTo>
                    <a:pt x="57454" y="283725"/>
                    <a:pt x="46808" y="287570"/>
                    <a:pt x="42017" y="296403"/>
                  </a:cubicBezTo>
                  <a:lnTo>
                    <a:pt x="2508" y="365621"/>
                  </a:lnTo>
                  <a:cubicBezTo>
                    <a:pt x="-2707" y="374759"/>
                    <a:pt x="474" y="386394"/>
                    <a:pt x="9612" y="391608"/>
                  </a:cubicBezTo>
                  <a:cubicBezTo>
                    <a:pt x="9615" y="391611"/>
                    <a:pt x="9619" y="391613"/>
                    <a:pt x="9623" y="391615"/>
                  </a:cubicBezTo>
                  <a:lnTo>
                    <a:pt x="78946" y="431153"/>
                  </a:lnTo>
                  <a:cubicBezTo>
                    <a:pt x="87161" y="436082"/>
                    <a:pt x="97729" y="434413"/>
                    <a:pt x="104025" y="427191"/>
                  </a:cubicBezTo>
                  <a:cubicBezTo>
                    <a:pt x="110703" y="419060"/>
                    <a:pt x="109525" y="407056"/>
                    <a:pt x="101394" y="400379"/>
                  </a:cubicBezTo>
                  <a:cubicBezTo>
                    <a:pt x="100557" y="399691"/>
                    <a:pt x="99662" y="399076"/>
                    <a:pt x="98720" y="398540"/>
                  </a:cubicBezTo>
                  <a:lnTo>
                    <a:pt x="69592" y="382004"/>
                  </a:lnTo>
                  <a:cubicBezTo>
                    <a:pt x="69459" y="381931"/>
                    <a:pt x="69409" y="381763"/>
                    <a:pt x="69483" y="381629"/>
                  </a:cubicBezTo>
                  <a:cubicBezTo>
                    <a:pt x="69517" y="381568"/>
                    <a:pt x="69573" y="381521"/>
                    <a:pt x="69640" y="381499"/>
                  </a:cubicBezTo>
                  <a:cubicBezTo>
                    <a:pt x="218567" y="329014"/>
                    <a:pt x="296747" y="165736"/>
                    <a:pt x="244262" y="16810"/>
                  </a:cubicBezTo>
                  <a:cubicBezTo>
                    <a:pt x="243823" y="15564"/>
                    <a:pt x="243375" y="14321"/>
                    <a:pt x="242919" y="13082"/>
                  </a:cubicBezTo>
                  <a:cubicBezTo>
                    <a:pt x="239561" y="3650"/>
                    <a:pt x="229656" y="-1758"/>
                    <a:pt x="219906" y="518"/>
                  </a:cubicBezTo>
                  <a:cubicBezTo>
                    <a:pt x="209739" y="3223"/>
                    <a:pt x="203689" y="13658"/>
                    <a:pt x="206394" y="23825"/>
                  </a:cubicBezTo>
                  <a:cubicBezTo>
                    <a:pt x="206551" y="24418"/>
                    <a:pt x="206738" y="25003"/>
                    <a:pt x="206952" y="25579"/>
                  </a:cubicBezTo>
                  <a:cubicBezTo>
                    <a:pt x="254615" y="153891"/>
                    <a:pt x="189235" y="296547"/>
                    <a:pt x="60923" y="344209"/>
                  </a:cubicBezTo>
                  <a:cubicBezTo>
                    <a:pt x="60387" y="344407"/>
                    <a:pt x="59851" y="344604"/>
                    <a:pt x="59315" y="344799"/>
                  </a:cubicBezTo>
                  <a:cubicBezTo>
                    <a:pt x="59162" y="344857"/>
                    <a:pt x="58992" y="344779"/>
                    <a:pt x="58935" y="344626"/>
                  </a:cubicBezTo>
                  <a:cubicBezTo>
                    <a:pt x="58904" y="344545"/>
                    <a:pt x="58911" y="344456"/>
                    <a:pt x="58953" y="34438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D470DFA2-8919-3C92-59B4-F97F4A9B0E1E}"/>
                </a:ext>
              </a:extLst>
            </p:cNvPr>
            <p:cNvSpPr/>
            <p:nvPr/>
          </p:nvSpPr>
          <p:spPr>
            <a:xfrm>
              <a:off x="10290413" y="4723265"/>
              <a:ext cx="446760" cy="133382"/>
            </a:xfrm>
            <a:custGeom>
              <a:avLst/>
              <a:gdLst>
                <a:gd name="connsiteX0" fmla="*/ 408493 w 446760"/>
                <a:gd name="connsiteY0" fmla="*/ 67716 h 133382"/>
                <a:gd name="connsiteX1" fmla="*/ 408196 w 446760"/>
                <a:gd name="connsiteY1" fmla="*/ 67990 h 133382"/>
                <a:gd name="connsiteX2" fmla="*/ 408026 w 446760"/>
                <a:gd name="connsiteY2" fmla="*/ 67925 h 133382"/>
                <a:gd name="connsiteX3" fmla="*/ 5412 w 446760"/>
                <a:gd name="connsiteY3" fmla="*/ 100744 h 133382"/>
                <a:gd name="connsiteX4" fmla="*/ 4795 w 446760"/>
                <a:gd name="connsiteY4" fmla="*/ 101472 h 133382"/>
                <a:gd name="connsiteX5" fmla="*/ 4414 w 446760"/>
                <a:gd name="connsiteY5" fmla="*/ 126723 h 133382"/>
                <a:gd name="connsiteX6" fmla="*/ 31275 w 446760"/>
                <a:gd name="connsiteY6" fmla="*/ 128802 h 133382"/>
                <a:gd name="connsiteX7" fmla="*/ 33475 w 446760"/>
                <a:gd name="connsiteY7" fmla="*/ 126580 h 133382"/>
                <a:gd name="connsiteX8" fmla="*/ 380185 w 446760"/>
                <a:gd name="connsiteY8" fmla="*/ 94414 h 133382"/>
                <a:gd name="connsiteX9" fmla="*/ 380216 w 446760"/>
                <a:gd name="connsiteY9" fmla="*/ 94898 h 133382"/>
                <a:gd name="connsiteX10" fmla="*/ 379975 w 446760"/>
                <a:gd name="connsiteY10" fmla="*/ 95014 h 133382"/>
                <a:gd name="connsiteX11" fmla="*/ 346895 w 446760"/>
                <a:gd name="connsiteY11" fmla="*/ 95014 h 133382"/>
                <a:gd name="connsiteX12" fmla="*/ 327837 w 446760"/>
                <a:gd name="connsiteY12" fmla="*/ 114057 h 133382"/>
                <a:gd name="connsiteX13" fmla="*/ 328112 w 446760"/>
                <a:gd name="connsiteY13" fmla="*/ 117284 h 133382"/>
                <a:gd name="connsiteX14" fmla="*/ 347933 w 446760"/>
                <a:gd name="connsiteY14" fmla="*/ 133133 h 133382"/>
                <a:gd name="connsiteX15" fmla="*/ 425238 w 446760"/>
                <a:gd name="connsiteY15" fmla="*/ 133133 h 133382"/>
                <a:gd name="connsiteX16" fmla="*/ 427400 w 446760"/>
                <a:gd name="connsiteY16" fmla="*/ 133371 h 133382"/>
                <a:gd name="connsiteX17" fmla="*/ 437754 w 446760"/>
                <a:gd name="connsiteY17" fmla="*/ 130228 h 133382"/>
                <a:gd name="connsiteX18" fmla="*/ 439021 w 446760"/>
                <a:gd name="connsiteY18" fmla="*/ 129342 h 133382"/>
                <a:gd name="connsiteX19" fmla="*/ 439649 w 446760"/>
                <a:gd name="connsiteY19" fmla="*/ 128904 h 133382"/>
                <a:gd name="connsiteX20" fmla="*/ 440021 w 446760"/>
                <a:gd name="connsiteY20" fmla="*/ 128523 h 133382"/>
                <a:gd name="connsiteX21" fmla="*/ 441202 w 446760"/>
                <a:gd name="connsiteY21" fmla="*/ 127571 h 133382"/>
                <a:gd name="connsiteX22" fmla="*/ 446755 w 446760"/>
                <a:gd name="connsiteY22" fmla="*/ 114074 h 133382"/>
                <a:gd name="connsiteX23" fmla="*/ 446755 w 446760"/>
                <a:gd name="connsiteY23" fmla="*/ 34273 h 133382"/>
                <a:gd name="connsiteX24" fmla="*/ 430896 w 446760"/>
                <a:gd name="connsiteY24" fmla="*/ 14452 h 133382"/>
                <a:gd name="connsiteX25" fmla="*/ 408925 w 446760"/>
                <a:gd name="connsiteY25" fmla="*/ 30041 h 133382"/>
                <a:gd name="connsiteX26" fmla="*/ 408655 w 446760"/>
                <a:gd name="connsiteY26" fmla="*/ 33254 h 1333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46760" h="133382">
                  <a:moveTo>
                    <a:pt x="408493" y="67716"/>
                  </a:moveTo>
                  <a:cubicBezTo>
                    <a:pt x="408487" y="67874"/>
                    <a:pt x="408354" y="67996"/>
                    <a:pt x="408196" y="67990"/>
                  </a:cubicBezTo>
                  <a:cubicBezTo>
                    <a:pt x="408134" y="67987"/>
                    <a:pt x="408074" y="67964"/>
                    <a:pt x="408026" y="67925"/>
                  </a:cubicBezTo>
                  <a:cubicBezTo>
                    <a:pt x="287785" y="-34191"/>
                    <a:pt x="107528" y="-19498"/>
                    <a:pt x="5412" y="100744"/>
                  </a:cubicBezTo>
                  <a:cubicBezTo>
                    <a:pt x="5206" y="100986"/>
                    <a:pt x="5000" y="101229"/>
                    <a:pt x="4795" y="101472"/>
                  </a:cubicBezTo>
                  <a:cubicBezTo>
                    <a:pt x="-1451" y="108678"/>
                    <a:pt x="-1612" y="119332"/>
                    <a:pt x="4414" y="126723"/>
                  </a:cubicBezTo>
                  <a:cubicBezTo>
                    <a:pt x="11257" y="134714"/>
                    <a:pt x="23283" y="135645"/>
                    <a:pt x="31275" y="128802"/>
                  </a:cubicBezTo>
                  <a:cubicBezTo>
                    <a:pt x="32068" y="128123"/>
                    <a:pt x="32803" y="127380"/>
                    <a:pt x="33475" y="126580"/>
                  </a:cubicBezTo>
                  <a:cubicBezTo>
                    <a:pt x="120659" y="22575"/>
                    <a:pt x="275356" y="8223"/>
                    <a:pt x="380185" y="94414"/>
                  </a:cubicBezTo>
                  <a:cubicBezTo>
                    <a:pt x="380327" y="94539"/>
                    <a:pt x="380341" y="94756"/>
                    <a:pt x="380216" y="94898"/>
                  </a:cubicBezTo>
                  <a:cubicBezTo>
                    <a:pt x="380154" y="94968"/>
                    <a:pt x="380068" y="95010"/>
                    <a:pt x="379975" y="95014"/>
                  </a:cubicBezTo>
                  <a:lnTo>
                    <a:pt x="346895" y="95014"/>
                  </a:lnTo>
                  <a:cubicBezTo>
                    <a:pt x="336374" y="95010"/>
                    <a:pt x="327842" y="103536"/>
                    <a:pt x="327837" y="114057"/>
                  </a:cubicBezTo>
                  <a:cubicBezTo>
                    <a:pt x="327837" y="115139"/>
                    <a:pt x="327929" y="116218"/>
                    <a:pt x="328112" y="117284"/>
                  </a:cubicBezTo>
                  <a:cubicBezTo>
                    <a:pt x="330010" y="126670"/>
                    <a:pt x="338360" y="133347"/>
                    <a:pt x="347933" y="133133"/>
                  </a:cubicBezTo>
                  <a:lnTo>
                    <a:pt x="425238" y="133133"/>
                  </a:lnTo>
                  <a:cubicBezTo>
                    <a:pt x="425953" y="133255"/>
                    <a:pt x="426675" y="133334"/>
                    <a:pt x="427400" y="133371"/>
                  </a:cubicBezTo>
                  <a:cubicBezTo>
                    <a:pt x="431084" y="133352"/>
                    <a:pt x="434681" y="132260"/>
                    <a:pt x="437754" y="130228"/>
                  </a:cubicBezTo>
                  <a:cubicBezTo>
                    <a:pt x="438192" y="129952"/>
                    <a:pt x="438602" y="129647"/>
                    <a:pt x="439021" y="129342"/>
                  </a:cubicBezTo>
                  <a:cubicBezTo>
                    <a:pt x="439230" y="129180"/>
                    <a:pt x="439449" y="129066"/>
                    <a:pt x="439649" y="128904"/>
                  </a:cubicBezTo>
                  <a:cubicBezTo>
                    <a:pt x="439850" y="128742"/>
                    <a:pt x="439888" y="128638"/>
                    <a:pt x="440021" y="128523"/>
                  </a:cubicBezTo>
                  <a:cubicBezTo>
                    <a:pt x="440411" y="128190"/>
                    <a:pt x="440840" y="127923"/>
                    <a:pt x="441202" y="127571"/>
                  </a:cubicBezTo>
                  <a:cubicBezTo>
                    <a:pt x="444767" y="123985"/>
                    <a:pt x="446764" y="119131"/>
                    <a:pt x="446755" y="114074"/>
                  </a:cubicBezTo>
                  <a:lnTo>
                    <a:pt x="446755" y="34273"/>
                  </a:lnTo>
                  <a:cubicBezTo>
                    <a:pt x="446968" y="24697"/>
                    <a:pt x="440286" y="16345"/>
                    <a:pt x="430896" y="14452"/>
                  </a:cubicBezTo>
                  <a:cubicBezTo>
                    <a:pt x="420523" y="12690"/>
                    <a:pt x="410687" y="19670"/>
                    <a:pt x="408925" y="30041"/>
                  </a:cubicBezTo>
                  <a:cubicBezTo>
                    <a:pt x="408744" y="31103"/>
                    <a:pt x="408654" y="32178"/>
                    <a:pt x="408655" y="3325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B817D1ED-4C58-677D-E71B-48D1AB8B304D}"/>
                </a:ext>
              </a:extLst>
            </p:cNvPr>
            <p:cNvSpPr/>
            <p:nvPr/>
          </p:nvSpPr>
          <p:spPr>
            <a:xfrm>
              <a:off x="10377324" y="4888269"/>
              <a:ext cx="198205" cy="120119"/>
            </a:xfrm>
            <a:custGeom>
              <a:avLst/>
              <a:gdLst>
                <a:gd name="connsiteX0" fmla="*/ 61798 w 198205"/>
                <a:gd name="connsiteY0" fmla="*/ 0 h 120119"/>
                <a:gd name="connsiteX1" fmla="*/ 0 w 198205"/>
                <a:gd name="connsiteY1" fmla="*/ 37452 h 120119"/>
                <a:gd name="connsiteX2" fmla="*/ 136408 w 198205"/>
                <a:gd name="connsiteY2" fmla="*/ 120120 h 120119"/>
                <a:gd name="connsiteX3" fmla="*/ 198206 w 198205"/>
                <a:gd name="connsiteY3" fmla="*/ 82667 h 120119"/>
                <a:gd name="connsiteX4" fmla="*/ 61798 w 198205"/>
                <a:gd name="connsiteY4" fmla="*/ 0 h 120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8205" h="120119">
                  <a:moveTo>
                    <a:pt x="61798" y="0"/>
                  </a:moveTo>
                  <a:lnTo>
                    <a:pt x="0" y="37452"/>
                  </a:lnTo>
                  <a:lnTo>
                    <a:pt x="136408" y="120120"/>
                  </a:lnTo>
                  <a:lnTo>
                    <a:pt x="198206" y="82667"/>
                  </a:lnTo>
                  <a:lnTo>
                    <a:pt x="61798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3934083-4D8B-FB06-DE94-A6161889CBBA}"/>
                </a:ext>
              </a:extLst>
            </p:cNvPr>
            <p:cNvSpPr/>
            <p:nvPr/>
          </p:nvSpPr>
          <p:spPr>
            <a:xfrm>
              <a:off x="10455038" y="4843044"/>
              <a:ext cx="195110" cy="118224"/>
            </a:xfrm>
            <a:custGeom>
              <a:avLst/>
              <a:gdLst>
                <a:gd name="connsiteX0" fmla="*/ 195110 w 195110"/>
                <a:gd name="connsiteY0" fmla="*/ 82677 h 118224"/>
                <a:gd name="connsiteX1" fmla="*/ 58693 w 195110"/>
                <a:gd name="connsiteY1" fmla="*/ 0 h 118224"/>
                <a:gd name="connsiteX2" fmla="*/ 0 w 195110"/>
                <a:gd name="connsiteY2" fmla="*/ 35547 h 118224"/>
                <a:gd name="connsiteX3" fmla="*/ 136408 w 195110"/>
                <a:gd name="connsiteY3" fmla="*/ 118224 h 118224"/>
                <a:gd name="connsiteX4" fmla="*/ 195110 w 195110"/>
                <a:gd name="connsiteY4" fmla="*/ 82677 h 118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5110" h="118224">
                  <a:moveTo>
                    <a:pt x="195110" y="82677"/>
                  </a:moveTo>
                  <a:lnTo>
                    <a:pt x="58693" y="0"/>
                  </a:lnTo>
                  <a:lnTo>
                    <a:pt x="0" y="35547"/>
                  </a:lnTo>
                  <a:lnTo>
                    <a:pt x="136408" y="118224"/>
                  </a:lnTo>
                  <a:lnTo>
                    <a:pt x="195110" y="8267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9F11313-2CA4-8729-0754-AFD72D9EA11E}"/>
                </a:ext>
              </a:extLst>
            </p:cNvPr>
            <p:cNvSpPr/>
            <p:nvPr/>
          </p:nvSpPr>
          <p:spPr>
            <a:xfrm>
              <a:off x="10377324" y="4945143"/>
              <a:ext cx="128139" cy="223599"/>
            </a:xfrm>
            <a:custGeom>
              <a:avLst/>
              <a:gdLst>
                <a:gd name="connsiteX0" fmla="*/ 0 w 128139"/>
                <a:gd name="connsiteY0" fmla="*/ 13649 h 223599"/>
                <a:gd name="connsiteX1" fmla="*/ 0 w 128139"/>
                <a:gd name="connsiteY1" fmla="*/ 145923 h 223599"/>
                <a:gd name="connsiteX2" fmla="*/ 128140 w 128139"/>
                <a:gd name="connsiteY2" fmla="*/ 223599 h 223599"/>
                <a:gd name="connsiteX3" fmla="*/ 128140 w 128139"/>
                <a:gd name="connsiteY3" fmla="*/ 77638 h 223599"/>
                <a:gd name="connsiteX4" fmla="*/ 0 w 128139"/>
                <a:gd name="connsiteY4" fmla="*/ 0 h 223599"/>
                <a:gd name="connsiteX5" fmla="*/ 0 w 128139"/>
                <a:gd name="connsiteY5" fmla="*/ 13649 h 223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8139" h="223599">
                  <a:moveTo>
                    <a:pt x="0" y="13649"/>
                  </a:moveTo>
                  <a:lnTo>
                    <a:pt x="0" y="145923"/>
                  </a:lnTo>
                  <a:lnTo>
                    <a:pt x="128140" y="223599"/>
                  </a:lnTo>
                  <a:lnTo>
                    <a:pt x="128140" y="77638"/>
                  </a:lnTo>
                  <a:lnTo>
                    <a:pt x="0" y="0"/>
                  </a:lnTo>
                  <a:lnTo>
                    <a:pt x="0" y="1364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541D9B03-494A-89D1-2929-08807BA20E8C}"/>
                </a:ext>
              </a:extLst>
            </p:cNvPr>
            <p:cNvSpPr/>
            <p:nvPr/>
          </p:nvSpPr>
          <p:spPr>
            <a:xfrm>
              <a:off x="10521999" y="4945066"/>
              <a:ext cx="128149" cy="223675"/>
            </a:xfrm>
            <a:custGeom>
              <a:avLst/>
              <a:gdLst>
                <a:gd name="connsiteX0" fmla="*/ 45472 w 128149"/>
                <a:gd name="connsiteY0" fmla="*/ 100527 h 223675"/>
                <a:gd name="connsiteX1" fmla="*/ 16535 w 128149"/>
                <a:gd name="connsiteY1" fmla="*/ 117062 h 223675"/>
                <a:gd name="connsiteX2" fmla="*/ 16535 w 128149"/>
                <a:gd name="connsiteY2" fmla="*/ 88125 h 223675"/>
                <a:gd name="connsiteX3" fmla="*/ 45472 w 128149"/>
                <a:gd name="connsiteY3" fmla="*/ 71590 h 223675"/>
                <a:gd name="connsiteX4" fmla="*/ 0 w 128149"/>
                <a:gd name="connsiteY4" fmla="*/ 77600 h 223675"/>
                <a:gd name="connsiteX5" fmla="*/ 0 w 128149"/>
                <a:gd name="connsiteY5" fmla="*/ 223676 h 223675"/>
                <a:gd name="connsiteX6" fmla="*/ 128149 w 128149"/>
                <a:gd name="connsiteY6" fmla="*/ 145999 h 223675"/>
                <a:gd name="connsiteX7" fmla="*/ 128149 w 128149"/>
                <a:gd name="connsiteY7" fmla="*/ 0 h 223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8149" h="223675">
                  <a:moveTo>
                    <a:pt x="45472" y="100527"/>
                  </a:moveTo>
                  <a:lnTo>
                    <a:pt x="16535" y="117062"/>
                  </a:lnTo>
                  <a:lnTo>
                    <a:pt x="16535" y="88125"/>
                  </a:lnTo>
                  <a:lnTo>
                    <a:pt x="45472" y="71590"/>
                  </a:lnTo>
                  <a:close/>
                  <a:moveTo>
                    <a:pt x="0" y="77600"/>
                  </a:moveTo>
                  <a:lnTo>
                    <a:pt x="0" y="223676"/>
                  </a:lnTo>
                  <a:lnTo>
                    <a:pt x="128149" y="145999"/>
                  </a:lnTo>
                  <a:lnTo>
                    <a:pt x="128149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4F7475C-C767-79AE-227D-BD4A2C7A7749}"/>
              </a:ext>
            </a:extLst>
          </p:cNvPr>
          <p:cNvGrpSpPr/>
          <p:nvPr/>
        </p:nvGrpSpPr>
        <p:grpSpPr>
          <a:xfrm>
            <a:off x="8447462" y="2210590"/>
            <a:ext cx="647700" cy="647700"/>
            <a:chOff x="8447462" y="2210590"/>
            <a:chExt cx="647700" cy="647700"/>
          </a:xfrm>
          <a:gradFill>
            <a:gsLst>
              <a:gs pos="1000">
                <a:schemeClr val="accent3"/>
              </a:gs>
              <a:gs pos="99000">
                <a:schemeClr val="accent3">
                  <a:lumMod val="75000"/>
                </a:schemeClr>
              </a:gs>
            </a:gsLst>
            <a:lin ang="0" scaled="1"/>
          </a:gradFill>
        </p:grpSpPr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70121A95-5897-D669-7C19-BA91F4C5E539}"/>
                </a:ext>
              </a:extLst>
            </p:cNvPr>
            <p:cNvSpPr/>
            <p:nvPr/>
          </p:nvSpPr>
          <p:spPr>
            <a:xfrm>
              <a:off x="8447462" y="2801140"/>
              <a:ext cx="647700" cy="57150"/>
            </a:xfrm>
            <a:custGeom>
              <a:avLst/>
              <a:gdLst>
                <a:gd name="connsiteX0" fmla="*/ 0 w 647700"/>
                <a:gd name="connsiteY0" fmla="*/ 0 h 57150"/>
                <a:gd name="connsiteX1" fmla="*/ 647700 w 647700"/>
                <a:gd name="connsiteY1" fmla="*/ 0 h 57150"/>
                <a:gd name="connsiteX2" fmla="*/ 647700 w 647700"/>
                <a:gd name="connsiteY2" fmla="*/ 57150 h 57150"/>
                <a:gd name="connsiteX3" fmla="*/ 0 w 647700"/>
                <a:gd name="connsiteY3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700" h="57150">
                  <a:moveTo>
                    <a:pt x="0" y="0"/>
                  </a:moveTo>
                  <a:lnTo>
                    <a:pt x="647700" y="0"/>
                  </a:lnTo>
                  <a:lnTo>
                    <a:pt x="647700" y="5715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596C089-0689-CB47-2E78-25097311C8F6}"/>
                </a:ext>
              </a:extLst>
            </p:cNvPr>
            <p:cNvSpPr/>
            <p:nvPr/>
          </p:nvSpPr>
          <p:spPr>
            <a:xfrm>
              <a:off x="8447462" y="2210590"/>
              <a:ext cx="76200" cy="552450"/>
            </a:xfrm>
            <a:custGeom>
              <a:avLst/>
              <a:gdLst>
                <a:gd name="connsiteX0" fmla="*/ 0 w 76200"/>
                <a:gd name="connsiteY0" fmla="*/ 0 h 552450"/>
                <a:gd name="connsiteX1" fmla="*/ 76200 w 76200"/>
                <a:gd name="connsiteY1" fmla="*/ 0 h 552450"/>
                <a:gd name="connsiteX2" fmla="*/ 76200 w 76200"/>
                <a:gd name="connsiteY2" fmla="*/ 552450 h 552450"/>
                <a:gd name="connsiteX3" fmla="*/ 0 w 76200"/>
                <a:gd name="connsiteY3" fmla="*/ 552450 h 552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" h="552450">
                  <a:moveTo>
                    <a:pt x="0" y="0"/>
                  </a:moveTo>
                  <a:lnTo>
                    <a:pt x="76200" y="0"/>
                  </a:lnTo>
                  <a:lnTo>
                    <a:pt x="76200" y="552450"/>
                  </a:lnTo>
                  <a:lnTo>
                    <a:pt x="0" y="5524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28C6AB8-A5C8-E2B2-BE7E-D51D1DA61BB2}"/>
                </a:ext>
              </a:extLst>
            </p:cNvPr>
            <p:cNvSpPr/>
            <p:nvPr/>
          </p:nvSpPr>
          <p:spPr>
            <a:xfrm>
              <a:off x="8923712" y="2686840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1DCD5F0A-7FA1-4B85-FAAB-AAAB5F74B724}"/>
                </a:ext>
              </a:extLst>
            </p:cNvPr>
            <p:cNvSpPr/>
            <p:nvPr/>
          </p:nvSpPr>
          <p:spPr>
            <a:xfrm>
              <a:off x="8923712" y="2362990"/>
              <a:ext cx="171450" cy="285750"/>
            </a:xfrm>
            <a:custGeom>
              <a:avLst/>
              <a:gdLst>
                <a:gd name="connsiteX0" fmla="*/ 0 w 171450"/>
                <a:gd name="connsiteY0" fmla="*/ 0 h 285750"/>
                <a:gd name="connsiteX1" fmla="*/ 171450 w 171450"/>
                <a:gd name="connsiteY1" fmla="*/ 0 h 285750"/>
                <a:gd name="connsiteX2" fmla="*/ 171450 w 171450"/>
                <a:gd name="connsiteY2" fmla="*/ 285750 h 285750"/>
                <a:gd name="connsiteX3" fmla="*/ 0 w 171450"/>
                <a:gd name="connsiteY3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285750">
                  <a:moveTo>
                    <a:pt x="0" y="0"/>
                  </a:moveTo>
                  <a:lnTo>
                    <a:pt x="171450" y="0"/>
                  </a:lnTo>
                  <a:lnTo>
                    <a:pt x="171450" y="285750"/>
                  </a:lnTo>
                  <a:lnTo>
                    <a:pt x="0" y="2857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C5179346-F17D-87D6-F599-66F8B8534DD6}"/>
                </a:ext>
              </a:extLst>
            </p:cNvPr>
            <p:cNvSpPr/>
            <p:nvPr/>
          </p:nvSpPr>
          <p:spPr>
            <a:xfrm>
              <a:off x="8923712" y="2248690"/>
              <a:ext cx="171450" cy="76200"/>
            </a:xfrm>
            <a:custGeom>
              <a:avLst/>
              <a:gdLst>
                <a:gd name="connsiteX0" fmla="*/ 0 w 171450"/>
                <a:gd name="connsiteY0" fmla="*/ 0 h 76200"/>
                <a:gd name="connsiteX1" fmla="*/ 171450 w 171450"/>
                <a:gd name="connsiteY1" fmla="*/ 0 h 76200"/>
                <a:gd name="connsiteX2" fmla="*/ 171450 w 171450"/>
                <a:gd name="connsiteY2" fmla="*/ 76200 h 76200"/>
                <a:gd name="connsiteX3" fmla="*/ 0 w 171450"/>
                <a:gd name="connsiteY3" fmla="*/ 7620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76200">
                  <a:moveTo>
                    <a:pt x="0" y="0"/>
                  </a:moveTo>
                  <a:lnTo>
                    <a:pt x="171450" y="0"/>
                  </a:lnTo>
                  <a:lnTo>
                    <a:pt x="171450" y="76200"/>
                  </a:lnTo>
                  <a:lnTo>
                    <a:pt x="0" y="7620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68BE9CF-C4F4-E198-6C78-2C96B62310E3}"/>
                </a:ext>
              </a:extLst>
            </p:cNvPr>
            <p:cNvSpPr/>
            <p:nvPr/>
          </p:nvSpPr>
          <p:spPr>
            <a:xfrm>
              <a:off x="8733212" y="2343940"/>
              <a:ext cx="152400" cy="419100"/>
            </a:xfrm>
            <a:custGeom>
              <a:avLst/>
              <a:gdLst>
                <a:gd name="connsiteX0" fmla="*/ 76200 w 152400"/>
                <a:gd name="connsiteY0" fmla="*/ 76200 h 419100"/>
                <a:gd name="connsiteX1" fmla="*/ 57150 w 152400"/>
                <a:gd name="connsiteY1" fmla="*/ 57150 h 419100"/>
                <a:gd name="connsiteX2" fmla="*/ 76200 w 152400"/>
                <a:gd name="connsiteY2" fmla="*/ 38100 h 419100"/>
                <a:gd name="connsiteX3" fmla="*/ 95250 w 152400"/>
                <a:gd name="connsiteY3" fmla="*/ 57150 h 419100"/>
                <a:gd name="connsiteX4" fmla="*/ 76200 w 152400"/>
                <a:gd name="connsiteY4" fmla="*/ 76200 h 419100"/>
                <a:gd name="connsiteX5" fmla="*/ 76200 w 152400"/>
                <a:gd name="connsiteY5" fmla="*/ 381000 h 419100"/>
                <a:gd name="connsiteX6" fmla="*/ 57150 w 152400"/>
                <a:gd name="connsiteY6" fmla="*/ 361950 h 419100"/>
                <a:gd name="connsiteX7" fmla="*/ 76200 w 152400"/>
                <a:gd name="connsiteY7" fmla="*/ 342900 h 419100"/>
                <a:gd name="connsiteX8" fmla="*/ 95250 w 152400"/>
                <a:gd name="connsiteY8" fmla="*/ 361950 h 419100"/>
                <a:gd name="connsiteX9" fmla="*/ 76200 w 152400"/>
                <a:gd name="connsiteY9" fmla="*/ 381000 h 419100"/>
                <a:gd name="connsiteX10" fmla="*/ 152400 w 152400"/>
                <a:gd name="connsiteY10" fmla="*/ 0 h 419100"/>
                <a:gd name="connsiteX11" fmla="*/ 0 w 152400"/>
                <a:gd name="connsiteY11" fmla="*/ 0 h 419100"/>
                <a:gd name="connsiteX12" fmla="*/ 0 w 152400"/>
                <a:gd name="connsiteY12" fmla="*/ 419100 h 419100"/>
                <a:gd name="connsiteX13" fmla="*/ 152400 w 152400"/>
                <a:gd name="connsiteY13" fmla="*/ 419100 h 419100"/>
                <a:gd name="connsiteX14" fmla="*/ 152400 w 152400"/>
                <a:gd name="connsiteY14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2400" h="419100">
                  <a:moveTo>
                    <a:pt x="76200" y="76200"/>
                  </a:moveTo>
                  <a:cubicBezTo>
                    <a:pt x="65723" y="76200"/>
                    <a:pt x="57150" y="67627"/>
                    <a:pt x="57150" y="57150"/>
                  </a:cubicBezTo>
                  <a:cubicBezTo>
                    <a:pt x="57150" y="46673"/>
                    <a:pt x="65723" y="38100"/>
                    <a:pt x="76200" y="38100"/>
                  </a:cubicBezTo>
                  <a:cubicBezTo>
                    <a:pt x="86677" y="38100"/>
                    <a:pt x="95250" y="46673"/>
                    <a:pt x="95250" y="57150"/>
                  </a:cubicBezTo>
                  <a:cubicBezTo>
                    <a:pt x="95250" y="67627"/>
                    <a:pt x="86677" y="76200"/>
                    <a:pt x="76200" y="76200"/>
                  </a:cubicBezTo>
                  <a:close/>
                  <a:moveTo>
                    <a:pt x="76200" y="381000"/>
                  </a:moveTo>
                  <a:cubicBezTo>
                    <a:pt x="65723" y="381000"/>
                    <a:pt x="57150" y="372428"/>
                    <a:pt x="57150" y="361950"/>
                  </a:cubicBezTo>
                  <a:cubicBezTo>
                    <a:pt x="57150" y="351473"/>
                    <a:pt x="65723" y="342900"/>
                    <a:pt x="76200" y="342900"/>
                  </a:cubicBezTo>
                  <a:cubicBezTo>
                    <a:pt x="86677" y="342900"/>
                    <a:pt x="95250" y="351473"/>
                    <a:pt x="95250" y="361950"/>
                  </a:cubicBezTo>
                  <a:cubicBezTo>
                    <a:pt x="95250" y="372428"/>
                    <a:pt x="86677" y="381000"/>
                    <a:pt x="76200" y="381000"/>
                  </a:cubicBezTo>
                  <a:close/>
                  <a:moveTo>
                    <a:pt x="152400" y="0"/>
                  </a:moveTo>
                  <a:lnTo>
                    <a:pt x="0" y="0"/>
                  </a:lnTo>
                  <a:lnTo>
                    <a:pt x="0" y="419100"/>
                  </a:lnTo>
                  <a:lnTo>
                    <a:pt x="152400" y="419100"/>
                  </a:lnTo>
                  <a:lnTo>
                    <a:pt x="15240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CBBEC80-D34B-62BE-CD81-00B12B71C3D4}"/>
                </a:ext>
              </a:extLst>
            </p:cNvPr>
            <p:cNvSpPr/>
            <p:nvPr/>
          </p:nvSpPr>
          <p:spPr>
            <a:xfrm>
              <a:off x="8561762" y="2267740"/>
              <a:ext cx="133350" cy="495300"/>
            </a:xfrm>
            <a:custGeom>
              <a:avLst/>
              <a:gdLst>
                <a:gd name="connsiteX0" fmla="*/ 95250 w 133350"/>
                <a:gd name="connsiteY0" fmla="*/ 95250 h 495300"/>
                <a:gd name="connsiteX1" fmla="*/ 38100 w 133350"/>
                <a:gd name="connsiteY1" fmla="*/ 95250 h 495300"/>
                <a:gd name="connsiteX2" fmla="*/ 38100 w 133350"/>
                <a:gd name="connsiteY2" fmla="*/ 38100 h 495300"/>
                <a:gd name="connsiteX3" fmla="*/ 95250 w 133350"/>
                <a:gd name="connsiteY3" fmla="*/ 38100 h 495300"/>
                <a:gd name="connsiteX4" fmla="*/ 95250 w 133350"/>
                <a:gd name="connsiteY4" fmla="*/ 95250 h 495300"/>
                <a:gd name="connsiteX5" fmla="*/ 133350 w 133350"/>
                <a:gd name="connsiteY5" fmla="*/ 0 h 495300"/>
                <a:gd name="connsiteX6" fmla="*/ 0 w 133350"/>
                <a:gd name="connsiteY6" fmla="*/ 0 h 495300"/>
                <a:gd name="connsiteX7" fmla="*/ 0 w 133350"/>
                <a:gd name="connsiteY7" fmla="*/ 495300 h 495300"/>
                <a:gd name="connsiteX8" fmla="*/ 133350 w 133350"/>
                <a:gd name="connsiteY8" fmla="*/ 495300 h 495300"/>
                <a:gd name="connsiteX9" fmla="*/ 133350 w 133350"/>
                <a:gd name="connsiteY9" fmla="*/ 0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3350" h="495300">
                  <a:moveTo>
                    <a:pt x="95250" y="95250"/>
                  </a:moveTo>
                  <a:lnTo>
                    <a:pt x="38100" y="95250"/>
                  </a:lnTo>
                  <a:lnTo>
                    <a:pt x="38100" y="38100"/>
                  </a:lnTo>
                  <a:lnTo>
                    <a:pt x="95250" y="38100"/>
                  </a:lnTo>
                  <a:lnTo>
                    <a:pt x="95250" y="95250"/>
                  </a:lnTo>
                  <a:close/>
                  <a:moveTo>
                    <a:pt x="133350" y="0"/>
                  </a:moveTo>
                  <a:lnTo>
                    <a:pt x="0" y="0"/>
                  </a:lnTo>
                  <a:lnTo>
                    <a:pt x="0" y="495300"/>
                  </a:lnTo>
                  <a:lnTo>
                    <a:pt x="133350" y="495300"/>
                  </a:lnTo>
                  <a:lnTo>
                    <a:pt x="133350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F3F757C-D267-825D-7C92-BF97DE6CE06F}"/>
              </a:ext>
            </a:extLst>
          </p:cNvPr>
          <p:cNvSpPr txBox="1"/>
          <p:nvPr/>
        </p:nvSpPr>
        <p:spPr>
          <a:xfrm>
            <a:off x="4628906" y="5629680"/>
            <a:ext cx="2931000" cy="86735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IN" sz="2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5-STEP SEMICIRCLE INFOGRAPHIC SLIDE</a:t>
            </a:r>
            <a:endParaRPr lang="en-US" sz="2000" b="1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762" y="2679"/>
            <a:ext cx="12179305" cy="6864439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69" y="1842732"/>
            <a:ext cx="5585326" cy="1367510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586" y="4649778"/>
            <a:ext cx="2836865" cy="608965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683" y="764086"/>
            <a:ext cx="2788938" cy="52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4096" y="4034370"/>
            <a:ext cx="1842755" cy="742177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44" tIns="45672" rIns="91344" bIns="45672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957" y="2005279"/>
            <a:ext cx="3621359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649" y="1373306"/>
            <a:ext cx="502396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612" y="3362338"/>
            <a:ext cx="4152037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3148" y="711197"/>
            <a:ext cx="4320044" cy="3575111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44" tIns="45672" rIns="91344" bIns="45672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01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224" y="5341922"/>
            <a:ext cx="2546543" cy="3037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0000" y="4850172"/>
            <a:ext cx="4716867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28" marR="0" lvl="0" indent="-169728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0003" y="4468203"/>
            <a:ext cx="5910650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01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" y="6121199"/>
            <a:ext cx="12179305" cy="67522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ACD137-DAAA-4CF8-83B6-F6DB75E58A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0960" y="924494"/>
            <a:ext cx="3813955" cy="21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dustryAnalys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35A35"/>
      </a:accent1>
      <a:accent2>
        <a:srgbClr val="ECB448"/>
      </a:accent2>
      <a:accent3>
        <a:srgbClr val="8BB74C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5638</TotalTime>
  <Words>190</Words>
  <Application>Microsoft Office PowerPoint</Application>
  <PresentationFormat>Custom</PresentationFormat>
  <Paragraphs>33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5-Step Semicircle Infographic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5-Step Semi-circle Infographic Diagram PowerPoint Template</dc:title>
  <dc:creator>Julian</dc:creator>
  <cp:lastModifiedBy>user</cp:lastModifiedBy>
  <cp:revision>112</cp:revision>
  <dcterms:created xsi:type="dcterms:W3CDTF">2013-09-12T13:05:01Z</dcterms:created>
  <dcterms:modified xsi:type="dcterms:W3CDTF">2025-08-01T06:20:47Z</dcterms:modified>
</cp:coreProperties>
</file>