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6"/>
  </p:notesMasterIdLst>
  <p:sldIdLst>
    <p:sldId id="276" r:id="rId3"/>
    <p:sldId id="290" r:id="rId4"/>
    <p:sldId id="26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439B"/>
    <a:srgbClr val="5054A1"/>
    <a:srgbClr val="47B29A"/>
    <a:srgbClr val="76A441"/>
    <a:srgbClr val="EAAC46"/>
    <a:srgbClr val="49AAB4"/>
    <a:srgbClr val="E15F3C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4"/>
  </p:normalViewPr>
  <p:slideViewPr>
    <p:cSldViewPr>
      <p:cViewPr>
        <p:scale>
          <a:sx n="75" d="100"/>
          <a:sy n="75" d="100"/>
        </p:scale>
        <p:origin x="726" y="32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4" tIns="45683" rIns="91364" bIns="45683" rtlCol="0" anchor="ctr"/>
          <a:lstStyle/>
          <a:p>
            <a:pPr algn="ctr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9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8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87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30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2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6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73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5"/>
            <a:ext cx="10360501" cy="1362075"/>
          </a:xfrm>
        </p:spPr>
        <p:txBody>
          <a:bodyPr anchor="t"/>
          <a:lstStyle>
            <a:lvl1pPr algn="l">
              <a:defRPr sz="529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9006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8013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7018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6024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503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403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304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2047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759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8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7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006" indent="0">
              <a:buNone/>
              <a:defRPr sz="2698" b="1"/>
            </a:lvl2pPr>
            <a:lvl3pPr marL="1218013" indent="0">
              <a:buNone/>
              <a:defRPr sz="2398" b="1"/>
            </a:lvl3pPr>
            <a:lvl4pPr marL="1827018" indent="0">
              <a:buNone/>
              <a:defRPr sz="2098" b="1"/>
            </a:lvl4pPr>
            <a:lvl5pPr marL="2436024" indent="0">
              <a:buNone/>
              <a:defRPr sz="2098" b="1"/>
            </a:lvl5pPr>
            <a:lvl6pPr marL="3045031" indent="0">
              <a:buNone/>
              <a:defRPr sz="2098" b="1"/>
            </a:lvl6pPr>
            <a:lvl7pPr marL="3654036" indent="0">
              <a:buNone/>
              <a:defRPr sz="2098" b="1"/>
            </a:lvl7pPr>
            <a:lvl8pPr marL="4263041" indent="0">
              <a:buNone/>
              <a:defRPr sz="2098" b="1"/>
            </a:lvl8pPr>
            <a:lvl9pPr marL="4872047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7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006" indent="0">
              <a:buNone/>
              <a:defRPr sz="2698" b="1"/>
            </a:lvl2pPr>
            <a:lvl3pPr marL="1218013" indent="0">
              <a:buNone/>
              <a:defRPr sz="2398" b="1"/>
            </a:lvl3pPr>
            <a:lvl4pPr marL="1827018" indent="0">
              <a:buNone/>
              <a:defRPr sz="2098" b="1"/>
            </a:lvl4pPr>
            <a:lvl5pPr marL="2436024" indent="0">
              <a:buNone/>
              <a:defRPr sz="2098" b="1"/>
            </a:lvl5pPr>
            <a:lvl6pPr marL="3045031" indent="0">
              <a:buNone/>
              <a:defRPr sz="2098" b="1"/>
            </a:lvl6pPr>
            <a:lvl7pPr marL="3654036" indent="0">
              <a:buNone/>
              <a:defRPr sz="2098" b="1"/>
            </a:lvl7pPr>
            <a:lvl8pPr marL="4263041" indent="0">
              <a:buNone/>
              <a:defRPr sz="2098" b="1"/>
            </a:lvl8pPr>
            <a:lvl9pPr marL="4872047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4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855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09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6" y="273053"/>
            <a:ext cx="4010039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7"/>
            <a:ext cx="6813892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6" y="1435104"/>
            <a:ext cx="4010039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9006" indent="0">
              <a:buNone/>
              <a:defRPr sz="1600"/>
            </a:lvl2pPr>
            <a:lvl3pPr marL="1218013" indent="0">
              <a:buNone/>
              <a:defRPr sz="1300"/>
            </a:lvl3pPr>
            <a:lvl4pPr marL="1827018" indent="0">
              <a:buNone/>
              <a:defRPr sz="1200"/>
            </a:lvl4pPr>
            <a:lvl5pPr marL="2436024" indent="0">
              <a:buNone/>
              <a:defRPr sz="1200"/>
            </a:lvl5pPr>
            <a:lvl6pPr marL="3045031" indent="0">
              <a:buNone/>
              <a:defRPr sz="1200"/>
            </a:lvl6pPr>
            <a:lvl7pPr marL="3654036" indent="0">
              <a:buNone/>
              <a:defRPr sz="1200"/>
            </a:lvl7pPr>
            <a:lvl8pPr marL="4263041" indent="0">
              <a:buNone/>
              <a:defRPr sz="1200"/>
            </a:lvl8pPr>
            <a:lvl9pPr marL="48720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41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4"/>
            <a:ext cx="7313295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9006" indent="0">
              <a:buNone/>
              <a:defRPr sz="3698"/>
            </a:lvl2pPr>
            <a:lvl3pPr marL="1218013" indent="0">
              <a:buNone/>
              <a:defRPr sz="3198"/>
            </a:lvl3pPr>
            <a:lvl4pPr marL="1827018" indent="0">
              <a:buNone/>
              <a:defRPr sz="2698"/>
            </a:lvl4pPr>
            <a:lvl5pPr marL="2436024" indent="0">
              <a:buNone/>
              <a:defRPr sz="2698"/>
            </a:lvl5pPr>
            <a:lvl6pPr marL="3045031" indent="0">
              <a:buNone/>
              <a:defRPr sz="2698"/>
            </a:lvl6pPr>
            <a:lvl7pPr marL="3654036" indent="0">
              <a:buNone/>
              <a:defRPr sz="2698"/>
            </a:lvl7pPr>
            <a:lvl8pPr marL="4263041" indent="0">
              <a:buNone/>
              <a:defRPr sz="2698"/>
            </a:lvl8pPr>
            <a:lvl9pPr marL="4872047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3"/>
            <a:ext cx="7313295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9006" indent="0">
              <a:buNone/>
              <a:defRPr sz="1600"/>
            </a:lvl2pPr>
            <a:lvl3pPr marL="1218013" indent="0">
              <a:buNone/>
              <a:defRPr sz="1300"/>
            </a:lvl3pPr>
            <a:lvl4pPr marL="1827018" indent="0">
              <a:buNone/>
              <a:defRPr sz="1200"/>
            </a:lvl4pPr>
            <a:lvl5pPr marL="2436024" indent="0">
              <a:buNone/>
              <a:defRPr sz="1200"/>
            </a:lvl5pPr>
            <a:lvl6pPr marL="3045031" indent="0">
              <a:buNone/>
              <a:defRPr sz="1200"/>
            </a:lvl6pPr>
            <a:lvl7pPr marL="3654036" indent="0">
              <a:buNone/>
              <a:defRPr sz="1200"/>
            </a:lvl7pPr>
            <a:lvl8pPr marL="4263041" indent="0">
              <a:buNone/>
              <a:defRPr sz="1200"/>
            </a:lvl8pPr>
            <a:lvl9pPr marL="48720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740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971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3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3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30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8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9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4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5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4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1218013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54" indent="-456754" algn="l" defTabSz="1218013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635" indent="-380627" algn="l" defTabSz="1218013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514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1522" indent="-304504" algn="l" defTabSz="1218013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40527" indent="-304504" algn="l" defTabSz="1218013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49532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8539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7544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6550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06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13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018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024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031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036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041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047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384D-2A63-6556-0CF2-13FB967F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7-Step Process Flow Diagram Slide Template</a:t>
            </a:r>
            <a:endParaRPr lang="en-I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6C4F060-0987-D94A-3BB8-B26D32226715}"/>
              </a:ext>
            </a:extLst>
          </p:cNvPr>
          <p:cNvSpPr/>
          <p:nvPr/>
        </p:nvSpPr>
        <p:spPr>
          <a:xfrm>
            <a:off x="2369451" y="3437387"/>
            <a:ext cx="1503782" cy="1503781"/>
          </a:xfrm>
          <a:custGeom>
            <a:avLst/>
            <a:gdLst>
              <a:gd name="connsiteX0" fmla="*/ 1467668 w 1802880"/>
              <a:gd name="connsiteY0" fmla="*/ 566228 h 1802879"/>
              <a:gd name="connsiteX1" fmla="*/ 1802880 w 1802880"/>
              <a:gd name="connsiteY1" fmla="*/ 901440 h 1802879"/>
              <a:gd name="connsiteX2" fmla="*/ 901440 w 1802880"/>
              <a:gd name="connsiteY2" fmla="*/ 1802880 h 1802879"/>
              <a:gd name="connsiteX3" fmla="*/ 0 w 1802880"/>
              <a:gd name="connsiteY3" fmla="*/ 901440 h 1802879"/>
              <a:gd name="connsiteX4" fmla="*/ 901440 w 1802880"/>
              <a:gd name="connsiteY4" fmla="*/ 0 h 1802879"/>
              <a:gd name="connsiteX5" fmla="*/ 1284082 w 1802880"/>
              <a:gd name="connsiteY5" fmla="*/ 382641 h 1802879"/>
              <a:gd name="connsiteX6" fmla="*/ 1490580 w 1802880"/>
              <a:gd name="connsiteY6" fmla="*/ 176289 h 180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2880" h="1802879">
                <a:moveTo>
                  <a:pt x="1467668" y="566228"/>
                </a:moveTo>
                <a:lnTo>
                  <a:pt x="1802880" y="901440"/>
                </a:lnTo>
                <a:lnTo>
                  <a:pt x="901440" y="1802880"/>
                </a:lnTo>
                <a:lnTo>
                  <a:pt x="0" y="901440"/>
                </a:lnTo>
                <a:lnTo>
                  <a:pt x="901440" y="0"/>
                </a:lnTo>
                <a:lnTo>
                  <a:pt x="1284082" y="382641"/>
                </a:lnTo>
                <a:lnTo>
                  <a:pt x="1490580" y="176289"/>
                </a:lnTo>
              </a:path>
            </a:pathLst>
          </a:custGeom>
          <a:noFill/>
          <a:ln w="43754" cap="flat">
            <a:solidFill>
              <a:schemeClr val="accent1"/>
            </a:solidFill>
            <a:prstDash val="solid"/>
            <a:miter/>
            <a:tailEnd type="triangle" w="lg" len="med"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C5EF9B4-07A3-FD16-C4F6-DAA0088C80F9}"/>
              </a:ext>
            </a:extLst>
          </p:cNvPr>
          <p:cNvSpPr/>
          <p:nvPr/>
        </p:nvSpPr>
        <p:spPr>
          <a:xfrm>
            <a:off x="3367104" y="2436936"/>
            <a:ext cx="1503782" cy="1503781"/>
          </a:xfrm>
          <a:custGeom>
            <a:avLst/>
            <a:gdLst>
              <a:gd name="connsiteX0" fmla="*/ 1236653 w 1802880"/>
              <a:gd name="connsiteY0" fmla="*/ 1467667 h 1802879"/>
              <a:gd name="connsiteX1" fmla="*/ 901440 w 1802880"/>
              <a:gd name="connsiteY1" fmla="*/ 1802880 h 1802879"/>
              <a:gd name="connsiteX2" fmla="*/ 0 w 1802880"/>
              <a:gd name="connsiteY2" fmla="*/ 901440 h 1802879"/>
              <a:gd name="connsiteX3" fmla="*/ 901440 w 1802880"/>
              <a:gd name="connsiteY3" fmla="*/ 0 h 1802879"/>
              <a:gd name="connsiteX4" fmla="*/ 1802880 w 1802880"/>
              <a:gd name="connsiteY4" fmla="*/ 901440 h 1802879"/>
              <a:gd name="connsiteX5" fmla="*/ 1420093 w 1802880"/>
              <a:gd name="connsiteY5" fmla="*/ 1284081 h 1802879"/>
              <a:gd name="connsiteX6" fmla="*/ 1626591 w 1802880"/>
              <a:gd name="connsiteY6" fmla="*/ 1490579 h 180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2880" h="1802879">
                <a:moveTo>
                  <a:pt x="1236653" y="1467667"/>
                </a:moveTo>
                <a:lnTo>
                  <a:pt x="901440" y="1802880"/>
                </a:lnTo>
                <a:lnTo>
                  <a:pt x="0" y="901440"/>
                </a:lnTo>
                <a:lnTo>
                  <a:pt x="901440" y="0"/>
                </a:lnTo>
                <a:lnTo>
                  <a:pt x="1802880" y="901440"/>
                </a:lnTo>
                <a:lnTo>
                  <a:pt x="1420093" y="1284081"/>
                </a:lnTo>
                <a:lnTo>
                  <a:pt x="1626591" y="1490579"/>
                </a:lnTo>
              </a:path>
            </a:pathLst>
          </a:custGeom>
          <a:noFill/>
          <a:ln w="43754" cap="flat">
            <a:solidFill>
              <a:schemeClr val="accent2"/>
            </a:solidFill>
            <a:prstDash val="solid"/>
            <a:miter/>
            <a:tailEnd type="triangle" w="lg" len="med"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4A1051A-790F-2D19-88EB-9D9C7BBE6A01}"/>
              </a:ext>
            </a:extLst>
          </p:cNvPr>
          <p:cNvSpPr/>
          <p:nvPr/>
        </p:nvSpPr>
        <p:spPr>
          <a:xfrm>
            <a:off x="4387518" y="3437387"/>
            <a:ext cx="1503782" cy="1503781"/>
          </a:xfrm>
          <a:custGeom>
            <a:avLst/>
            <a:gdLst>
              <a:gd name="connsiteX0" fmla="*/ 1467668 w 1802880"/>
              <a:gd name="connsiteY0" fmla="*/ 566228 h 1802879"/>
              <a:gd name="connsiteX1" fmla="*/ 1802880 w 1802880"/>
              <a:gd name="connsiteY1" fmla="*/ 901440 h 1802879"/>
              <a:gd name="connsiteX2" fmla="*/ 901440 w 1802880"/>
              <a:gd name="connsiteY2" fmla="*/ 1802880 h 1802879"/>
              <a:gd name="connsiteX3" fmla="*/ 0 w 1802880"/>
              <a:gd name="connsiteY3" fmla="*/ 901440 h 1802879"/>
              <a:gd name="connsiteX4" fmla="*/ 901440 w 1802880"/>
              <a:gd name="connsiteY4" fmla="*/ 0 h 1802879"/>
              <a:gd name="connsiteX5" fmla="*/ 1284081 w 1802880"/>
              <a:gd name="connsiteY5" fmla="*/ 382641 h 1802879"/>
              <a:gd name="connsiteX6" fmla="*/ 1490434 w 1802880"/>
              <a:gd name="connsiteY6" fmla="*/ 176289 h 180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2880" h="1802879">
                <a:moveTo>
                  <a:pt x="1467668" y="566228"/>
                </a:moveTo>
                <a:lnTo>
                  <a:pt x="1802880" y="901440"/>
                </a:lnTo>
                <a:lnTo>
                  <a:pt x="901440" y="1802880"/>
                </a:lnTo>
                <a:lnTo>
                  <a:pt x="0" y="901440"/>
                </a:lnTo>
                <a:lnTo>
                  <a:pt x="901440" y="0"/>
                </a:lnTo>
                <a:lnTo>
                  <a:pt x="1284081" y="382641"/>
                </a:lnTo>
                <a:lnTo>
                  <a:pt x="1490434" y="176289"/>
                </a:lnTo>
              </a:path>
            </a:pathLst>
          </a:custGeom>
          <a:noFill/>
          <a:ln w="43754" cap="flat">
            <a:solidFill>
              <a:schemeClr val="accent3"/>
            </a:solidFill>
            <a:prstDash val="solid"/>
            <a:miter/>
            <a:tailEnd type="triangle" w="lg" len="med"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E70DDC9-BFDB-EE87-CC27-7CED3BF1CCE5}"/>
              </a:ext>
            </a:extLst>
          </p:cNvPr>
          <p:cNvSpPr/>
          <p:nvPr/>
        </p:nvSpPr>
        <p:spPr>
          <a:xfrm>
            <a:off x="5385171" y="2436936"/>
            <a:ext cx="1503782" cy="1503781"/>
          </a:xfrm>
          <a:custGeom>
            <a:avLst/>
            <a:gdLst>
              <a:gd name="connsiteX0" fmla="*/ 1236507 w 1802880"/>
              <a:gd name="connsiteY0" fmla="*/ 1467667 h 1802879"/>
              <a:gd name="connsiteX1" fmla="*/ 901440 w 1802880"/>
              <a:gd name="connsiteY1" fmla="*/ 1802880 h 1802879"/>
              <a:gd name="connsiteX2" fmla="*/ 0 w 1802880"/>
              <a:gd name="connsiteY2" fmla="*/ 901440 h 1802879"/>
              <a:gd name="connsiteX3" fmla="*/ 901440 w 1802880"/>
              <a:gd name="connsiteY3" fmla="*/ 0 h 1802879"/>
              <a:gd name="connsiteX4" fmla="*/ 1802880 w 1802880"/>
              <a:gd name="connsiteY4" fmla="*/ 901440 h 1802879"/>
              <a:gd name="connsiteX5" fmla="*/ 1420093 w 1802880"/>
              <a:gd name="connsiteY5" fmla="*/ 1284081 h 1802879"/>
              <a:gd name="connsiteX6" fmla="*/ 1626445 w 1802880"/>
              <a:gd name="connsiteY6" fmla="*/ 1490579 h 180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2880" h="1802879">
                <a:moveTo>
                  <a:pt x="1236507" y="1467667"/>
                </a:moveTo>
                <a:lnTo>
                  <a:pt x="901440" y="1802880"/>
                </a:lnTo>
                <a:lnTo>
                  <a:pt x="0" y="901440"/>
                </a:lnTo>
                <a:lnTo>
                  <a:pt x="901440" y="0"/>
                </a:lnTo>
                <a:lnTo>
                  <a:pt x="1802880" y="901440"/>
                </a:lnTo>
                <a:lnTo>
                  <a:pt x="1420093" y="1284081"/>
                </a:lnTo>
                <a:lnTo>
                  <a:pt x="1626445" y="1490579"/>
                </a:lnTo>
              </a:path>
            </a:pathLst>
          </a:custGeom>
          <a:noFill/>
          <a:ln w="43754" cap="flat">
            <a:solidFill>
              <a:schemeClr val="accent4"/>
            </a:solidFill>
            <a:prstDash val="solid"/>
            <a:miter/>
            <a:tailEnd type="triangle" w="lg" len="med"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8431C9E-5655-ACAC-BDB2-422DA97C1384}"/>
              </a:ext>
            </a:extLst>
          </p:cNvPr>
          <p:cNvSpPr/>
          <p:nvPr/>
        </p:nvSpPr>
        <p:spPr>
          <a:xfrm>
            <a:off x="6405586" y="3437387"/>
            <a:ext cx="1503781" cy="1503781"/>
          </a:xfrm>
          <a:custGeom>
            <a:avLst/>
            <a:gdLst>
              <a:gd name="connsiteX0" fmla="*/ 1467667 w 1802879"/>
              <a:gd name="connsiteY0" fmla="*/ 566228 h 1802879"/>
              <a:gd name="connsiteX1" fmla="*/ 1802880 w 1802879"/>
              <a:gd name="connsiteY1" fmla="*/ 901440 h 1802879"/>
              <a:gd name="connsiteX2" fmla="*/ 901440 w 1802879"/>
              <a:gd name="connsiteY2" fmla="*/ 1802880 h 1802879"/>
              <a:gd name="connsiteX3" fmla="*/ 0 w 1802879"/>
              <a:gd name="connsiteY3" fmla="*/ 901440 h 1802879"/>
              <a:gd name="connsiteX4" fmla="*/ 901440 w 1802879"/>
              <a:gd name="connsiteY4" fmla="*/ 0 h 1802879"/>
              <a:gd name="connsiteX5" fmla="*/ 1284081 w 1802879"/>
              <a:gd name="connsiteY5" fmla="*/ 382641 h 1802879"/>
              <a:gd name="connsiteX6" fmla="*/ 1490433 w 1802879"/>
              <a:gd name="connsiteY6" fmla="*/ 176289 h 180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2879" h="1802879">
                <a:moveTo>
                  <a:pt x="1467667" y="566228"/>
                </a:moveTo>
                <a:lnTo>
                  <a:pt x="1802880" y="901440"/>
                </a:lnTo>
                <a:lnTo>
                  <a:pt x="901440" y="1802880"/>
                </a:lnTo>
                <a:lnTo>
                  <a:pt x="0" y="901440"/>
                </a:lnTo>
                <a:lnTo>
                  <a:pt x="901440" y="0"/>
                </a:lnTo>
                <a:lnTo>
                  <a:pt x="1284081" y="382641"/>
                </a:lnTo>
                <a:lnTo>
                  <a:pt x="1490433" y="176289"/>
                </a:lnTo>
              </a:path>
            </a:pathLst>
          </a:custGeom>
          <a:noFill/>
          <a:ln w="43754" cap="flat">
            <a:solidFill>
              <a:schemeClr val="accent5"/>
            </a:solidFill>
            <a:prstDash val="solid"/>
            <a:miter/>
            <a:tailEnd type="triangle" w="lg" len="med"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97AEC8D-3BF6-93D6-C7C9-21459A53129B}"/>
              </a:ext>
            </a:extLst>
          </p:cNvPr>
          <p:cNvSpPr/>
          <p:nvPr/>
        </p:nvSpPr>
        <p:spPr>
          <a:xfrm>
            <a:off x="7403116" y="2436936"/>
            <a:ext cx="1503782" cy="1503781"/>
          </a:xfrm>
          <a:custGeom>
            <a:avLst/>
            <a:gdLst>
              <a:gd name="connsiteX0" fmla="*/ 1236653 w 1802880"/>
              <a:gd name="connsiteY0" fmla="*/ 1467667 h 1802879"/>
              <a:gd name="connsiteX1" fmla="*/ 901440 w 1802880"/>
              <a:gd name="connsiteY1" fmla="*/ 1802880 h 1802879"/>
              <a:gd name="connsiteX2" fmla="*/ 0 w 1802880"/>
              <a:gd name="connsiteY2" fmla="*/ 901440 h 1802879"/>
              <a:gd name="connsiteX3" fmla="*/ 901440 w 1802880"/>
              <a:gd name="connsiteY3" fmla="*/ 0 h 1802879"/>
              <a:gd name="connsiteX4" fmla="*/ 1802880 w 1802880"/>
              <a:gd name="connsiteY4" fmla="*/ 901440 h 1802879"/>
              <a:gd name="connsiteX5" fmla="*/ 1420239 w 1802880"/>
              <a:gd name="connsiteY5" fmla="*/ 1284081 h 1802879"/>
              <a:gd name="connsiteX6" fmla="*/ 1626591 w 1802880"/>
              <a:gd name="connsiteY6" fmla="*/ 1490579 h 180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2880" h="1802879">
                <a:moveTo>
                  <a:pt x="1236653" y="1467667"/>
                </a:moveTo>
                <a:lnTo>
                  <a:pt x="901440" y="1802880"/>
                </a:lnTo>
                <a:lnTo>
                  <a:pt x="0" y="901440"/>
                </a:lnTo>
                <a:lnTo>
                  <a:pt x="901440" y="0"/>
                </a:lnTo>
                <a:lnTo>
                  <a:pt x="1802880" y="901440"/>
                </a:lnTo>
                <a:lnTo>
                  <a:pt x="1420239" y="1284081"/>
                </a:lnTo>
                <a:lnTo>
                  <a:pt x="1626591" y="1490579"/>
                </a:lnTo>
              </a:path>
            </a:pathLst>
          </a:custGeom>
          <a:noFill/>
          <a:ln w="43754" cap="flat">
            <a:solidFill>
              <a:schemeClr val="accent6"/>
            </a:solidFill>
            <a:prstDash val="solid"/>
            <a:miter/>
            <a:tailEnd type="triangle" w="lg" len="med"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776317E-2D6E-F792-C2F6-E0113D155078}"/>
              </a:ext>
            </a:extLst>
          </p:cNvPr>
          <p:cNvSpPr/>
          <p:nvPr/>
        </p:nvSpPr>
        <p:spPr>
          <a:xfrm>
            <a:off x="8423531" y="3437387"/>
            <a:ext cx="1503782" cy="1503781"/>
          </a:xfrm>
          <a:custGeom>
            <a:avLst/>
            <a:gdLst>
              <a:gd name="connsiteX0" fmla="*/ 1467667 w 1802880"/>
              <a:gd name="connsiteY0" fmla="*/ 566228 h 1802879"/>
              <a:gd name="connsiteX1" fmla="*/ 1802880 w 1802880"/>
              <a:gd name="connsiteY1" fmla="*/ 901440 h 1802879"/>
              <a:gd name="connsiteX2" fmla="*/ 901440 w 1802880"/>
              <a:gd name="connsiteY2" fmla="*/ 1802880 h 1802879"/>
              <a:gd name="connsiteX3" fmla="*/ 0 w 1802880"/>
              <a:gd name="connsiteY3" fmla="*/ 901440 h 1802879"/>
              <a:gd name="connsiteX4" fmla="*/ 901440 w 1802880"/>
              <a:gd name="connsiteY4" fmla="*/ 0 h 1802879"/>
              <a:gd name="connsiteX5" fmla="*/ 1284227 w 1802880"/>
              <a:gd name="connsiteY5" fmla="*/ 382641 h 1802879"/>
              <a:gd name="connsiteX6" fmla="*/ 1490579 w 1802880"/>
              <a:gd name="connsiteY6" fmla="*/ 176289 h 180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2880" h="1802879">
                <a:moveTo>
                  <a:pt x="1467667" y="566228"/>
                </a:moveTo>
                <a:lnTo>
                  <a:pt x="1802880" y="901440"/>
                </a:lnTo>
                <a:lnTo>
                  <a:pt x="901440" y="1802880"/>
                </a:lnTo>
                <a:lnTo>
                  <a:pt x="0" y="901440"/>
                </a:lnTo>
                <a:lnTo>
                  <a:pt x="901440" y="0"/>
                </a:lnTo>
                <a:lnTo>
                  <a:pt x="1284227" y="382641"/>
                </a:lnTo>
                <a:lnTo>
                  <a:pt x="1490579" y="176289"/>
                </a:lnTo>
              </a:path>
            </a:pathLst>
          </a:custGeom>
          <a:noFill/>
          <a:ln w="43754" cap="flat">
            <a:solidFill>
              <a:schemeClr val="accent6">
                <a:lumMod val="75000"/>
              </a:schemeClr>
            </a:solidFill>
            <a:prstDash val="solid"/>
            <a:miter/>
            <a:tailEnd type="triangle" w="lg" len="med"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39A0084-593E-A4AE-A6BE-907D3AC380DA}"/>
              </a:ext>
            </a:extLst>
          </p:cNvPr>
          <p:cNvGrpSpPr/>
          <p:nvPr/>
        </p:nvGrpSpPr>
        <p:grpSpPr>
          <a:xfrm>
            <a:off x="1728113" y="1196752"/>
            <a:ext cx="2397112" cy="864096"/>
            <a:chOff x="8830716" y="2272451"/>
            <a:chExt cx="2375160" cy="86409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A48700-BF7A-F783-1152-FACEA8B43905}"/>
                </a:ext>
              </a:extLst>
            </p:cNvPr>
            <p:cNvSpPr txBox="1"/>
            <p:nvPr/>
          </p:nvSpPr>
          <p:spPr>
            <a:xfrm>
              <a:off x="8830716" y="2645930"/>
              <a:ext cx="2375160" cy="49061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r"/>
              <a:r>
                <a:rPr lang="en-I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F65B088-A86F-7786-3C15-EA6824637482}"/>
                </a:ext>
              </a:extLst>
            </p:cNvPr>
            <p:cNvSpPr txBox="1"/>
            <p:nvPr/>
          </p:nvSpPr>
          <p:spPr>
            <a:xfrm>
              <a:off x="8830716" y="2272451"/>
              <a:ext cx="2375160" cy="30607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/>
              <a:r>
                <a:rPr 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Segoe UI Black" panose="020B0A02040204020203" pitchFamily="34" charset="0"/>
                  <a:cs typeface="Segoe UI Light" panose="020B0502040204020203" pitchFamily="34" charset="0"/>
                </a:rPr>
                <a:t>Placeholder</a:t>
              </a:r>
              <a:endParaRPr lang="en-IN" sz="1800" b="1" dirty="0">
                <a:solidFill>
                  <a:schemeClr val="tx1">
                    <a:lumMod val="85000"/>
                    <a:lumOff val="15000"/>
                  </a:schemeClr>
                </a:solidFill>
                <a:cs typeface="Segoe UI Light" panose="020B0502040204020203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F7E84F5-A158-B0FC-4900-BF6FD07216AC}"/>
              </a:ext>
            </a:extLst>
          </p:cNvPr>
          <p:cNvGrpSpPr/>
          <p:nvPr/>
        </p:nvGrpSpPr>
        <p:grpSpPr>
          <a:xfrm>
            <a:off x="507884" y="5423452"/>
            <a:ext cx="2355629" cy="864096"/>
            <a:chOff x="8830716" y="2272451"/>
            <a:chExt cx="2375160" cy="8640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17DA83-7D37-6878-C2D2-575B351ABFC5}"/>
                </a:ext>
              </a:extLst>
            </p:cNvPr>
            <p:cNvSpPr txBox="1"/>
            <p:nvPr/>
          </p:nvSpPr>
          <p:spPr>
            <a:xfrm>
              <a:off x="8830716" y="2645930"/>
              <a:ext cx="2375160" cy="49061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r"/>
              <a:r>
                <a:rPr lang="en-I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50F4609-106C-202A-46AD-015717C258FD}"/>
                </a:ext>
              </a:extLst>
            </p:cNvPr>
            <p:cNvSpPr txBox="1"/>
            <p:nvPr/>
          </p:nvSpPr>
          <p:spPr>
            <a:xfrm>
              <a:off x="8830716" y="2272451"/>
              <a:ext cx="2375160" cy="30607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/>
              <a:r>
                <a:rPr 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Segoe UI Black" panose="020B0A02040204020203" pitchFamily="34" charset="0"/>
                  <a:cs typeface="Segoe UI Light" panose="020B0502040204020203" pitchFamily="34" charset="0"/>
                </a:rPr>
                <a:t>Placeholder</a:t>
              </a:r>
              <a:endParaRPr lang="en-IN" sz="1800" b="1" dirty="0">
                <a:solidFill>
                  <a:schemeClr val="tx1">
                    <a:lumMod val="85000"/>
                    <a:lumOff val="15000"/>
                  </a:schemeClr>
                </a:solidFill>
                <a:cs typeface="Segoe UI Light" panose="020B0502040204020203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7092C8-90E0-7EA6-3CBE-2985176C8B59}"/>
              </a:ext>
            </a:extLst>
          </p:cNvPr>
          <p:cNvGrpSpPr/>
          <p:nvPr/>
        </p:nvGrpSpPr>
        <p:grpSpPr>
          <a:xfrm>
            <a:off x="3741971" y="5423452"/>
            <a:ext cx="2397112" cy="864096"/>
            <a:chOff x="8830716" y="2272451"/>
            <a:chExt cx="2375160" cy="86409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1A6A0BE-A6F0-B906-A593-73AD21F0E157}"/>
                </a:ext>
              </a:extLst>
            </p:cNvPr>
            <p:cNvSpPr txBox="1"/>
            <p:nvPr/>
          </p:nvSpPr>
          <p:spPr>
            <a:xfrm>
              <a:off x="8830716" y="2645930"/>
              <a:ext cx="2375160" cy="49061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32139B-013A-528A-C5BA-112B3014751B}"/>
                </a:ext>
              </a:extLst>
            </p:cNvPr>
            <p:cNvSpPr txBox="1"/>
            <p:nvPr/>
          </p:nvSpPr>
          <p:spPr>
            <a:xfrm>
              <a:off x="8830716" y="2272451"/>
              <a:ext cx="2375160" cy="30607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Segoe UI Black" panose="020B0A02040204020203" pitchFamily="34" charset="0"/>
                  <a:cs typeface="Segoe UI Light" panose="020B0502040204020203" pitchFamily="34" charset="0"/>
                </a:rPr>
                <a:t>Placeholder</a:t>
              </a:r>
              <a:endParaRPr lang="en-IN" sz="1800" b="1" dirty="0">
                <a:solidFill>
                  <a:schemeClr val="tx1">
                    <a:lumMod val="85000"/>
                    <a:lumOff val="15000"/>
                  </a:schemeClr>
                </a:solidFill>
                <a:cs typeface="Segoe UI Light" panose="020B0502040204020203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7ABCF63-83CE-B15A-F662-2C3E91783162}"/>
              </a:ext>
            </a:extLst>
          </p:cNvPr>
          <p:cNvGrpSpPr/>
          <p:nvPr/>
        </p:nvGrpSpPr>
        <p:grpSpPr>
          <a:xfrm>
            <a:off x="9325312" y="5423452"/>
            <a:ext cx="2355629" cy="864096"/>
            <a:chOff x="8830716" y="2272451"/>
            <a:chExt cx="2375160" cy="86409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EE3FD0-0421-2E09-E05C-437E30AEDD09}"/>
                </a:ext>
              </a:extLst>
            </p:cNvPr>
            <p:cNvSpPr txBox="1"/>
            <p:nvPr/>
          </p:nvSpPr>
          <p:spPr>
            <a:xfrm>
              <a:off x="8830716" y="2645930"/>
              <a:ext cx="2375160" cy="49061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I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E4388AF-A4CF-E943-8A47-EBCCD5A84332}"/>
                </a:ext>
              </a:extLst>
            </p:cNvPr>
            <p:cNvSpPr txBox="1"/>
            <p:nvPr/>
          </p:nvSpPr>
          <p:spPr>
            <a:xfrm>
              <a:off x="8830716" y="2272451"/>
              <a:ext cx="2375160" cy="30607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Segoe UI Black" panose="020B0A02040204020203" pitchFamily="34" charset="0"/>
                  <a:cs typeface="Segoe UI Light" panose="020B0502040204020203" pitchFamily="34" charset="0"/>
                </a:rPr>
                <a:t>Placeholder</a:t>
              </a:r>
              <a:endParaRPr lang="en-IN" sz="1800" b="1" dirty="0">
                <a:solidFill>
                  <a:schemeClr val="tx1">
                    <a:lumMod val="85000"/>
                    <a:lumOff val="15000"/>
                  </a:schemeClr>
                </a:solidFill>
                <a:cs typeface="Segoe UI Light" panose="020B05020402040202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48A98F3-CB72-93A7-86FA-BCF231909AD2}"/>
              </a:ext>
            </a:extLst>
          </p:cNvPr>
          <p:cNvGrpSpPr/>
          <p:nvPr/>
        </p:nvGrpSpPr>
        <p:grpSpPr>
          <a:xfrm>
            <a:off x="4939398" y="1196752"/>
            <a:ext cx="2397112" cy="864096"/>
            <a:chOff x="8830716" y="2272451"/>
            <a:chExt cx="2375160" cy="86409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B96C28C-233F-7153-B49F-D07B5BDFB037}"/>
                </a:ext>
              </a:extLst>
            </p:cNvPr>
            <p:cNvSpPr txBox="1"/>
            <p:nvPr/>
          </p:nvSpPr>
          <p:spPr>
            <a:xfrm>
              <a:off x="8830716" y="2645930"/>
              <a:ext cx="2375160" cy="49061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F10058B-94E1-812E-AC23-667EFE7B59B2}"/>
                </a:ext>
              </a:extLst>
            </p:cNvPr>
            <p:cNvSpPr txBox="1"/>
            <p:nvPr/>
          </p:nvSpPr>
          <p:spPr>
            <a:xfrm>
              <a:off x="8830716" y="2272451"/>
              <a:ext cx="2375160" cy="30607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Segoe UI Black" panose="020B0A02040204020203" pitchFamily="34" charset="0"/>
                  <a:cs typeface="Segoe UI Light" panose="020B0502040204020203" pitchFamily="34" charset="0"/>
                </a:rPr>
                <a:t>Placeholder</a:t>
              </a:r>
              <a:endParaRPr lang="en-IN" sz="1800" b="1" dirty="0">
                <a:solidFill>
                  <a:schemeClr val="tx1">
                    <a:lumMod val="85000"/>
                    <a:lumOff val="15000"/>
                  </a:schemeClr>
                </a:solidFill>
                <a:cs typeface="Segoe UI Light" panose="020B0502040204020203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BA8AE5-D769-1257-6E52-AEEF8A21912A}"/>
              </a:ext>
            </a:extLst>
          </p:cNvPr>
          <p:cNvGrpSpPr/>
          <p:nvPr/>
        </p:nvGrpSpPr>
        <p:grpSpPr>
          <a:xfrm>
            <a:off x="8368400" y="1196752"/>
            <a:ext cx="2397112" cy="864096"/>
            <a:chOff x="8830716" y="2272451"/>
            <a:chExt cx="2375160" cy="86409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F8194B7-E89B-A808-746B-3DBFDEA9FFBC}"/>
                </a:ext>
              </a:extLst>
            </p:cNvPr>
            <p:cNvSpPr txBox="1"/>
            <p:nvPr/>
          </p:nvSpPr>
          <p:spPr>
            <a:xfrm>
              <a:off x="8830716" y="2645930"/>
              <a:ext cx="2375160" cy="49061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I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85E3B0-16E4-8A5F-B5B1-89DC27F15C66}"/>
                </a:ext>
              </a:extLst>
            </p:cNvPr>
            <p:cNvSpPr txBox="1"/>
            <p:nvPr/>
          </p:nvSpPr>
          <p:spPr>
            <a:xfrm>
              <a:off x="8830716" y="2272451"/>
              <a:ext cx="2375160" cy="30607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Segoe UI Black" panose="020B0A02040204020203" pitchFamily="34" charset="0"/>
                  <a:cs typeface="Segoe UI Light" panose="020B0502040204020203" pitchFamily="34" charset="0"/>
                </a:rPr>
                <a:t>Placeholder</a:t>
              </a:r>
              <a:endParaRPr lang="en-IN" sz="1800" b="1" dirty="0">
                <a:solidFill>
                  <a:schemeClr val="tx1">
                    <a:lumMod val="85000"/>
                    <a:lumOff val="15000"/>
                  </a:schemeClr>
                </a:solidFill>
                <a:cs typeface="Segoe UI Light" panose="020B0502040204020203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BD25B00-6B84-9DE9-A1DE-4C91802945EB}"/>
              </a:ext>
            </a:extLst>
          </p:cNvPr>
          <p:cNvGrpSpPr/>
          <p:nvPr/>
        </p:nvGrpSpPr>
        <p:grpSpPr>
          <a:xfrm>
            <a:off x="6169487" y="5423452"/>
            <a:ext cx="2397112" cy="864096"/>
            <a:chOff x="8830716" y="2272451"/>
            <a:chExt cx="2375160" cy="86409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D836B9-4DBB-6F95-AAC1-F8F8C56EB37B}"/>
                </a:ext>
              </a:extLst>
            </p:cNvPr>
            <p:cNvSpPr txBox="1"/>
            <p:nvPr/>
          </p:nvSpPr>
          <p:spPr>
            <a:xfrm>
              <a:off x="8830716" y="2645930"/>
              <a:ext cx="2375160" cy="49061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E040F29-3953-4B80-F343-281F974063AB}"/>
                </a:ext>
              </a:extLst>
            </p:cNvPr>
            <p:cNvSpPr txBox="1"/>
            <p:nvPr/>
          </p:nvSpPr>
          <p:spPr>
            <a:xfrm>
              <a:off x="8830716" y="2272451"/>
              <a:ext cx="2375160" cy="30607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Segoe UI Black" panose="020B0A02040204020203" pitchFamily="34" charset="0"/>
                  <a:cs typeface="Segoe UI Light" panose="020B0502040204020203" pitchFamily="34" charset="0"/>
                </a:rPr>
                <a:t>Placeholder</a:t>
              </a:r>
              <a:endParaRPr lang="en-IN" sz="1800" b="1" dirty="0">
                <a:solidFill>
                  <a:schemeClr val="tx1">
                    <a:lumMod val="85000"/>
                    <a:lumOff val="15000"/>
                  </a:schemeClr>
                </a:solidFill>
                <a:cs typeface="Segoe UI Light" panose="020B0502040204020203" pitchFamily="34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8941290-0BF0-237F-CC89-F280693547C0}"/>
              </a:ext>
            </a:extLst>
          </p:cNvPr>
          <p:cNvSpPr txBox="1"/>
          <p:nvPr/>
        </p:nvSpPr>
        <p:spPr>
          <a:xfrm>
            <a:off x="2884199" y="3822628"/>
            <a:ext cx="445936" cy="28411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1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CA8F967-9040-BF79-6DF1-3751604D854F}"/>
              </a:ext>
            </a:extLst>
          </p:cNvPr>
          <p:cNvSpPr txBox="1"/>
          <p:nvPr/>
        </p:nvSpPr>
        <p:spPr>
          <a:xfrm>
            <a:off x="3892651" y="2730573"/>
            <a:ext cx="445936" cy="28411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2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8187E6-C195-D731-E946-4953D83850B8}"/>
              </a:ext>
            </a:extLst>
          </p:cNvPr>
          <p:cNvSpPr txBox="1"/>
          <p:nvPr/>
        </p:nvSpPr>
        <p:spPr>
          <a:xfrm>
            <a:off x="4910374" y="3822628"/>
            <a:ext cx="445936" cy="28411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3</a:t>
            </a:r>
            <a:endParaRPr lang="en-IN" b="1" dirty="0">
              <a:solidFill>
                <a:schemeClr val="accent3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CEF4D9-8B84-4C8A-3B05-DEA164407ADE}"/>
              </a:ext>
            </a:extLst>
          </p:cNvPr>
          <p:cNvSpPr txBox="1"/>
          <p:nvPr/>
        </p:nvSpPr>
        <p:spPr>
          <a:xfrm>
            <a:off x="5915209" y="2730573"/>
            <a:ext cx="445936" cy="28411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4</a:t>
            </a:r>
            <a:endParaRPr lang="en-IN" b="1" dirty="0">
              <a:solidFill>
                <a:schemeClr val="accent4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FCCDD1-9837-10CD-DBC5-AED9B912B26F}"/>
              </a:ext>
            </a:extLst>
          </p:cNvPr>
          <p:cNvSpPr txBox="1"/>
          <p:nvPr/>
        </p:nvSpPr>
        <p:spPr>
          <a:xfrm>
            <a:off x="6930093" y="3822628"/>
            <a:ext cx="445936" cy="28411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5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BC442D-F360-8A11-32E0-F52EF6B432ED}"/>
              </a:ext>
            </a:extLst>
          </p:cNvPr>
          <p:cNvSpPr txBox="1"/>
          <p:nvPr/>
        </p:nvSpPr>
        <p:spPr>
          <a:xfrm>
            <a:off x="7934928" y="2730573"/>
            <a:ext cx="445936" cy="28411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6</a:t>
            </a:r>
            <a:endParaRPr lang="en-IN" b="1" dirty="0">
              <a:solidFill>
                <a:schemeClr val="accent6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C258877-7E46-451E-BDAF-20CAB0BA192C}"/>
              </a:ext>
            </a:extLst>
          </p:cNvPr>
          <p:cNvSpPr txBox="1"/>
          <p:nvPr/>
        </p:nvSpPr>
        <p:spPr>
          <a:xfrm>
            <a:off x="8959860" y="3822628"/>
            <a:ext cx="445936" cy="28411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694DE2-EF86-7A61-2097-E01357176105}"/>
              </a:ext>
            </a:extLst>
          </p:cNvPr>
          <p:cNvSpPr txBox="1"/>
          <p:nvPr/>
        </p:nvSpPr>
        <p:spPr>
          <a:xfrm>
            <a:off x="2579047" y="4170066"/>
            <a:ext cx="1049056" cy="4229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IN" sz="1400" b="1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Sample</a:t>
            </a:r>
          </a:p>
          <a:p>
            <a:pPr algn="ctr"/>
            <a:r>
              <a:rPr lang="en-IN" sz="1400" b="1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Text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CAA1E8-A334-952C-5368-FD0F9A5901B4}"/>
              </a:ext>
            </a:extLst>
          </p:cNvPr>
          <p:cNvSpPr txBox="1"/>
          <p:nvPr/>
        </p:nvSpPr>
        <p:spPr>
          <a:xfrm>
            <a:off x="3583882" y="3125038"/>
            <a:ext cx="1049056" cy="4229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IN" sz="1400" b="1" dirty="0">
                <a:solidFill>
                  <a:schemeClr val="accent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Sample</a:t>
            </a:r>
          </a:p>
          <a:p>
            <a:pPr algn="ctr"/>
            <a:r>
              <a:rPr lang="en-IN" sz="1400" b="1" dirty="0">
                <a:solidFill>
                  <a:schemeClr val="accent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Text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4500727-FE3A-50BD-C453-50522F0C893B}"/>
              </a:ext>
            </a:extLst>
          </p:cNvPr>
          <p:cNvSpPr txBox="1"/>
          <p:nvPr/>
        </p:nvSpPr>
        <p:spPr>
          <a:xfrm>
            <a:off x="4608814" y="4170066"/>
            <a:ext cx="1049056" cy="4229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IN" sz="1400" b="1" dirty="0">
                <a:solidFill>
                  <a:schemeClr val="accent3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Sample</a:t>
            </a:r>
          </a:p>
          <a:p>
            <a:pPr algn="ctr"/>
            <a:r>
              <a:rPr lang="en-IN" sz="1400" b="1" dirty="0">
                <a:solidFill>
                  <a:schemeClr val="accent3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Text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123C180-B4AC-0328-7874-439D19ACD5EE}"/>
              </a:ext>
            </a:extLst>
          </p:cNvPr>
          <p:cNvSpPr txBox="1"/>
          <p:nvPr/>
        </p:nvSpPr>
        <p:spPr>
          <a:xfrm>
            <a:off x="5613649" y="3125038"/>
            <a:ext cx="1049056" cy="4229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IN" sz="1400" b="1" dirty="0">
                <a:solidFill>
                  <a:schemeClr val="accent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Sample</a:t>
            </a:r>
          </a:p>
          <a:p>
            <a:pPr algn="ctr"/>
            <a:r>
              <a:rPr lang="en-IN" sz="1400" b="1" dirty="0">
                <a:solidFill>
                  <a:schemeClr val="accent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Text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0339EA-64A1-6282-4010-2ACE3CC5996B}"/>
              </a:ext>
            </a:extLst>
          </p:cNvPr>
          <p:cNvSpPr txBox="1"/>
          <p:nvPr/>
        </p:nvSpPr>
        <p:spPr>
          <a:xfrm>
            <a:off x="6628533" y="4170066"/>
            <a:ext cx="1049056" cy="4229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IN" sz="1400" b="1" dirty="0">
                <a:solidFill>
                  <a:schemeClr val="accent5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Sample</a:t>
            </a:r>
          </a:p>
          <a:p>
            <a:pPr algn="ctr"/>
            <a:r>
              <a:rPr lang="en-IN" sz="1400" b="1" dirty="0">
                <a:solidFill>
                  <a:schemeClr val="accent5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Text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DFF9145-4648-697F-855B-BD822D45F867}"/>
              </a:ext>
            </a:extLst>
          </p:cNvPr>
          <p:cNvSpPr txBox="1"/>
          <p:nvPr/>
        </p:nvSpPr>
        <p:spPr>
          <a:xfrm>
            <a:off x="7633368" y="3125038"/>
            <a:ext cx="1049056" cy="4229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IN" sz="1400" b="1" dirty="0">
                <a:solidFill>
                  <a:schemeClr val="accent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Sample</a:t>
            </a:r>
          </a:p>
          <a:p>
            <a:pPr algn="ctr"/>
            <a:r>
              <a:rPr lang="en-IN" sz="1400" b="1" dirty="0">
                <a:solidFill>
                  <a:schemeClr val="accent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Text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39D147-0C09-A260-9897-0A2C1CA6C9BD}"/>
              </a:ext>
            </a:extLst>
          </p:cNvPr>
          <p:cNvSpPr txBox="1"/>
          <p:nvPr/>
        </p:nvSpPr>
        <p:spPr>
          <a:xfrm>
            <a:off x="8658300" y="4170066"/>
            <a:ext cx="1049056" cy="4229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Sample</a:t>
            </a:r>
          </a:p>
          <a:p>
            <a:pPr algn="ctr"/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Text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303A7EE-AB00-F702-0927-83D412BB94D6}"/>
              </a:ext>
            </a:extLst>
          </p:cNvPr>
          <p:cNvCxnSpPr>
            <a:cxnSpLocks/>
          </p:cNvCxnSpPr>
          <p:nvPr/>
        </p:nvCxnSpPr>
        <p:spPr>
          <a:xfrm>
            <a:off x="9566956" y="4797152"/>
            <a:ext cx="0" cy="53852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AEEBA86-5385-2554-0D5B-48833E84002D}"/>
              </a:ext>
            </a:extLst>
          </p:cNvPr>
          <p:cNvCxnSpPr>
            <a:cxnSpLocks/>
          </p:cNvCxnSpPr>
          <p:nvPr/>
        </p:nvCxnSpPr>
        <p:spPr>
          <a:xfrm>
            <a:off x="2593400" y="4797152"/>
            <a:ext cx="0" cy="53852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34368DA-D8BD-C9D3-4114-8C250D895519}"/>
              </a:ext>
            </a:extLst>
          </p:cNvPr>
          <p:cNvCxnSpPr>
            <a:cxnSpLocks/>
          </p:cNvCxnSpPr>
          <p:nvPr/>
        </p:nvCxnSpPr>
        <p:spPr>
          <a:xfrm>
            <a:off x="3708767" y="2134339"/>
            <a:ext cx="0" cy="53852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9D9D28E-3DA4-6F23-E7C3-90937C665B60}"/>
              </a:ext>
            </a:extLst>
          </p:cNvPr>
          <p:cNvCxnSpPr>
            <a:cxnSpLocks/>
          </p:cNvCxnSpPr>
          <p:nvPr/>
        </p:nvCxnSpPr>
        <p:spPr>
          <a:xfrm>
            <a:off x="8552072" y="2134339"/>
            <a:ext cx="0" cy="53852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36E9F4C-A7E8-6C53-C693-DABEC5B38EDC}"/>
              </a:ext>
            </a:extLst>
          </p:cNvPr>
          <p:cNvCxnSpPr>
            <a:cxnSpLocks/>
          </p:cNvCxnSpPr>
          <p:nvPr/>
        </p:nvCxnSpPr>
        <p:spPr>
          <a:xfrm>
            <a:off x="6140468" y="2134339"/>
            <a:ext cx="0" cy="23707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9A13DCF-C7D2-2ED7-646E-1A6AC2C207E1}"/>
              </a:ext>
            </a:extLst>
          </p:cNvPr>
          <p:cNvCxnSpPr>
            <a:cxnSpLocks/>
          </p:cNvCxnSpPr>
          <p:nvPr/>
        </p:nvCxnSpPr>
        <p:spPr>
          <a:xfrm>
            <a:off x="5135632" y="5098603"/>
            <a:ext cx="0" cy="23707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2EDF99-CA4D-6EAE-721F-7B631354A295}"/>
              </a:ext>
            </a:extLst>
          </p:cNvPr>
          <p:cNvCxnSpPr>
            <a:cxnSpLocks/>
          </p:cNvCxnSpPr>
          <p:nvPr/>
        </p:nvCxnSpPr>
        <p:spPr>
          <a:xfrm>
            <a:off x="7165399" y="5098603"/>
            <a:ext cx="0" cy="23707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62" y="2679"/>
            <a:ext cx="12179305" cy="6864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69969" y="1842732"/>
            <a:ext cx="5585326" cy="136751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586" y="4649778"/>
            <a:ext cx="2836865" cy="608965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 NOW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683" y="764086"/>
            <a:ext cx="2788938" cy="52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4096" y="4034370"/>
            <a:ext cx="1842755" cy="742177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1957" y="2005279"/>
            <a:ext cx="3621359" cy="8306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649" y="1373306"/>
            <a:ext cx="5023966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612" y="3362338"/>
            <a:ext cx="415203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3148" y="711197"/>
            <a:ext cx="4320044" cy="3575111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Put Your Screenshot</a:t>
              </a: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Here</a:t>
              </a: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7224" y="5341922"/>
            <a:ext cx="2546543" cy="303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0000" y="4850172"/>
            <a:ext cx="4716867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728" marR="0" lvl="0" indent="-169728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 to use</a:t>
            </a:r>
          </a:p>
          <a:p>
            <a:pPr marL="169728" marR="0" lvl="0" indent="-169728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Fully customizable</a:t>
            </a:r>
          </a:p>
          <a:p>
            <a:pPr marL="169728" marR="0" lvl="0" indent="-169728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0003" y="4468203"/>
            <a:ext cx="5910650" cy="369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" y="6121199"/>
            <a:ext cx="12179305" cy="6752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FA4AFD-AD58-470B-B6DB-4338FCBFCD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960" y="913159"/>
            <a:ext cx="3822344" cy="218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23">
      <a:dk1>
        <a:sysClr val="windowText" lastClr="000000"/>
      </a:dk1>
      <a:lt1>
        <a:sysClr val="window" lastClr="FFFFFF"/>
      </a:lt1>
      <a:dk2>
        <a:srgbClr val="153153"/>
      </a:dk2>
      <a:lt2>
        <a:srgbClr val="EEECE1"/>
      </a:lt2>
      <a:accent1>
        <a:srgbClr val="E15F3C"/>
      </a:accent1>
      <a:accent2>
        <a:srgbClr val="49AAB4"/>
      </a:accent2>
      <a:accent3>
        <a:srgbClr val="EAAC46"/>
      </a:accent3>
      <a:accent4>
        <a:srgbClr val="76A441"/>
      </a:accent4>
      <a:accent5>
        <a:srgbClr val="47B29A"/>
      </a:accent5>
      <a:accent6>
        <a:srgbClr val="5054A1"/>
      </a:accent6>
      <a:hlink>
        <a:srgbClr val="70439B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5625</TotalTime>
  <Words>234</Words>
  <Application>Microsoft Office PowerPoint</Application>
  <PresentationFormat>Custom</PresentationFormat>
  <Paragraphs>57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Open Sans</vt:lpstr>
      <vt:lpstr>Segoe UI</vt:lpstr>
      <vt:lpstr>Segoe UI Black</vt:lpstr>
      <vt:lpstr>Segoe UI Light</vt:lpstr>
      <vt:lpstr>Office Theme</vt:lpstr>
      <vt:lpstr>2_Office Theme</vt:lpstr>
      <vt:lpstr>7-Step Process Flow Diagram Slide Template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7-Step Process Diagram Arrows PowerPoint Template</dc:title>
  <dc:creator>Julian</dc:creator>
  <cp:lastModifiedBy>user</cp:lastModifiedBy>
  <cp:revision>112</cp:revision>
  <dcterms:created xsi:type="dcterms:W3CDTF">2013-09-12T13:05:01Z</dcterms:created>
  <dcterms:modified xsi:type="dcterms:W3CDTF">2025-08-07T17:08:02Z</dcterms:modified>
</cp:coreProperties>
</file>