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77" r:id="rId3"/>
    <p:sldId id="29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>
        <p:scale>
          <a:sx n="150" d="100"/>
          <a:sy n="150" d="100"/>
        </p:scale>
        <p:origin x="108" y="-3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3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0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8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67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8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7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0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44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70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19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E97F4-8681-726E-D41A-3CF21781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BC8D-A728-59B9-D111-9268A423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/>
              <a:t>4-Item Training Modules Slide Layout Template</a:t>
            </a:r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1EBDE8-3BF9-F709-07A8-C69D56A2C6F0}"/>
              </a:ext>
            </a:extLst>
          </p:cNvPr>
          <p:cNvSpPr/>
          <p:nvPr/>
        </p:nvSpPr>
        <p:spPr>
          <a:xfrm>
            <a:off x="1372673" y="1605383"/>
            <a:ext cx="3308183" cy="1040992"/>
          </a:xfrm>
          <a:custGeom>
            <a:avLst/>
            <a:gdLst>
              <a:gd name="connsiteX0" fmla="*/ 440872 w 4340876"/>
              <a:gd name="connsiteY0" fmla="*/ 0 h 1365951"/>
              <a:gd name="connsiteX1" fmla="*/ 702129 w 4340876"/>
              <a:gd name="connsiteY1" fmla="*/ 0 h 1365951"/>
              <a:gd name="connsiteX2" fmla="*/ 1102332 w 4340876"/>
              <a:gd name="connsiteY2" fmla="*/ 0 h 1365951"/>
              <a:gd name="connsiteX3" fmla="*/ 1102375 w 4340876"/>
              <a:gd name="connsiteY3" fmla="*/ 0 h 1365951"/>
              <a:gd name="connsiteX4" fmla="*/ 1286329 w 4340876"/>
              <a:gd name="connsiteY4" fmla="*/ 0 h 1365951"/>
              <a:gd name="connsiteX5" fmla="*/ 1363589 w 4340876"/>
              <a:gd name="connsiteY5" fmla="*/ 0 h 1365951"/>
              <a:gd name="connsiteX6" fmla="*/ 1547586 w 4340876"/>
              <a:gd name="connsiteY6" fmla="*/ 0 h 1365951"/>
              <a:gd name="connsiteX7" fmla="*/ 1947789 w 4340876"/>
              <a:gd name="connsiteY7" fmla="*/ 0 h 1365951"/>
              <a:gd name="connsiteX8" fmla="*/ 1947832 w 4340876"/>
              <a:gd name="connsiteY8" fmla="*/ 0 h 1365951"/>
              <a:gd name="connsiteX9" fmla="*/ 2131786 w 4340876"/>
              <a:gd name="connsiteY9" fmla="*/ 0 h 1365951"/>
              <a:gd name="connsiteX10" fmla="*/ 2209046 w 4340876"/>
              <a:gd name="connsiteY10" fmla="*/ 0 h 1365951"/>
              <a:gd name="connsiteX11" fmla="*/ 2393043 w 4340876"/>
              <a:gd name="connsiteY11" fmla="*/ 0 h 1365951"/>
              <a:gd name="connsiteX12" fmla="*/ 2793246 w 4340876"/>
              <a:gd name="connsiteY12" fmla="*/ 0 h 1365951"/>
              <a:gd name="connsiteX13" fmla="*/ 2793289 w 4340876"/>
              <a:gd name="connsiteY13" fmla="*/ 0 h 1365951"/>
              <a:gd name="connsiteX14" fmla="*/ 2977243 w 4340876"/>
              <a:gd name="connsiteY14" fmla="*/ 0 h 1365951"/>
              <a:gd name="connsiteX15" fmla="*/ 3054503 w 4340876"/>
              <a:gd name="connsiteY15" fmla="*/ 0 h 1365951"/>
              <a:gd name="connsiteX16" fmla="*/ 3238500 w 4340876"/>
              <a:gd name="connsiteY16" fmla="*/ 0 h 1365951"/>
              <a:gd name="connsiteX17" fmla="*/ 3638703 w 4340876"/>
              <a:gd name="connsiteY17" fmla="*/ 0 h 1365951"/>
              <a:gd name="connsiteX18" fmla="*/ 3638746 w 4340876"/>
              <a:gd name="connsiteY18" fmla="*/ 0 h 1365951"/>
              <a:gd name="connsiteX19" fmla="*/ 3899960 w 4340876"/>
              <a:gd name="connsiteY19" fmla="*/ 0 h 1365951"/>
              <a:gd name="connsiteX20" fmla="*/ 3995342 w 4340876"/>
              <a:gd name="connsiteY20" fmla="*/ 55071 h 1365951"/>
              <a:gd name="connsiteX21" fmla="*/ 4326116 w 4340876"/>
              <a:gd name="connsiteY21" fmla="*/ 627926 h 1365951"/>
              <a:gd name="connsiteX22" fmla="*/ 4326116 w 4340876"/>
              <a:gd name="connsiteY22" fmla="*/ 738025 h 1365951"/>
              <a:gd name="connsiteX23" fmla="*/ 3995386 w 4340876"/>
              <a:gd name="connsiteY23" fmla="*/ 1310880 h 1365951"/>
              <a:gd name="connsiteX24" fmla="*/ 3900003 w 4340876"/>
              <a:gd name="connsiteY24" fmla="*/ 1365951 h 1365951"/>
              <a:gd name="connsiteX25" fmla="*/ 3638746 w 4340876"/>
              <a:gd name="connsiteY25" fmla="*/ 1365951 h 1365951"/>
              <a:gd name="connsiteX26" fmla="*/ 3238500 w 4340876"/>
              <a:gd name="connsiteY26" fmla="*/ 1365951 h 1365951"/>
              <a:gd name="connsiteX27" fmla="*/ 3054546 w 4340876"/>
              <a:gd name="connsiteY27" fmla="*/ 1365951 h 1365951"/>
              <a:gd name="connsiteX28" fmla="*/ 2977243 w 4340876"/>
              <a:gd name="connsiteY28" fmla="*/ 1365951 h 1365951"/>
              <a:gd name="connsiteX29" fmla="*/ 2793289 w 4340876"/>
              <a:gd name="connsiteY29" fmla="*/ 1365951 h 1365951"/>
              <a:gd name="connsiteX30" fmla="*/ 2393043 w 4340876"/>
              <a:gd name="connsiteY30" fmla="*/ 1365951 h 1365951"/>
              <a:gd name="connsiteX31" fmla="*/ 2209089 w 4340876"/>
              <a:gd name="connsiteY31" fmla="*/ 1365951 h 1365951"/>
              <a:gd name="connsiteX32" fmla="*/ 2131786 w 4340876"/>
              <a:gd name="connsiteY32" fmla="*/ 1365951 h 1365951"/>
              <a:gd name="connsiteX33" fmla="*/ 1947832 w 4340876"/>
              <a:gd name="connsiteY33" fmla="*/ 1365951 h 1365951"/>
              <a:gd name="connsiteX34" fmla="*/ 1547586 w 4340876"/>
              <a:gd name="connsiteY34" fmla="*/ 1365951 h 1365951"/>
              <a:gd name="connsiteX35" fmla="*/ 1363632 w 4340876"/>
              <a:gd name="connsiteY35" fmla="*/ 1365951 h 1365951"/>
              <a:gd name="connsiteX36" fmla="*/ 1286329 w 4340876"/>
              <a:gd name="connsiteY36" fmla="*/ 1365951 h 1365951"/>
              <a:gd name="connsiteX37" fmla="*/ 1102375 w 4340876"/>
              <a:gd name="connsiteY37" fmla="*/ 1365951 h 1365951"/>
              <a:gd name="connsiteX38" fmla="*/ 702129 w 4340876"/>
              <a:gd name="connsiteY38" fmla="*/ 1365951 h 1365951"/>
              <a:gd name="connsiteX39" fmla="*/ 440872 w 4340876"/>
              <a:gd name="connsiteY39" fmla="*/ 1365951 h 1365951"/>
              <a:gd name="connsiteX40" fmla="*/ 345490 w 4340876"/>
              <a:gd name="connsiteY40" fmla="*/ 1310880 h 1365951"/>
              <a:gd name="connsiteX41" fmla="*/ 14760 w 4340876"/>
              <a:gd name="connsiteY41" fmla="*/ 738025 h 1365951"/>
              <a:gd name="connsiteX42" fmla="*/ 14760 w 4340876"/>
              <a:gd name="connsiteY42" fmla="*/ 627926 h 1365951"/>
              <a:gd name="connsiteX43" fmla="*/ 345490 w 4340876"/>
              <a:gd name="connsiteY43" fmla="*/ 55071 h 1365951"/>
              <a:gd name="connsiteX44" fmla="*/ 440872 w 4340876"/>
              <a:gd name="connsiteY44" fmla="*/ 0 h 13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340876" h="1365951">
                <a:moveTo>
                  <a:pt x="440872" y="0"/>
                </a:moveTo>
                <a:lnTo>
                  <a:pt x="702129" y="0"/>
                </a:lnTo>
                <a:lnTo>
                  <a:pt x="1102332" y="0"/>
                </a:lnTo>
                <a:lnTo>
                  <a:pt x="1102375" y="0"/>
                </a:lnTo>
                <a:lnTo>
                  <a:pt x="1286329" y="0"/>
                </a:lnTo>
                <a:lnTo>
                  <a:pt x="1363589" y="0"/>
                </a:lnTo>
                <a:lnTo>
                  <a:pt x="1547586" y="0"/>
                </a:lnTo>
                <a:lnTo>
                  <a:pt x="1947789" y="0"/>
                </a:lnTo>
                <a:lnTo>
                  <a:pt x="1947832" y="0"/>
                </a:lnTo>
                <a:lnTo>
                  <a:pt x="2131786" y="0"/>
                </a:lnTo>
                <a:lnTo>
                  <a:pt x="2209046" y="0"/>
                </a:lnTo>
                <a:lnTo>
                  <a:pt x="2393043" y="0"/>
                </a:lnTo>
                <a:lnTo>
                  <a:pt x="2793246" y="0"/>
                </a:lnTo>
                <a:lnTo>
                  <a:pt x="2793289" y="0"/>
                </a:lnTo>
                <a:lnTo>
                  <a:pt x="2977243" y="0"/>
                </a:lnTo>
                <a:lnTo>
                  <a:pt x="3054503" y="0"/>
                </a:lnTo>
                <a:lnTo>
                  <a:pt x="3238500" y="0"/>
                </a:lnTo>
                <a:lnTo>
                  <a:pt x="3638703" y="0"/>
                </a:lnTo>
                <a:lnTo>
                  <a:pt x="3638746" y="0"/>
                </a:lnTo>
                <a:lnTo>
                  <a:pt x="3899960" y="0"/>
                </a:lnTo>
                <a:cubicBezTo>
                  <a:pt x="3939322" y="0"/>
                  <a:pt x="3975662" y="21019"/>
                  <a:pt x="3995342" y="55071"/>
                </a:cubicBezTo>
                <a:lnTo>
                  <a:pt x="4326116" y="627926"/>
                </a:lnTo>
                <a:cubicBezTo>
                  <a:pt x="4345796" y="661978"/>
                  <a:pt x="4345796" y="703973"/>
                  <a:pt x="4326116" y="738025"/>
                </a:cubicBezTo>
                <a:lnTo>
                  <a:pt x="3995386" y="1310880"/>
                </a:lnTo>
                <a:cubicBezTo>
                  <a:pt x="3975705" y="1344976"/>
                  <a:pt x="3939365" y="1365951"/>
                  <a:pt x="3900003" y="1365951"/>
                </a:cubicBezTo>
                <a:lnTo>
                  <a:pt x="3638746" y="1365951"/>
                </a:lnTo>
                <a:lnTo>
                  <a:pt x="3238500" y="1365951"/>
                </a:lnTo>
                <a:lnTo>
                  <a:pt x="3054546" y="1365951"/>
                </a:lnTo>
                <a:lnTo>
                  <a:pt x="2977243" y="1365951"/>
                </a:lnTo>
                <a:lnTo>
                  <a:pt x="2793289" y="1365951"/>
                </a:lnTo>
                <a:lnTo>
                  <a:pt x="2393043" y="1365951"/>
                </a:lnTo>
                <a:lnTo>
                  <a:pt x="2209089" y="1365951"/>
                </a:lnTo>
                <a:lnTo>
                  <a:pt x="2131786" y="1365951"/>
                </a:lnTo>
                <a:lnTo>
                  <a:pt x="1947832" y="1365951"/>
                </a:lnTo>
                <a:lnTo>
                  <a:pt x="1547586" y="1365951"/>
                </a:lnTo>
                <a:lnTo>
                  <a:pt x="1363632" y="1365951"/>
                </a:lnTo>
                <a:lnTo>
                  <a:pt x="1286329" y="1365951"/>
                </a:lnTo>
                <a:lnTo>
                  <a:pt x="1102375" y="1365951"/>
                </a:lnTo>
                <a:lnTo>
                  <a:pt x="702129" y="1365951"/>
                </a:lnTo>
                <a:lnTo>
                  <a:pt x="440872" y="1365951"/>
                </a:lnTo>
                <a:cubicBezTo>
                  <a:pt x="401511" y="1365951"/>
                  <a:pt x="365170" y="1344932"/>
                  <a:pt x="345490" y="1310880"/>
                </a:cubicBezTo>
                <a:lnTo>
                  <a:pt x="14760" y="738025"/>
                </a:lnTo>
                <a:cubicBezTo>
                  <a:pt x="-4921" y="703973"/>
                  <a:pt x="-4921" y="661978"/>
                  <a:pt x="14760" y="627926"/>
                </a:cubicBezTo>
                <a:lnTo>
                  <a:pt x="345490" y="55071"/>
                </a:lnTo>
                <a:cubicBezTo>
                  <a:pt x="365170" y="20975"/>
                  <a:pt x="401511" y="0"/>
                  <a:pt x="44087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40000">
                <a:schemeClr val="accent5"/>
              </a:gs>
            </a:gsLst>
            <a:lin ang="0" scaled="1"/>
            <a:tileRect/>
          </a:gradFill>
          <a:ln w="431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E166156-65A5-CB20-A792-FABD46F25E9A}"/>
              </a:ext>
            </a:extLst>
          </p:cNvPr>
          <p:cNvSpPr/>
          <p:nvPr/>
        </p:nvSpPr>
        <p:spPr>
          <a:xfrm>
            <a:off x="609441" y="1605383"/>
            <a:ext cx="1375214" cy="1040992"/>
          </a:xfrm>
          <a:custGeom>
            <a:avLst/>
            <a:gdLst>
              <a:gd name="connsiteX0" fmla="*/ 440872 w 1804505"/>
              <a:gd name="connsiteY0" fmla="*/ 0 h 1365951"/>
              <a:gd name="connsiteX1" fmla="*/ 702129 w 1804505"/>
              <a:gd name="connsiteY1" fmla="*/ 0 h 1365951"/>
              <a:gd name="connsiteX2" fmla="*/ 1102332 w 1804505"/>
              <a:gd name="connsiteY2" fmla="*/ 0 h 1365951"/>
              <a:gd name="connsiteX3" fmla="*/ 1102375 w 1804505"/>
              <a:gd name="connsiteY3" fmla="*/ 0 h 1365951"/>
              <a:gd name="connsiteX4" fmla="*/ 1363589 w 1804505"/>
              <a:gd name="connsiteY4" fmla="*/ 0 h 1365951"/>
              <a:gd name="connsiteX5" fmla="*/ 1458971 w 1804505"/>
              <a:gd name="connsiteY5" fmla="*/ 55071 h 1365951"/>
              <a:gd name="connsiteX6" fmla="*/ 1789745 w 1804505"/>
              <a:gd name="connsiteY6" fmla="*/ 627926 h 1365951"/>
              <a:gd name="connsiteX7" fmla="*/ 1789745 w 1804505"/>
              <a:gd name="connsiteY7" fmla="*/ 738025 h 1365951"/>
              <a:gd name="connsiteX8" fmla="*/ 1459015 w 1804505"/>
              <a:gd name="connsiteY8" fmla="*/ 1310880 h 1365951"/>
              <a:gd name="connsiteX9" fmla="*/ 1363632 w 1804505"/>
              <a:gd name="connsiteY9" fmla="*/ 1365951 h 1365951"/>
              <a:gd name="connsiteX10" fmla="*/ 1102375 w 1804505"/>
              <a:gd name="connsiteY10" fmla="*/ 1365951 h 1365951"/>
              <a:gd name="connsiteX11" fmla="*/ 702129 w 1804505"/>
              <a:gd name="connsiteY11" fmla="*/ 1365951 h 1365951"/>
              <a:gd name="connsiteX12" fmla="*/ 440872 w 1804505"/>
              <a:gd name="connsiteY12" fmla="*/ 1365951 h 1365951"/>
              <a:gd name="connsiteX13" fmla="*/ 345490 w 1804505"/>
              <a:gd name="connsiteY13" fmla="*/ 1310880 h 1365951"/>
              <a:gd name="connsiteX14" fmla="*/ 14760 w 1804505"/>
              <a:gd name="connsiteY14" fmla="*/ 738025 h 1365951"/>
              <a:gd name="connsiteX15" fmla="*/ 14760 w 1804505"/>
              <a:gd name="connsiteY15" fmla="*/ 627926 h 1365951"/>
              <a:gd name="connsiteX16" fmla="*/ 345490 w 1804505"/>
              <a:gd name="connsiteY16" fmla="*/ 55071 h 1365951"/>
              <a:gd name="connsiteX17" fmla="*/ 440872 w 1804505"/>
              <a:gd name="connsiteY17" fmla="*/ 0 h 13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4505" h="1365951">
                <a:moveTo>
                  <a:pt x="440872" y="0"/>
                </a:moveTo>
                <a:lnTo>
                  <a:pt x="702129" y="0"/>
                </a:lnTo>
                <a:lnTo>
                  <a:pt x="1102332" y="0"/>
                </a:lnTo>
                <a:lnTo>
                  <a:pt x="1102375" y="0"/>
                </a:lnTo>
                <a:lnTo>
                  <a:pt x="1363589" y="0"/>
                </a:lnTo>
                <a:cubicBezTo>
                  <a:pt x="1402951" y="0"/>
                  <a:pt x="1439291" y="21019"/>
                  <a:pt x="1458971" y="55071"/>
                </a:cubicBezTo>
                <a:lnTo>
                  <a:pt x="1789745" y="627926"/>
                </a:lnTo>
                <a:cubicBezTo>
                  <a:pt x="1809425" y="661978"/>
                  <a:pt x="1809425" y="703973"/>
                  <a:pt x="1789745" y="738025"/>
                </a:cubicBezTo>
                <a:lnTo>
                  <a:pt x="1459015" y="1310880"/>
                </a:lnTo>
                <a:cubicBezTo>
                  <a:pt x="1439334" y="1344976"/>
                  <a:pt x="1402994" y="1365951"/>
                  <a:pt x="1363632" y="1365951"/>
                </a:cubicBezTo>
                <a:lnTo>
                  <a:pt x="1102375" y="1365951"/>
                </a:lnTo>
                <a:lnTo>
                  <a:pt x="702129" y="1365951"/>
                </a:lnTo>
                <a:lnTo>
                  <a:pt x="440872" y="1365951"/>
                </a:lnTo>
                <a:cubicBezTo>
                  <a:pt x="401511" y="1365951"/>
                  <a:pt x="365170" y="1344932"/>
                  <a:pt x="345490" y="1310880"/>
                </a:cubicBezTo>
                <a:lnTo>
                  <a:pt x="14760" y="738025"/>
                </a:lnTo>
                <a:cubicBezTo>
                  <a:pt x="-4921" y="703973"/>
                  <a:pt x="-4921" y="661978"/>
                  <a:pt x="14760" y="627926"/>
                </a:cubicBezTo>
                <a:lnTo>
                  <a:pt x="345490" y="55071"/>
                </a:lnTo>
                <a:cubicBezTo>
                  <a:pt x="365170" y="20975"/>
                  <a:pt x="401511" y="0"/>
                  <a:pt x="440872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431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101CA6-8F2D-616A-9C5B-85B98C3DC33A}"/>
              </a:ext>
            </a:extLst>
          </p:cNvPr>
          <p:cNvSpPr/>
          <p:nvPr/>
        </p:nvSpPr>
        <p:spPr>
          <a:xfrm>
            <a:off x="1372673" y="2800902"/>
            <a:ext cx="3308183" cy="1040992"/>
          </a:xfrm>
          <a:custGeom>
            <a:avLst/>
            <a:gdLst>
              <a:gd name="connsiteX0" fmla="*/ 440872 w 4340876"/>
              <a:gd name="connsiteY0" fmla="*/ 0 h 1365951"/>
              <a:gd name="connsiteX1" fmla="*/ 702129 w 4340876"/>
              <a:gd name="connsiteY1" fmla="*/ 0 h 1365951"/>
              <a:gd name="connsiteX2" fmla="*/ 1102332 w 4340876"/>
              <a:gd name="connsiteY2" fmla="*/ 0 h 1365951"/>
              <a:gd name="connsiteX3" fmla="*/ 1102375 w 4340876"/>
              <a:gd name="connsiteY3" fmla="*/ 0 h 1365951"/>
              <a:gd name="connsiteX4" fmla="*/ 1286329 w 4340876"/>
              <a:gd name="connsiteY4" fmla="*/ 0 h 1365951"/>
              <a:gd name="connsiteX5" fmla="*/ 1363589 w 4340876"/>
              <a:gd name="connsiteY5" fmla="*/ 0 h 1365951"/>
              <a:gd name="connsiteX6" fmla="*/ 1547586 w 4340876"/>
              <a:gd name="connsiteY6" fmla="*/ 0 h 1365951"/>
              <a:gd name="connsiteX7" fmla="*/ 1947789 w 4340876"/>
              <a:gd name="connsiteY7" fmla="*/ 0 h 1365951"/>
              <a:gd name="connsiteX8" fmla="*/ 1947832 w 4340876"/>
              <a:gd name="connsiteY8" fmla="*/ 0 h 1365951"/>
              <a:gd name="connsiteX9" fmla="*/ 2131786 w 4340876"/>
              <a:gd name="connsiteY9" fmla="*/ 0 h 1365951"/>
              <a:gd name="connsiteX10" fmla="*/ 2209046 w 4340876"/>
              <a:gd name="connsiteY10" fmla="*/ 0 h 1365951"/>
              <a:gd name="connsiteX11" fmla="*/ 2393043 w 4340876"/>
              <a:gd name="connsiteY11" fmla="*/ 0 h 1365951"/>
              <a:gd name="connsiteX12" fmla="*/ 2793246 w 4340876"/>
              <a:gd name="connsiteY12" fmla="*/ 0 h 1365951"/>
              <a:gd name="connsiteX13" fmla="*/ 2793289 w 4340876"/>
              <a:gd name="connsiteY13" fmla="*/ 0 h 1365951"/>
              <a:gd name="connsiteX14" fmla="*/ 2977243 w 4340876"/>
              <a:gd name="connsiteY14" fmla="*/ 0 h 1365951"/>
              <a:gd name="connsiteX15" fmla="*/ 3054503 w 4340876"/>
              <a:gd name="connsiteY15" fmla="*/ 0 h 1365951"/>
              <a:gd name="connsiteX16" fmla="*/ 3238500 w 4340876"/>
              <a:gd name="connsiteY16" fmla="*/ 0 h 1365951"/>
              <a:gd name="connsiteX17" fmla="*/ 3638703 w 4340876"/>
              <a:gd name="connsiteY17" fmla="*/ 0 h 1365951"/>
              <a:gd name="connsiteX18" fmla="*/ 3638746 w 4340876"/>
              <a:gd name="connsiteY18" fmla="*/ 0 h 1365951"/>
              <a:gd name="connsiteX19" fmla="*/ 3899960 w 4340876"/>
              <a:gd name="connsiteY19" fmla="*/ 0 h 1365951"/>
              <a:gd name="connsiteX20" fmla="*/ 3995342 w 4340876"/>
              <a:gd name="connsiteY20" fmla="*/ 55071 h 1365951"/>
              <a:gd name="connsiteX21" fmla="*/ 4326116 w 4340876"/>
              <a:gd name="connsiteY21" fmla="*/ 627926 h 1365951"/>
              <a:gd name="connsiteX22" fmla="*/ 4326116 w 4340876"/>
              <a:gd name="connsiteY22" fmla="*/ 738025 h 1365951"/>
              <a:gd name="connsiteX23" fmla="*/ 3995386 w 4340876"/>
              <a:gd name="connsiteY23" fmla="*/ 1310880 h 1365951"/>
              <a:gd name="connsiteX24" fmla="*/ 3900003 w 4340876"/>
              <a:gd name="connsiteY24" fmla="*/ 1365951 h 1365951"/>
              <a:gd name="connsiteX25" fmla="*/ 3638746 w 4340876"/>
              <a:gd name="connsiteY25" fmla="*/ 1365951 h 1365951"/>
              <a:gd name="connsiteX26" fmla="*/ 3238500 w 4340876"/>
              <a:gd name="connsiteY26" fmla="*/ 1365951 h 1365951"/>
              <a:gd name="connsiteX27" fmla="*/ 3054546 w 4340876"/>
              <a:gd name="connsiteY27" fmla="*/ 1365951 h 1365951"/>
              <a:gd name="connsiteX28" fmla="*/ 2977243 w 4340876"/>
              <a:gd name="connsiteY28" fmla="*/ 1365951 h 1365951"/>
              <a:gd name="connsiteX29" fmla="*/ 2793289 w 4340876"/>
              <a:gd name="connsiteY29" fmla="*/ 1365951 h 1365951"/>
              <a:gd name="connsiteX30" fmla="*/ 2393043 w 4340876"/>
              <a:gd name="connsiteY30" fmla="*/ 1365951 h 1365951"/>
              <a:gd name="connsiteX31" fmla="*/ 2209089 w 4340876"/>
              <a:gd name="connsiteY31" fmla="*/ 1365951 h 1365951"/>
              <a:gd name="connsiteX32" fmla="*/ 2131786 w 4340876"/>
              <a:gd name="connsiteY32" fmla="*/ 1365951 h 1365951"/>
              <a:gd name="connsiteX33" fmla="*/ 1947832 w 4340876"/>
              <a:gd name="connsiteY33" fmla="*/ 1365951 h 1365951"/>
              <a:gd name="connsiteX34" fmla="*/ 1547586 w 4340876"/>
              <a:gd name="connsiteY34" fmla="*/ 1365951 h 1365951"/>
              <a:gd name="connsiteX35" fmla="*/ 1363632 w 4340876"/>
              <a:gd name="connsiteY35" fmla="*/ 1365951 h 1365951"/>
              <a:gd name="connsiteX36" fmla="*/ 1286329 w 4340876"/>
              <a:gd name="connsiteY36" fmla="*/ 1365951 h 1365951"/>
              <a:gd name="connsiteX37" fmla="*/ 1102375 w 4340876"/>
              <a:gd name="connsiteY37" fmla="*/ 1365951 h 1365951"/>
              <a:gd name="connsiteX38" fmla="*/ 702129 w 4340876"/>
              <a:gd name="connsiteY38" fmla="*/ 1365951 h 1365951"/>
              <a:gd name="connsiteX39" fmla="*/ 440872 w 4340876"/>
              <a:gd name="connsiteY39" fmla="*/ 1365951 h 1365951"/>
              <a:gd name="connsiteX40" fmla="*/ 345490 w 4340876"/>
              <a:gd name="connsiteY40" fmla="*/ 1310880 h 1365951"/>
              <a:gd name="connsiteX41" fmla="*/ 14760 w 4340876"/>
              <a:gd name="connsiteY41" fmla="*/ 738025 h 1365951"/>
              <a:gd name="connsiteX42" fmla="*/ 14760 w 4340876"/>
              <a:gd name="connsiteY42" fmla="*/ 627926 h 1365951"/>
              <a:gd name="connsiteX43" fmla="*/ 345490 w 4340876"/>
              <a:gd name="connsiteY43" fmla="*/ 55071 h 1365951"/>
              <a:gd name="connsiteX44" fmla="*/ 440872 w 4340876"/>
              <a:gd name="connsiteY44" fmla="*/ 0 h 13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340876" h="1365951">
                <a:moveTo>
                  <a:pt x="440872" y="0"/>
                </a:moveTo>
                <a:lnTo>
                  <a:pt x="702129" y="0"/>
                </a:lnTo>
                <a:lnTo>
                  <a:pt x="1102332" y="0"/>
                </a:lnTo>
                <a:lnTo>
                  <a:pt x="1102375" y="0"/>
                </a:lnTo>
                <a:lnTo>
                  <a:pt x="1286329" y="0"/>
                </a:lnTo>
                <a:lnTo>
                  <a:pt x="1363589" y="0"/>
                </a:lnTo>
                <a:lnTo>
                  <a:pt x="1547586" y="0"/>
                </a:lnTo>
                <a:lnTo>
                  <a:pt x="1947789" y="0"/>
                </a:lnTo>
                <a:lnTo>
                  <a:pt x="1947832" y="0"/>
                </a:lnTo>
                <a:lnTo>
                  <a:pt x="2131786" y="0"/>
                </a:lnTo>
                <a:lnTo>
                  <a:pt x="2209046" y="0"/>
                </a:lnTo>
                <a:lnTo>
                  <a:pt x="2393043" y="0"/>
                </a:lnTo>
                <a:lnTo>
                  <a:pt x="2793246" y="0"/>
                </a:lnTo>
                <a:lnTo>
                  <a:pt x="2793289" y="0"/>
                </a:lnTo>
                <a:lnTo>
                  <a:pt x="2977243" y="0"/>
                </a:lnTo>
                <a:lnTo>
                  <a:pt x="3054503" y="0"/>
                </a:lnTo>
                <a:lnTo>
                  <a:pt x="3238500" y="0"/>
                </a:lnTo>
                <a:lnTo>
                  <a:pt x="3638703" y="0"/>
                </a:lnTo>
                <a:lnTo>
                  <a:pt x="3638746" y="0"/>
                </a:lnTo>
                <a:lnTo>
                  <a:pt x="3899960" y="0"/>
                </a:lnTo>
                <a:cubicBezTo>
                  <a:pt x="3939322" y="0"/>
                  <a:pt x="3975662" y="21019"/>
                  <a:pt x="3995342" y="55071"/>
                </a:cubicBezTo>
                <a:lnTo>
                  <a:pt x="4326116" y="627926"/>
                </a:lnTo>
                <a:cubicBezTo>
                  <a:pt x="4345796" y="661978"/>
                  <a:pt x="4345796" y="703973"/>
                  <a:pt x="4326116" y="738025"/>
                </a:cubicBezTo>
                <a:lnTo>
                  <a:pt x="3995386" y="1310880"/>
                </a:lnTo>
                <a:cubicBezTo>
                  <a:pt x="3975705" y="1344976"/>
                  <a:pt x="3939365" y="1365951"/>
                  <a:pt x="3900003" y="1365951"/>
                </a:cubicBezTo>
                <a:lnTo>
                  <a:pt x="3638746" y="1365951"/>
                </a:lnTo>
                <a:lnTo>
                  <a:pt x="3238500" y="1365951"/>
                </a:lnTo>
                <a:lnTo>
                  <a:pt x="3054546" y="1365951"/>
                </a:lnTo>
                <a:lnTo>
                  <a:pt x="2977243" y="1365951"/>
                </a:lnTo>
                <a:lnTo>
                  <a:pt x="2793289" y="1365951"/>
                </a:lnTo>
                <a:lnTo>
                  <a:pt x="2393043" y="1365951"/>
                </a:lnTo>
                <a:lnTo>
                  <a:pt x="2209089" y="1365951"/>
                </a:lnTo>
                <a:lnTo>
                  <a:pt x="2131786" y="1365951"/>
                </a:lnTo>
                <a:lnTo>
                  <a:pt x="1947832" y="1365951"/>
                </a:lnTo>
                <a:lnTo>
                  <a:pt x="1547586" y="1365951"/>
                </a:lnTo>
                <a:lnTo>
                  <a:pt x="1363632" y="1365951"/>
                </a:lnTo>
                <a:lnTo>
                  <a:pt x="1286329" y="1365951"/>
                </a:lnTo>
                <a:lnTo>
                  <a:pt x="1102375" y="1365951"/>
                </a:lnTo>
                <a:lnTo>
                  <a:pt x="702129" y="1365951"/>
                </a:lnTo>
                <a:lnTo>
                  <a:pt x="440872" y="1365951"/>
                </a:lnTo>
                <a:cubicBezTo>
                  <a:pt x="401511" y="1365951"/>
                  <a:pt x="365170" y="1344932"/>
                  <a:pt x="345490" y="1310880"/>
                </a:cubicBezTo>
                <a:lnTo>
                  <a:pt x="14760" y="738025"/>
                </a:lnTo>
                <a:cubicBezTo>
                  <a:pt x="-4921" y="703973"/>
                  <a:pt x="-4921" y="661978"/>
                  <a:pt x="14760" y="627926"/>
                </a:cubicBezTo>
                <a:lnTo>
                  <a:pt x="345490" y="55071"/>
                </a:lnTo>
                <a:cubicBezTo>
                  <a:pt x="365170" y="20975"/>
                  <a:pt x="401511" y="0"/>
                  <a:pt x="440872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40000">
                <a:schemeClr val="accent5"/>
              </a:gs>
            </a:gsLst>
            <a:lin ang="0" scaled="1"/>
          </a:gradFill>
          <a:ln w="431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190240C-8D17-3C30-9806-30967CD076C5}"/>
              </a:ext>
            </a:extLst>
          </p:cNvPr>
          <p:cNvSpPr/>
          <p:nvPr/>
        </p:nvSpPr>
        <p:spPr>
          <a:xfrm>
            <a:off x="609441" y="2800902"/>
            <a:ext cx="1375214" cy="1040992"/>
          </a:xfrm>
          <a:custGeom>
            <a:avLst/>
            <a:gdLst>
              <a:gd name="connsiteX0" fmla="*/ 440872 w 1804505"/>
              <a:gd name="connsiteY0" fmla="*/ 0 h 1365951"/>
              <a:gd name="connsiteX1" fmla="*/ 702129 w 1804505"/>
              <a:gd name="connsiteY1" fmla="*/ 0 h 1365951"/>
              <a:gd name="connsiteX2" fmla="*/ 1102332 w 1804505"/>
              <a:gd name="connsiteY2" fmla="*/ 0 h 1365951"/>
              <a:gd name="connsiteX3" fmla="*/ 1102375 w 1804505"/>
              <a:gd name="connsiteY3" fmla="*/ 0 h 1365951"/>
              <a:gd name="connsiteX4" fmla="*/ 1363589 w 1804505"/>
              <a:gd name="connsiteY4" fmla="*/ 0 h 1365951"/>
              <a:gd name="connsiteX5" fmla="*/ 1458971 w 1804505"/>
              <a:gd name="connsiteY5" fmla="*/ 55071 h 1365951"/>
              <a:gd name="connsiteX6" fmla="*/ 1789745 w 1804505"/>
              <a:gd name="connsiteY6" fmla="*/ 627926 h 1365951"/>
              <a:gd name="connsiteX7" fmla="*/ 1789745 w 1804505"/>
              <a:gd name="connsiteY7" fmla="*/ 738025 h 1365951"/>
              <a:gd name="connsiteX8" fmla="*/ 1459015 w 1804505"/>
              <a:gd name="connsiteY8" fmla="*/ 1310880 h 1365951"/>
              <a:gd name="connsiteX9" fmla="*/ 1363632 w 1804505"/>
              <a:gd name="connsiteY9" fmla="*/ 1365951 h 1365951"/>
              <a:gd name="connsiteX10" fmla="*/ 1102375 w 1804505"/>
              <a:gd name="connsiteY10" fmla="*/ 1365951 h 1365951"/>
              <a:gd name="connsiteX11" fmla="*/ 702129 w 1804505"/>
              <a:gd name="connsiteY11" fmla="*/ 1365951 h 1365951"/>
              <a:gd name="connsiteX12" fmla="*/ 440872 w 1804505"/>
              <a:gd name="connsiteY12" fmla="*/ 1365951 h 1365951"/>
              <a:gd name="connsiteX13" fmla="*/ 345490 w 1804505"/>
              <a:gd name="connsiteY13" fmla="*/ 1310880 h 1365951"/>
              <a:gd name="connsiteX14" fmla="*/ 14760 w 1804505"/>
              <a:gd name="connsiteY14" fmla="*/ 738025 h 1365951"/>
              <a:gd name="connsiteX15" fmla="*/ 14760 w 1804505"/>
              <a:gd name="connsiteY15" fmla="*/ 627926 h 1365951"/>
              <a:gd name="connsiteX16" fmla="*/ 345490 w 1804505"/>
              <a:gd name="connsiteY16" fmla="*/ 55071 h 1365951"/>
              <a:gd name="connsiteX17" fmla="*/ 440872 w 1804505"/>
              <a:gd name="connsiteY17" fmla="*/ 0 h 13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4505" h="1365951">
                <a:moveTo>
                  <a:pt x="440872" y="0"/>
                </a:moveTo>
                <a:lnTo>
                  <a:pt x="702129" y="0"/>
                </a:lnTo>
                <a:lnTo>
                  <a:pt x="1102332" y="0"/>
                </a:lnTo>
                <a:lnTo>
                  <a:pt x="1102375" y="0"/>
                </a:lnTo>
                <a:lnTo>
                  <a:pt x="1363589" y="0"/>
                </a:lnTo>
                <a:cubicBezTo>
                  <a:pt x="1402951" y="0"/>
                  <a:pt x="1439291" y="21019"/>
                  <a:pt x="1458971" y="55071"/>
                </a:cubicBezTo>
                <a:lnTo>
                  <a:pt x="1789745" y="627926"/>
                </a:lnTo>
                <a:cubicBezTo>
                  <a:pt x="1809425" y="661978"/>
                  <a:pt x="1809425" y="703973"/>
                  <a:pt x="1789745" y="738025"/>
                </a:cubicBezTo>
                <a:lnTo>
                  <a:pt x="1459015" y="1310880"/>
                </a:lnTo>
                <a:cubicBezTo>
                  <a:pt x="1439334" y="1344976"/>
                  <a:pt x="1402994" y="1365951"/>
                  <a:pt x="1363632" y="1365951"/>
                </a:cubicBezTo>
                <a:lnTo>
                  <a:pt x="1102375" y="1365951"/>
                </a:lnTo>
                <a:lnTo>
                  <a:pt x="702129" y="1365951"/>
                </a:lnTo>
                <a:lnTo>
                  <a:pt x="440872" y="1365951"/>
                </a:lnTo>
                <a:cubicBezTo>
                  <a:pt x="401511" y="1365951"/>
                  <a:pt x="365170" y="1344932"/>
                  <a:pt x="345490" y="1310880"/>
                </a:cubicBezTo>
                <a:lnTo>
                  <a:pt x="14760" y="738025"/>
                </a:lnTo>
                <a:cubicBezTo>
                  <a:pt x="-4921" y="703973"/>
                  <a:pt x="-4921" y="661978"/>
                  <a:pt x="14760" y="627926"/>
                </a:cubicBezTo>
                <a:lnTo>
                  <a:pt x="345490" y="55071"/>
                </a:lnTo>
                <a:cubicBezTo>
                  <a:pt x="365170" y="20975"/>
                  <a:pt x="401511" y="0"/>
                  <a:pt x="440872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431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1C9136E-6086-1A6E-7CC4-3DEC25744336}"/>
              </a:ext>
            </a:extLst>
          </p:cNvPr>
          <p:cNvSpPr/>
          <p:nvPr/>
        </p:nvSpPr>
        <p:spPr>
          <a:xfrm>
            <a:off x="1372673" y="3996421"/>
            <a:ext cx="3308183" cy="1040992"/>
          </a:xfrm>
          <a:custGeom>
            <a:avLst/>
            <a:gdLst>
              <a:gd name="connsiteX0" fmla="*/ 440872 w 4340876"/>
              <a:gd name="connsiteY0" fmla="*/ 0 h 1365951"/>
              <a:gd name="connsiteX1" fmla="*/ 702129 w 4340876"/>
              <a:gd name="connsiteY1" fmla="*/ 0 h 1365951"/>
              <a:gd name="connsiteX2" fmla="*/ 1102332 w 4340876"/>
              <a:gd name="connsiteY2" fmla="*/ 0 h 1365951"/>
              <a:gd name="connsiteX3" fmla="*/ 1102375 w 4340876"/>
              <a:gd name="connsiteY3" fmla="*/ 0 h 1365951"/>
              <a:gd name="connsiteX4" fmla="*/ 1286329 w 4340876"/>
              <a:gd name="connsiteY4" fmla="*/ 0 h 1365951"/>
              <a:gd name="connsiteX5" fmla="*/ 1363589 w 4340876"/>
              <a:gd name="connsiteY5" fmla="*/ 0 h 1365951"/>
              <a:gd name="connsiteX6" fmla="*/ 1547586 w 4340876"/>
              <a:gd name="connsiteY6" fmla="*/ 0 h 1365951"/>
              <a:gd name="connsiteX7" fmla="*/ 1947789 w 4340876"/>
              <a:gd name="connsiteY7" fmla="*/ 0 h 1365951"/>
              <a:gd name="connsiteX8" fmla="*/ 1947832 w 4340876"/>
              <a:gd name="connsiteY8" fmla="*/ 0 h 1365951"/>
              <a:gd name="connsiteX9" fmla="*/ 2131786 w 4340876"/>
              <a:gd name="connsiteY9" fmla="*/ 0 h 1365951"/>
              <a:gd name="connsiteX10" fmla="*/ 2209046 w 4340876"/>
              <a:gd name="connsiteY10" fmla="*/ 0 h 1365951"/>
              <a:gd name="connsiteX11" fmla="*/ 2393043 w 4340876"/>
              <a:gd name="connsiteY11" fmla="*/ 0 h 1365951"/>
              <a:gd name="connsiteX12" fmla="*/ 2793246 w 4340876"/>
              <a:gd name="connsiteY12" fmla="*/ 0 h 1365951"/>
              <a:gd name="connsiteX13" fmla="*/ 2793289 w 4340876"/>
              <a:gd name="connsiteY13" fmla="*/ 0 h 1365951"/>
              <a:gd name="connsiteX14" fmla="*/ 2977243 w 4340876"/>
              <a:gd name="connsiteY14" fmla="*/ 0 h 1365951"/>
              <a:gd name="connsiteX15" fmla="*/ 3054503 w 4340876"/>
              <a:gd name="connsiteY15" fmla="*/ 0 h 1365951"/>
              <a:gd name="connsiteX16" fmla="*/ 3238500 w 4340876"/>
              <a:gd name="connsiteY16" fmla="*/ 0 h 1365951"/>
              <a:gd name="connsiteX17" fmla="*/ 3638703 w 4340876"/>
              <a:gd name="connsiteY17" fmla="*/ 0 h 1365951"/>
              <a:gd name="connsiteX18" fmla="*/ 3638746 w 4340876"/>
              <a:gd name="connsiteY18" fmla="*/ 0 h 1365951"/>
              <a:gd name="connsiteX19" fmla="*/ 3899960 w 4340876"/>
              <a:gd name="connsiteY19" fmla="*/ 0 h 1365951"/>
              <a:gd name="connsiteX20" fmla="*/ 3995342 w 4340876"/>
              <a:gd name="connsiteY20" fmla="*/ 55071 h 1365951"/>
              <a:gd name="connsiteX21" fmla="*/ 4326116 w 4340876"/>
              <a:gd name="connsiteY21" fmla="*/ 627926 h 1365951"/>
              <a:gd name="connsiteX22" fmla="*/ 4326116 w 4340876"/>
              <a:gd name="connsiteY22" fmla="*/ 738025 h 1365951"/>
              <a:gd name="connsiteX23" fmla="*/ 3995386 w 4340876"/>
              <a:gd name="connsiteY23" fmla="*/ 1310880 h 1365951"/>
              <a:gd name="connsiteX24" fmla="*/ 3900003 w 4340876"/>
              <a:gd name="connsiteY24" fmla="*/ 1365951 h 1365951"/>
              <a:gd name="connsiteX25" fmla="*/ 3638746 w 4340876"/>
              <a:gd name="connsiteY25" fmla="*/ 1365951 h 1365951"/>
              <a:gd name="connsiteX26" fmla="*/ 3238500 w 4340876"/>
              <a:gd name="connsiteY26" fmla="*/ 1365951 h 1365951"/>
              <a:gd name="connsiteX27" fmla="*/ 3054546 w 4340876"/>
              <a:gd name="connsiteY27" fmla="*/ 1365951 h 1365951"/>
              <a:gd name="connsiteX28" fmla="*/ 2977243 w 4340876"/>
              <a:gd name="connsiteY28" fmla="*/ 1365951 h 1365951"/>
              <a:gd name="connsiteX29" fmla="*/ 2793289 w 4340876"/>
              <a:gd name="connsiteY29" fmla="*/ 1365951 h 1365951"/>
              <a:gd name="connsiteX30" fmla="*/ 2393043 w 4340876"/>
              <a:gd name="connsiteY30" fmla="*/ 1365951 h 1365951"/>
              <a:gd name="connsiteX31" fmla="*/ 2209089 w 4340876"/>
              <a:gd name="connsiteY31" fmla="*/ 1365951 h 1365951"/>
              <a:gd name="connsiteX32" fmla="*/ 2131786 w 4340876"/>
              <a:gd name="connsiteY32" fmla="*/ 1365951 h 1365951"/>
              <a:gd name="connsiteX33" fmla="*/ 1947832 w 4340876"/>
              <a:gd name="connsiteY33" fmla="*/ 1365951 h 1365951"/>
              <a:gd name="connsiteX34" fmla="*/ 1547586 w 4340876"/>
              <a:gd name="connsiteY34" fmla="*/ 1365951 h 1365951"/>
              <a:gd name="connsiteX35" fmla="*/ 1363632 w 4340876"/>
              <a:gd name="connsiteY35" fmla="*/ 1365951 h 1365951"/>
              <a:gd name="connsiteX36" fmla="*/ 1286329 w 4340876"/>
              <a:gd name="connsiteY36" fmla="*/ 1365951 h 1365951"/>
              <a:gd name="connsiteX37" fmla="*/ 1102375 w 4340876"/>
              <a:gd name="connsiteY37" fmla="*/ 1365951 h 1365951"/>
              <a:gd name="connsiteX38" fmla="*/ 702129 w 4340876"/>
              <a:gd name="connsiteY38" fmla="*/ 1365951 h 1365951"/>
              <a:gd name="connsiteX39" fmla="*/ 440872 w 4340876"/>
              <a:gd name="connsiteY39" fmla="*/ 1365951 h 1365951"/>
              <a:gd name="connsiteX40" fmla="*/ 345490 w 4340876"/>
              <a:gd name="connsiteY40" fmla="*/ 1310880 h 1365951"/>
              <a:gd name="connsiteX41" fmla="*/ 14760 w 4340876"/>
              <a:gd name="connsiteY41" fmla="*/ 738025 h 1365951"/>
              <a:gd name="connsiteX42" fmla="*/ 14760 w 4340876"/>
              <a:gd name="connsiteY42" fmla="*/ 627926 h 1365951"/>
              <a:gd name="connsiteX43" fmla="*/ 345490 w 4340876"/>
              <a:gd name="connsiteY43" fmla="*/ 55071 h 1365951"/>
              <a:gd name="connsiteX44" fmla="*/ 440872 w 4340876"/>
              <a:gd name="connsiteY44" fmla="*/ 0 h 13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340876" h="1365951">
                <a:moveTo>
                  <a:pt x="440872" y="0"/>
                </a:moveTo>
                <a:lnTo>
                  <a:pt x="702129" y="0"/>
                </a:lnTo>
                <a:lnTo>
                  <a:pt x="1102332" y="0"/>
                </a:lnTo>
                <a:lnTo>
                  <a:pt x="1102375" y="0"/>
                </a:lnTo>
                <a:lnTo>
                  <a:pt x="1286329" y="0"/>
                </a:lnTo>
                <a:lnTo>
                  <a:pt x="1363589" y="0"/>
                </a:lnTo>
                <a:lnTo>
                  <a:pt x="1547586" y="0"/>
                </a:lnTo>
                <a:lnTo>
                  <a:pt x="1947789" y="0"/>
                </a:lnTo>
                <a:lnTo>
                  <a:pt x="1947832" y="0"/>
                </a:lnTo>
                <a:lnTo>
                  <a:pt x="2131786" y="0"/>
                </a:lnTo>
                <a:lnTo>
                  <a:pt x="2209046" y="0"/>
                </a:lnTo>
                <a:lnTo>
                  <a:pt x="2393043" y="0"/>
                </a:lnTo>
                <a:lnTo>
                  <a:pt x="2793246" y="0"/>
                </a:lnTo>
                <a:lnTo>
                  <a:pt x="2793289" y="0"/>
                </a:lnTo>
                <a:lnTo>
                  <a:pt x="2977243" y="0"/>
                </a:lnTo>
                <a:lnTo>
                  <a:pt x="3054503" y="0"/>
                </a:lnTo>
                <a:lnTo>
                  <a:pt x="3238500" y="0"/>
                </a:lnTo>
                <a:lnTo>
                  <a:pt x="3638703" y="0"/>
                </a:lnTo>
                <a:lnTo>
                  <a:pt x="3638746" y="0"/>
                </a:lnTo>
                <a:lnTo>
                  <a:pt x="3899960" y="0"/>
                </a:lnTo>
                <a:cubicBezTo>
                  <a:pt x="3939322" y="0"/>
                  <a:pt x="3975662" y="21019"/>
                  <a:pt x="3995342" y="55071"/>
                </a:cubicBezTo>
                <a:lnTo>
                  <a:pt x="4326116" y="627926"/>
                </a:lnTo>
                <a:cubicBezTo>
                  <a:pt x="4345796" y="661978"/>
                  <a:pt x="4345796" y="703973"/>
                  <a:pt x="4326116" y="738025"/>
                </a:cubicBezTo>
                <a:lnTo>
                  <a:pt x="3995386" y="1310880"/>
                </a:lnTo>
                <a:cubicBezTo>
                  <a:pt x="3975705" y="1344976"/>
                  <a:pt x="3939365" y="1365951"/>
                  <a:pt x="3900003" y="1365951"/>
                </a:cubicBezTo>
                <a:lnTo>
                  <a:pt x="3638746" y="1365951"/>
                </a:lnTo>
                <a:lnTo>
                  <a:pt x="3238500" y="1365951"/>
                </a:lnTo>
                <a:lnTo>
                  <a:pt x="3054546" y="1365951"/>
                </a:lnTo>
                <a:lnTo>
                  <a:pt x="2977243" y="1365951"/>
                </a:lnTo>
                <a:lnTo>
                  <a:pt x="2793289" y="1365951"/>
                </a:lnTo>
                <a:lnTo>
                  <a:pt x="2393043" y="1365951"/>
                </a:lnTo>
                <a:lnTo>
                  <a:pt x="2209089" y="1365951"/>
                </a:lnTo>
                <a:lnTo>
                  <a:pt x="2131786" y="1365951"/>
                </a:lnTo>
                <a:lnTo>
                  <a:pt x="1947832" y="1365951"/>
                </a:lnTo>
                <a:lnTo>
                  <a:pt x="1547586" y="1365951"/>
                </a:lnTo>
                <a:lnTo>
                  <a:pt x="1363632" y="1365951"/>
                </a:lnTo>
                <a:lnTo>
                  <a:pt x="1286329" y="1365951"/>
                </a:lnTo>
                <a:lnTo>
                  <a:pt x="1102375" y="1365951"/>
                </a:lnTo>
                <a:lnTo>
                  <a:pt x="702129" y="1365951"/>
                </a:lnTo>
                <a:lnTo>
                  <a:pt x="440872" y="1365951"/>
                </a:lnTo>
                <a:cubicBezTo>
                  <a:pt x="401511" y="1365951"/>
                  <a:pt x="365170" y="1344932"/>
                  <a:pt x="345490" y="1310880"/>
                </a:cubicBezTo>
                <a:lnTo>
                  <a:pt x="14760" y="738025"/>
                </a:lnTo>
                <a:cubicBezTo>
                  <a:pt x="-4921" y="703973"/>
                  <a:pt x="-4921" y="661978"/>
                  <a:pt x="14760" y="627926"/>
                </a:cubicBezTo>
                <a:lnTo>
                  <a:pt x="345490" y="55071"/>
                </a:lnTo>
                <a:cubicBezTo>
                  <a:pt x="365170" y="20975"/>
                  <a:pt x="401511" y="0"/>
                  <a:pt x="440872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40000">
                <a:schemeClr val="accent5"/>
              </a:gs>
            </a:gsLst>
            <a:lin ang="0" scaled="1"/>
          </a:gradFill>
          <a:ln w="431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48141B0-6F53-914D-0B11-44F9C73FA532}"/>
              </a:ext>
            </a:extLst>
          </p:cNvPr>
          <p:cNvSpPr/>
          <p:nvPr/>
        </p:nvSpPr>
        <p:spPr>
          <a:xfrm>
            <a:off x="609441" y="3996421"/>
            <a:ext cx="1375214" cy="1040992"/>
          </a:xfrm>
          <a:custGeom>
            <a:avLst/>
            <a:gdLst>
              <a:gd name="connsiteX0" fmla="*/ 440872 w 1804505"/>
              <a:gd name="connsiteY0" fmla="*/ 0 h 1365951"/>
              <a:gd name="connsiteX1" fmla="*/ 702129 w 1804505"/>
              <a:gd name="connsiteY1" fmla="*/ 0 h 1365951"/>
              <a:gd name="connsiteX2" fmla="*/ 1102332 w 1804505"/>
              <a:gd name="connsiteY2" fmla="*/ 0 h 1365951"/>
              <a:gd name="connsiteX3" fmla="*/ 1102375 w 1804505"/>
              <a:gd name="connsiteY3" fmla="*/ 0 h 1365951"/>
              <a:gd name="connsiteX4" fmla="*/ 1363589 w 1804505"/>
              <a:gd name="connsiteY4" fmla="*/ 0 h 1365951"/>
              <a:gd name="connsiteX5" fmla="*/ 1458971 w 1804505"/>
              <a:gd name="connsiteY5" fmla="*/ 55071 h 1365951"/>
              <a:gd name="connsiteX6" fmla="*/ 1789745 w 1804505"/>
              <a:gd name="connsiteY6" fmla="*/ 627926 h 1365951"/>
              <a:gd name="connsiteX7" fmla="*/ 1789745 w 1804505"/>
              <a:gd name="connsiteY7" fmla="*/ 738025 h 1365951"/>
              <a:gd name="connsiteX8" fmla="*/ 1459015 w 1804505"/>
              <a:gd name="connsiteY8" fmla="*/ 1310880 h 1365951"/>
              <a:gd name="connsiteX9" fmla="*/ 1363632 w 1804505"/>
              <a:gd name="connsiteY9" fmla="*/ 1365951 h 1365951"/>
              <a:gd name="connsiteX10" fmla="*/ 1102375 w 1804505"/>
              <a:gd name="connsiteY10" fmla="*/ 1365951 h 1365951"/>
              <a:gd name="connsiteX11" fmla="*/ 702129 w 1804505"/>
              <a:gd name="connsiteY11" fmla="*/ 1365951 h 1365951"/>
              <a:gd name="connsiteX12" fmla="*/ 440872 w 1804505"/>
              <a:gd name="connsiteY12" fmla="*/ 1365951 h 1365951"/>
              <a:gd name="connsiteX13" fmla="*/ 345490 w 1804505"/>
              <a:gd name="connsiteY13" fmla="*/ 1310880 h 1365951"/>
              <a:gd name="connsiteX14" fmla="*/ 14760 w 1804505"/>
              <a:gd name="connsiteY14" fmla="*/ 738025 h 1365951"/>
              <a:gd name="connsiteX15" fmla="*/ 14760 w 1804505"/>
              <a:gd name="connsiteY15" fmla="*/ 627926 h 1365951"/>
              <a:gd name="connsiteX16" fmla="*/ 345490 w 1804505"/>
              <a:gd name="connsiteY16" fmla="*/ 55071 h 1365951"/>
              <a:gd name="connsiteX17" fmla="*/ 440872 w 1804505"/>
              <a:gd name="connsiteY17" fmla="*/ 0 h 13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4505" h="1365951">
                <a:moveTo>
                  <a:pt x="440872" y="0"/>
                </a:moveTo>
                <a:lnTo>
                  <a:pt x="702129" y="0"/>
                </a:lnTo>
                <a:lnTo>
                  <a:pt x="1102332" y="0"/>
                </a:lnTo>
                <a:lnTo>
                  <a:pt x="1102375" y="0"/>
                </a:lnTo>
                <a:lnTo>
                  <a:pt x="1363589" y="0"/>
                </a:lnTo>
                <a:cubicBezTo>
                  <a:pt x="1402951" y="0"/>
                  <a:pt x="1439291" y="21019"/>
                  <a:pt x="1458971" y="55071"/>
                </a:cubicBezTo>
                <a:lnTo>
                  <a:pt x="1789745" y="627926"/>
                </a:lnTo>
                <a:cubicBezTo>
                  <a:pt x="1809425" y="661978"/>
                  <a:pt x="1809425" y="703973"/>
                  <a:pt x="1789745" y="738025"/>
                </a:cubicBezTo>
                <a:lnTo>
                  <a:pt x="1459015" y="1310880"/>
                </a:lnTo>
                <a:cubicBezTo>
                  <a:pt x="1439334" y="1344976"/>
                  <a:pt x="1402994" y="1365951"/>
                  <a:pt x="1363632" y="1365951"/>
                </a:cubicBezTo>
                <a:lnTo>
                  <a:pt x="1102375" y="1365951"/>
                </a:lnTo>
                <a:lnTo>
                  <a:pt x="702129" y="1365951"/>
                </a:lnTo>
                <a:lnTo>
                  <a:pt x="440872" y="1365951"/>
                </a:lnTo>
                <a:cubicBezTo>
                  <a:pt x="401511" y="1365951"/>
                  <a:pt x="365170" y="1344932"/>
                  <a:pt x="345490" y="1310880"/>
                </a:cubicBezTo>
                <a:lnTo>
                  <a:pt x="14760" y="738025"/>
                </a:lnTo>
                <a:cubicBezTo>
                  <a:pt x="-4921" y="703973"/>
                  <a:pt x="-4921" y="661978"/>
                  <a:pt x="14760" y="627926"/>
                </a:cubicBezTo>
                <a:lnTo>
                  <a:pt x="345490" y="55071"/>
                </a:lnTo>
                <a:cubicBezTo>
                  <a:pt x="365170" y="20975"/>
                  <a:pt x="401511" y="0"/>
                  <a:pt x="440872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431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5C5BB8B-1C15-8D82-E726-F2D27948FB15}"/>
              </a:ext>
            </a:extLst>
          </p:cNvPr>
          <p:cNvSpPr/>
          <p:nvPr/>
        </p:nvSpPr>
        <p:spPr>
          <a:xfrm>
            <a:off x="1372673" y="5191940"/>
            <a:ext cx="3308183" cy="1040992"/>
          </a:xfrm>
          <a:custGeom>
            <a:avLst/>
            <a:gdLst>
              <a:gd name="connsiteX0" fmla="*/ 440872 w 4340876"/>
              <a:gd name="connsiteY0" fmla="*/ 0 h 1365951"/>
              <a:gd name="connsiteX1" fmla="*/ 702129 w 4340876"/>
              <a:gd name="connsiteY1" fmla="*/ 0 h 1365951"/>
              <a:gd name="connsiteX2" fmla="*/ 1102332 w 4340876"/>
              <a:gd name="connsiteY2" fmla="*/ 0 h 1365951"/>
              <a:gd name="connsiteX3" fmla="*/ 1102375 w 4340876"/>
              <a:gd name="connsiteY3" fmla="*/ 0 h 1365951"/>
              <a:gd name="connsiteX4" fmla="*/ 1286329 w 4340876"/>
              <a:gd name="connsiteY4" fmla="*/ 0 h 1365951"/>
              <a:gd name="connsiteX5" fmla="*/ 1363589 w 4340876"/>
              <a:gd name="connsiteY5" fmla="*/ 0 h 1365951"/>
              <a:gd name="connsiteX6" fmla="*/ 1547586 w 4340876"/>
              <a:gd name="connsiteY6" fmla="*/ 0 h 1365951"/>
              <a:gd name="connsiteX7" fmla="*/ 1947789 w 4340876"/>
              <a:gd name="connsiteY7" fmla="*/ 0 h 1365951"/>
              <a:gd name="connsiteX8" fmla="*/ 1947832 w 4340876"/>
              <a:gd name="connsiteY8" fmla="*/ 0 h 1365951"/>
              <a:gd name="connsiteX9" fmla="*/ 2131786 w 4340876"/>
              <a:gd name="connsiteY9" fmla="*/ 0 h 1365951"/>
              <a:gd name="connsiteX10" fmla="*/ 2209046 w 4340876"/>
              <a:gd name="connsiteY10" fmla="*/ 0 h 1365951"/>
              <a:gd name="connsiteX11" fmla="*/ 2393043 w 4340876"/>
              <a:gd name="connsiteY11" fmla="*/ 0 h 1365951"/>
              <a:gd name="connsiteX12" fmla="*/ 2793246 w 4340876"/>
              <a:gd name="connsiteY12" fmla="*/ 0 h 1365951"/>
              <a:gd name="connsiteX13" fmla="*/ 2793289 w 4340876"/>
              <a:gd name="connsiteY13" fmla="*/ 0 h 1365951"/>
              <a:gd name="connsiteX14" fmla="*/ 2977243 w 4340876"/>
              <a:gd name="connsiteY14" fmla="*/ 0 h 1365951"/>
              <a:gd name="connsiteX15" fmla="*/ 3054503 w 4340876"/>
              <a:gd name="connsiteY15" fmla="*/ 0 h 1365951"/>
              <a:gd name="connsiteX16" fmla="*/ 3238500 w 4340876"/>
              <a:gd name="connsiteY16" fmla="*/ 0 h 1365951"/>
              <a:gd name="connsiteX17" fmla="*/ 3638703 w 4340876"/>
              <a:gd name="connsiteY17" fmla="*/ 0 h 1365951"/>
              <a:gd name="connsiteX18" fmla="*/ 3638746 w 4340876"/>
              <a:gd name="connsiteY18" fmla="*/ 0 h 1365951"/>
              <a:gd name="connsiteX19" fmla="*/ 3899960 w 4340876"/>
              <a:gd name="connsiteY19" fmla="*/ 0 h 1365951"/>
              <a:gd name="connsiteX20" fmla="*/ 3995342 w 4340876"/>
              <a:gd name="connsiteY20" fmla="*/ 55071 h 1365951"/>
              <a:gd name="connsiteX21" fmla="*/ 4326116 w 4340876"/>
              <a:gd name="connsiteY21" fmla="*/ 627926 h 1365951"/>
              <a:gd name="connsiteX22" fmla="*/ 4326116 w 4340876"/>
              <a:gd name="connsiteY22" fmla="*/ 738025 h 1365951"/>
              <a:gd name="connsiteX23" fmla="*/ 3995386 w 4340876"/>
              <a:gd name="connsiteY23" fmla="*/ 1310880 h 1365951"/>
              <a:gd name="connsiteX24" fmla="*/ 3900003 w 4340876"/>
              <a:gd name="connsiteY24" fmla="*/ 1365951 h 1365951"/>
              <a:gd name="connsiteX25" fmla="*/ 3638746 w 4340876"/>
              <a:gd name="connsiteY25" fmla="*/ 1365951 h 1365951"/>
              <a:gd name="connsiteX26" fmla="*/ 3238500 w 4340876"/>
              <a:gd name="connsiteY26" fmla="*/ 1365951 h 1365951"/>
              <a:gd name="connsiteX27" fmla="*/ 3054546 w 4340876"/>
              <a:gd name="connsiteY27" fmla="*/ 1365951 h 1365951"/>
              <a:gd name="connsiteX28" fmla="*/ 2977243 w 4340876"/>
              <a:gd name="connsiteY28" fmla="*/ 1365951 h 1365951"/>
              <a:gd name="connsiteX29" fmla="*/ 2793289 w 4340876"/>
              <a:gd name="connsiteY29" fmla="*/ 1365951 h 1365951"/>
              <a:gd name="connsiteX30" fmla="*/ 2393043 w 4340876"/>
              <a:gd name="connsiteY30" fmla="*/ 1365951 h 1365951"/>
              <a:gd name="connsiteX31" fmla="*/ 2209089 w 4340876"/>
              <a:gd name="connsiteY31" fmla="*/ 1365951 h 1365951"/>
              <a:gd name="connsiteX32" fmla="*/ 2131786 w 4340876"/>
              <a:gd name="connsiteY32" fmla="*/ 1365951 h 1365951"/>
              <a:gd name="connsiteX33" fmla="*/ 1947832 w 4340876"/>
              <a:gd name="connsiteY33" fmla="*/ 1365951 h 1365951"/>
              <a:gd name="connsiteX34" fmla="*/ 1547586 w 4340876"/>
              <a:gd name="connsiteY34" fmla="*/ 1365951 h 1365951"/>
              <a:gd name="connsiteX35" fmla="*/ 1363632 w 4340876"/>
              <a:gd name="connsiteY35" fmla="*/ 1365951 h 1365951"/>
              <a:gd name="connsiteX36" fmla="*/ 1286329 w 4340876"/>
              <a:gd name="connsiteY36" fmla="*/ 1365951 h 1365951"/>
              <a:gd name="connsiteX37" fmla="*/ 1102375 w 4340876"/>
              <a:gd name="connsiteY37" fmla="*/ 1365951 h 1365951"/>
              <a:gd name="connsiteX38" fmla="*/ 702129 w 4340876"/>
              <a:gd name="connsiteY38" fmla="*/ 1365951 h 1365951"/>
              <a:gd name="connsiteX39" fmla="*/ 440872 w 4340876"/>
              <a:gd name="connsiteY39" fmla="*/ 1365951 h 1365951"/>
              <a:gd name="connsiteX40" fmla="*/ 345490 w 4340876"/>
              <a:gd name="connsiteY40" fmla="*/ 1310880 h 1365951"/>
              <a:gd name="connsiteX41" fmla="*/ 14760 w 4340876"/>
              <a:gd name="connsiteY41" fmla="*/ 738025 h 1365951"/>
              <a:gd name="connsiteX42" fmla="*/ 14760 w 4340876"/>
              <a:gd name="connsiteY42" fmla="*/ 627926 h 1365951"/>
              <a:gd name="connsiteX43" fmla="*/ 345490 w 4340876"/>
              <a:gd name="connsiteY43" fmla="*/ 55071 h 1365951"/>
              <a:gd name="connsiteX44" fmla="*/ 440872 w 4340876"/>
              <a:gd name="connsiteY44" fmla="*/ 0 h 13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340876" h="1365951">
                <a:moveTo>
                  <a:pt x="440872" y="0"/>
                </a:moveTo>
                <a:lnTo>
                  <a:pt x="702129" y="0"/>
                </a:lnTo>
                <a:lnTo>
                  <a:pt x="1102332" y="0"/>
                </a:lnTo>
                <a:lnTo>
                  <a:pt x="1102375" y="0"/>
                </a:lnTo>
                <a:lnTo>
                  <a:pt x="1286329" y="0"/>
                </a:lnTo>
                <a:lnTo>
                  <a:pt x="1363589" y="0"/>
                </a:lnTo>
                <a:lnTo>
                  <a:pt x="1547586" y="0"/>
                </a:lnTo>
                <a:lnTo>
                  <a:pt x="1947789" y="0"/>
                </a:lnTo>
                <a:lnTo>
                  <a:pt x="1947832" y="0"/>
                </a:lnTo>
                <a:lnTo>
                  <a:pt x="2131786" y="0"/>
                </a:lnTo>
                <a:lnTo>
                  <a:pt x="2209046" y="0"/>
                </a:lnTo>
                <a:lnTo>
                  <a:pt x="2393043" y="0"/>
                </a:lnTo>
                <a:lnTo>
                  <a:pt x="2793246" y="0"/>
                </a:lnTo>
                <a:lnTo>
                  <a:pt x="2793289" y="0"/>
                </a:lnTo>
                <a:lnTo>
                  <a:pt x="2977243" y="0"/>
                </a:lnTo>
                <a:lnTo>
                  <a:pt x="3054503" y="0"/>
                </a:lnTo>
                <a:lnTo>
                  <a:pt x="3238500" y="0"/>
                </a:lnTo>
                <a:lnTo>
                  <a:pt x="3638703" y="0"/>
                </a:lnTo>
                <a:lnTo>
                  <a:pt x="3638746" y="0"/>
                </a:lnTo>
                <a:lnTo>
                  <a:pt x="3899960" y="0"/>
                </a:lnTo>
                <a:cubicBezTo>
                  <a:pt x="3939322" y="0"/>
                  <a:pt x="3975662" y="21019"/>
                  <a:pt x="3995342" y="55071"/>
                </a:cubicBezTo>
                <a:lnTo>
                  <a:pt x="4326116" y="627926"/>
                </a:lnTo>
                <a:cubicBezTo>
                  <a:pt x="4345796" y="661978"/>
                  <a:pt x="4345796" y="703973"/>
                  <a:pt x="4326116" y="738025"/>
                </a:cubicBezTo>
                <a:lnTo>
                  <a:pt x="3995386" y="1310880"/>
                </a:lnTo>
                <a:cubicBezTo>
                  <a:pt x="3975705" y="1344976"/>
                  <a:pt x="3939365" y="1365951"/>
                  <a:pt x="3900003" y="1365951"/>
                </a:cubicBezTo>
                <a:lnTo>
                  <a:pt x="3638746" y="1365951"/>
                </a:lnTo>
                <a:lnTo>
                  <a:pt x="3238500" y="1365951"/>
                </a:lnTo>
                <a:lnTo>
                  <a:pt x="3054546" y="1365951"/>
                </a:lnTo>
                <a:lnTo>
                  <a:pt x="2977243" y="1365951"/>
                </a:lnTo>
                <a:lnTo>
                  <a:pt x="2793289" y="1365951"/>
                </a:lnTo>
                <a:lnTo>
                  <a:pt x="2393043" y="1365951"/>
                </a:lnTo>
                <a:lnTo>
                  <a:pt x="2209089" y="1365951"/>
                </a:lnTo>
                <a:lnTo>
                  <a:pt x="2131786" y="1365951"/>
                </a:lnTo>
                <a:lnTo>
                  <a:pt x="1947832" y="1365951"/>
                </a:lnTo>
                <a:lnTo>
                  <a:pt x="1547586" y="1365951"/>
                </a:lnTo>
                <a:lnTo>
                  <a:pt x="1363632" y="1365951"/>
                </a:lnTo>
                <a:lnTo>
                  <a:pt x="1286329" y="1365951"/>
                </a:lnTo>
                <a:lnTo>
                  <a:pt x="1102375" y="1365951"/>
                </a:lnTo>
                <a:lnTo>
                  <a:pt x="702129" y="1365951"/>
                </a:lnTo>
                <a:lnTo>
                  <a:pt x="440872" y="1365951"/>
                </a:lnTo>
                <a:cubicBezTo>
                  <a:pt x="401511" y="1365951"/>
                  <a:pt x="365170" y="1344932"/>
                  <a:pt x="345490" y="1310880"/>
                </a:cubicBezTo>
                <a:lnTo>
                  <a:pt x="14760" y="738025"/>
                </a:lnTo>
                <a:cubicBezTo>
                  <a:pt x="-4921" y="703973"/>
                  <a:pt x="-4921" y="661978"/>
                  <a:pt x="14760" y="627926"/>
                </a:cubicBezTo>
                <a:lnTo>
                  <a:pt x="345490" y="55071"/>
                </a:lnTo>
                <a:cubicBezTo>
                  <a:pt x="365170" y="20975"/>
                  <a:pt x="401511" y="0"/>
                  <a:pt x="440872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40000">
                <a:schemeClr val="accent5"/>
              </a:gs>
            </a:gsLst>
            <a:lin ang="0" scaled="1"/>
          </a:gradFill>
          <a:ln w="431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B1ACB2D-5976-D029-E5B3-4F6790D4337A}"/>
              </a:ext>
            </a:extLst>
          </p:cNvPr>
          <p:cNvSpPr/>
          <p:nvPr/>
        </p:nvSpPr>
        <p:spPr>
          <a:xfrm>
            <a:off x="609441" y="5191940"/>
            <a:ext cx="1375214" cy="1040992"/>
          </a:xfrm>
          <a:custGeom>
            <a:avLst/>
            <a:gdLst>
              <a:gd name="connsiteX0" fmla="*/ 440872 w 1804505"/>
              <a:gd name="connsiteY0" fmla="*/ 0 h 1365951"/>
              <a:gd name="connsiteX1" fmla="*/ 702129 w 1804505"/>
              <a:gd name="connsiteY1" fmla="*/ 0 h 1365951"/>
              <a:gd name="connsiteX2" fmla="*/ 1102332 w 1804505"/>
              <a:gd name="connsiteY2" fmla="*/ 0 h 1365951"/>
              <a:gd name="connsiteX3" fmla="*/ 1102375 w 1804505"/>
              <a:gd name="connsiteY3" fmla="*/ 0 h 1365951"/>
              <a:gd name="connsiteX4" fmla="*/ 1363589 w 1804505"/>
              <a:gd name="connsiteY4" fmla="*/ 0 h 1365951"/>
              <a:gd name="connsiteX5" fmla="*/ 1458971 w 1804505"/>
              <a:gd name="connsiteY5" fmla="*/ 55071 h 1365951"/>
              <a:gd name="connsiteX6" fmla="*/ 1789745 w 1804505"/>
              <a:gd name="connsiteY6" fmla="*/ 627926 h 1365951"/>
              <a:gd name="connsiteX7" fmla="*/ 1789745 w 1804505"/>
              <a:gd name="connsiteY7" fmla="*/ 738025 h 1365951"/>
              <a:gd name="connsiteX8" fmla="*/ 1459015 w 1804505"/>
              <a:gd name="connsiteY8" fmla="*/ 1310880 h 1365951"/>
              <a:gd name="connsiteX9" fmla="*/ 1363632 w 1804505"/>
              <a:gd name="connsiteY9" fmla="*/ 1365951 h 1365951"/>
              <a:gd name="connsiteX10" fmla="*/ 1102375 w 1804505"/>
              <a:gd name="connsiteY10" fmla="*/ 1365951 h 1365951"/>
              <a:gd name="connsiteX11" fmla="*/ 702129 w 1804505"/>
              <a:gd name="connsiteY11" fmla="*/ 1365951 h 1365951"/>
              <a:gd name="connsiteX12" fmla="*/ 440872 w 1804505"/>
              <a:gd name="connsiteY12" fmla="*/ 1365951 h 1365951"/>
              <a:gd name="connsiteX13" fmla="*/ 345490 w 1804505"/>
              <a:gd name="connsiteY13" fmla="*/ 1310880 h 1365951"/>
              <a:gd name="connsiteX14" fmla="*/ 14760 w 1804505"/>
              <a:gd name="connsiteY14" fmla="*/ 738025 h 1365951"/>
              <a:gd name="connsiteX15" fmla="*/ 14760 w 1804505"/>
              <a:gd name="connsiteY15" fmla="*/ 627926 h 1365951"/>
              <a:gd name="connsiteX16" fmla="*/ 345490 w 1804505"/>
              <a:gd name="connsiteY16" fmla="*/ 55071 h 1365951"/>
              <a:gd name="connsiteX17" fmla="*/ 440872 w 1804505"/>
              <a:gd name="connsiteY17" fmla="*/ 0 h 13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04505" h="1365951">
                <a:moveTo>
                  <a:pt x="440872" y="0"/>
                </a:moveTo>
                <a:lnTo>
                  <a:pt x="702129" y="0"/>
                </a:lnTo>
                <a:lnTo>
                  <a:pt x="1102332" y="0"/>
                </a:lnTo>
                <a:lnTo>
                  <a:pt x="1102375" y="0"/>
                </a:lnTo>
                <a:lnTo>
                  <a:pt x="1363589" y="0"/>
                </a:lnTo>
                <a:cubicBezTo>
                  <a:pt x="1402951" y="0"/>
                  <a:pt x="1439291" y="21019"/>
                  <a:pt x="1458971" y="55071"/>
                </a:cubicBezTo>
                <a:lnTo>
                  <a:pt x="1789745" y="627926"/>
                </a:lnTo>
                <a:cubicBezTo>
                  <a:pt x="1809425" y="661978"/>
                  <a:pt x="1809425" y="703973"/>
                  <a:pt x="1789745" y="738025"/>
                </a:cubicBezTo>
                <a:lnTo>
                  <a:pt x="1459015" y="1310880"/>
                </a:lnTo>
                <a:cubicBezTo>
                  <a:pt x="1439334" y="1344976"/>
                  <a:pt x="1402994" y="1365951"/>
                  <a:pt x="1363632" y="1365951"/>
                </a:cubicBezTo>
                <a:lnTo>
                  <a:pt x="1102375" y="1365951"/>
                </a:lnTo>
                <a:lnTo>
                  <a:pt x="702129" y="1365951"/>
                </a:lnTo>
                <a:lnTo>
                  <a:pt x="440872" y="1365951"/>
                </a:lnTo>
                <a:cubicBezTo>
                  <a:pt x="401511" y="1365951"/>
                  <a:pt x="365170" y="1344932"/>
                  <a:pt x="345490" y="1310880"/>
                </a:cubicBezTo>
                <a:lnTo>
                  <a:pt x="14760" y="738025"/>
                </a:lnTo>
                <a:cubicBezTo>
                  <a:pt x="-4921" y="703973"/>
                  <a:pt x="-4921" y="661978"/>
                  <a:pt x="14760" y="627926"/>
                </a:cubicBezTo>
                <a:lnTo>
                  <a:pt x="345490" y="55071"/>
                </a:lnTo>
                <a:cubicBezTo>
                  <a:pt x="365170" y="20975"/>
                  <a:pt x="401511" y="0"/>
                  <a:pt x="440872" y="0"/>
                </a:cubicBezTo>
                <a:close/>
              </a:path>
            </a:pathLst>
          </a:custGeom>
          <a:gradFill flip="none" rotWithShape="1">
            <a:gsLst>
              <a:gs pos="15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431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2F194A2-201E-7D91-7D57-75A67C13AEB5}"/>
              </a:ext>
            </a:extLst>
          </p:cNvPr>
          <p:cNvSpPr/>
          <p:nvPr/>
        </p:nvSpPr>
        <p:spPr>
          <a:xfrm>
            <a:off x="5649686" y="1605383"/>
            <a:ext cx="5929698" cy="1040991"/>
          </a:xfrm>
          <a:prstGeom prst="roundRect">
            <a:avLst>
              <a:gd name="adj" fmla="val 103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390866-2673-44C3-6737-185BA0A83D7F}"/>
              </a:ext>
            </a:extLst>
          </p:cNvPr>
          <p:cNvCxnSpPr>
            <a:cxnSpLocks/>
          </p:cNvCxnSpPr>
          <p:nvPr/>
        </p:nvCxnSpPr>
        <p:spPr>
          <a:xfrm>
            <a:off x="4668253" y="2125879"/>
            <a:ext cx="74015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30">
            <a:extLst>
              <a:ext uri="{FF2B5EF4-FFF2-40B4-BE49-F238E27FC236}">
                <a16:creationId xmlns:a16="http://schemas.microsoft.com/office/drawing/2014/main" id="{96DD29BB-C124-5191-AC33-A5F75D9C8111}"/>
              </a:ext>
            </a:extLst>
          </p:cNvPr>
          <p:cNvSpPr/>
          <p:nvPr/>
        </p:nvSpPr>
        <p:spPr>
          <a:xfrm>
            <a:off x="5169882" y="1830333"/>
            <a:ext cx="667814" cy="591092"/>
          </a:xfrm>
          <a:custGeom>
            <a:avLst/>
            <a:gdLst>
              <a:gd name="connsiteX0" fmla="*/ 2432876 w 3405854"/>
              <a:gd name="connsiteY0" fmla="*/ 0 h 3014567"/>
              <a:gd name="connsiteX1" fmla="*/ 972979 w 3405854"/>
              <a:gd name="connsiteY1" fmla="*/ 0 h 3014567"/>
              <a:gd name="connsiteX2" fmla="*/ 762476 w 3405854"/>
              <a:gd name="connsiteY2" fmla="*/ 121539 h 3014567"/>
              <a:gd name="connsiteX3" fmla="*/ 32576 w 3405854"/>
              <a:gd name="connsiteY3" fmla="*/ 1385792 h 3014567"/>
              <a:gd name="connsiteX4" fmla="*/ 32576 w 3405854"/>
              <a:gd name="connsiteY4" fmla="*/ 1628775 h 3014567"/>
              <a:gd name="connsiteX5" fmla="*/ 762476 w 3405854"/>
              <a:gd name="connsiteY5" fmla="*/ 2893028 h 3014567"/>
              <a:gd name="connsiteX6" fmla="*/ 972979 w 3405854"/>
              <a:gd name="connsiteY6" fmla="*/ 3014567 h 3014567"/>
              <a:gd name="connsiteX7" fmla="*/ 2432876 w 3405854"/>
              <a:gd name="connsiteY7" fmla="*/ 3014567 h 3014567"/>
              <a:gd name="connsiteX8" fmla="*/ 2643378 w 3405854"/>
              <a:gd name="connsiteY8" fmla="*/ 2893028 h 3014567"/>
              <a:gd name="connsiteX9" fmla="*/ 3373279 w 3405854"/>
              <a:gd name="connsiteY9" fmla="*/ 1628775 h 3014567"/>
              <a:gd name="connsiteX10" fmla="*/ 3373279 w 3405854"/>
              <a:gd name="connsiteY10" fmla="*/ 1385792 h 3014567"/>
              <a:gd name="connsiteX11" fmla="*/ 2643283 w 3405854"/>
              <a:gd name="connsiteY11" fmla="*/ 121539 h 3014567"/>
              <a:gd name="connsiteX12" fmla="*/ 2432780 w 3405854"/>
              <a:gd name="connsiteY12" fmla="*/ 0 h 301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5854" h="3014567">
                <a:moveTo>
                  <a:pt x="2432876" y="0"/>
                </a:moveTo>
                <a:lnTo>
                  <a:pt x="972979" y="0"/>
                </a:lnTo>
                <a:cubicBezTo>
                  <a:pt x="886111" y="0"/>
                  <a:pt x="805910" y="46292"/>
                  <a:pt x="762476" y="121539"/>
                </a:cubicBezTo>
                <a:lnTo>
                  <a:pt x="32576" y="1385792"/>
                </a:lnTo>
                <a:cubicBezTo>
                  <a:pt x="-10859" y="1460945"/>
                  <a:pt x="-10859" y="1553623"/>
                  <a:pt x="32576" y="1628775"/>
                </a:cubicBezTo>
                <a:lnTo>
                  <a:pt x="762476" y="2893028"/>
                </a:lnTo>
                <a:cubicBezTo>
                  <a:pt x="805910" y="2968181"/>
                  <a:pt x="886111" y="3014567"/>
                  <a:pt x="972979" y="3014567"/>
                </a:cubicBezTo>
                <a:lnTo>
                  <a:pt x="2432876" y="3014567"/>
                </a:lnTo>
                <a:cubicBezTo>
                  <a:pt x="2519744" y="3014567"/>
                  <a:pt x="2599944" y="2968276"/>
                  <a:pt x="2643378" y="2893028"/>
                </a:cubicBezTo>
                <a:lnTo>
                  <a:pt x="3373279" y="1628775"/>
                </a:lnTo>
                <a:cubicBezTo>
                  <a:pt x="3416713" y="1553623"/>
                  <a:pt x="3416713" y="1460945"/>
                  <a:pt x="3373279" y="1385792"/>
                </a:cubicBezTo>
                <a:lnTo>
                  <a:pt x="2643283" y="121539"/>
                </a:lnTo>
                <a:cubicBezTo>
                  <a:pt x="2599849" y="46387"/>
                  <a:pt x="2519648" y="0"/>
                  <a:pt x="2432780" y="0"/>
                </a:cubicBezTo>
                <a:close/>
              </a:path>
            </a:pathLst>
          </a:custGeom>
          <a:solidFill>
            <a:schemeClr val="bg1"/>
          </a:solidFill>
          <a:ln w="571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278C5D-7833-00A2-37B0-2B411DC91CCA}"/>
              </a:ext>
            </a:extLst>
          </p:cNvPr>
          <p:cNvSpPr txBox="1"/>
          <p:nvPr/>
        </p:nvSpPr>
        <p:spPr>
          <a:xfrm flipH="1">
            <a:off x="5986017" y="1829840"/>
            <a:ext cx="2209190" cy="5920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F97C2F-D509-400F-CBE9-312B7C2F3E4B}"/>
              </a:ext>
            </a:extLst>
          </p:cNvPr>
          <p:cNvSpPr txBox="1"/>
          <p:nvPr/>
        </p:nvSpPr>
        <p:spPr>
          <a:xfrm flipH="1">
            <a:off x="2252817" y="1902373"/>
            <a:ext cx="2069682" cy="44701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Module 01</a:t>
            </a:r>
            <a:endParaRPr lang="en-IN" sz="1800" b="1" dirty="0">
              <a:solidFill>
                <a:schemeClr val="bg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61CEFC4-9581-F126-C18C-1E80904B4FFA}"/>
              </a:ext>
            </a:extLst>
          </p:cNvPr>
          <p:cNvCxnSpPr>
            <a:cxnSpLocks/>
          </p:cNvCxnSpPr>
          <p:nvPr/>
        </p:nvCxnSpPr>
        <p:spPr>
          <a:xfrm>
            <a:off x="8614535" y="1681345"/>
            <a:ext cx="0" cy="8890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6DFB3DA-5937-9C72-8390-5A660AC1769A}"/>
              </a:ext>
            </a:extLst>
          </p:cNvPr>
          <p:cNvSpPr txBox="1"/>
          <p:nvPr/>
        </p:nvSpPr>
        <p:spPr>
          <a:xfrm flipH="1">
            <a:off x="8902726" y="1829840"/>
            <a:ext cx="2209190" cy="5920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BEEEDC8-7932-96A4-E162-86DB8A31F6D5}"/>
              </a:ext>
            </a:extLst>
          </p:cNvPr>
          <p:cNvSpPr/>
          <p:nvPr/>
        </p:nvSpPr>
        <p:spPr>
          <a:xfrm>
            <a:off x="5649686" y="2803562"/>
            <a:ext cx="5929698" cy="1040991"/>
          </a:xfrm>
          <a:prstGeom prst="roundRect">
            <a:avLst>
              <a:gd name="adj" fmla="val 103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EE0C6C9-6D86-0A8F-ACF2-74C1FF31FB8C}"/>
              </a:ext>
            </a:extLst>
          </p:cNvPr>
          <p:cNvCxnSpPr>
            <a:cxnSpLocks/>
          </p:cNvCxnSpPr>
          <p:nvPr/>
        </p:nvCxnSpPr>
        <p:spPr>
          <a:xfrm>
            <a:off x="4668253" y="3324058"/>
            <a:ext cx="74015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raphic 30">
            <a:extLst>
              <a:ext uri="{FF2B5EF4-FFF2-40B4-BE49-F238E27FC236}">
                <a16:creationId xmlns:a16="http://schemas.microsoft.com/office/drawing/2014/main" id="{60AE705F-CC20-2078-F4A3-47A40939974B}"/>
              </a:ext>
            </a:extLst>
          </p:cNvPr>
          <p:cNvSpPr/>
          <p:nvPr/>
        </p:nvSpPr>
        <p:spPr>
          <a:xfrm>
            <a:off x="5169882" y="3028512"/>
            <a:ext cx="667814" cy="591092"/>
          </a:xfrm>
          <a:custGeom>
            <a:avLst/>
            <a:gdLst>
              <a:gd name="connsiteX0" fmla="*/ 2432876 w 3405854"/>
              <a:gd name="connsiteY0" fmla="*/ 0 h 3014567"/>
              <a:gd name="connsiteX1" fmla="*/ 972979 w 3405854"/>
              <a:gd name="connsiteY1" fmla="*/ 0 h 3014567"/>
              <a:gd name="connsiteX2" fmla="*/ 762476 w 3405854"/>
              <a:gd name="connsiteY2" fmla="*/ 121539 h 3014567"/>
              <a:gd name="connsiteX3" fmla="*/ 32576 w 3405854"/>
              <a:gd name="connsiteY3" fmla="*/ 1385792 h 3014567"/>
              <a:gd name="connsiteX4" fmla="*/ 32576 w 3405854"/>
              <a:gd name="connsiteY4" fmla="*/ 1628775 h 3014567"/>
              <a:gd name="connsiteX5" fmla="*/ 762476 w 3405854"/>
              <a:gd name="connsiteY5" fmla="*/ 2893028 h 3014567"/>
              <a:gd name="connsiteX6" fmla="*/ 972979 w 3405854"/>
              <a:gd name="connsiteY6" fmla="*/ 3014567 h 3014567"/>
              <a:gd name="connsiteX7" fmla="*/ 2432876 w 3405854"/>
              <a:gd name="connsiteY7" fmla="*/ 3014567 h 3014567"/>
              <a:gd name="connsiteX8" fmla="*/ 2643378 w 3405854"/>
              <a:gd name="connsiteY8" fmla="*/ 2893028 h 3014567"/>
              <a:gd name="connsiteX9" fmla="*/ 3373279 w 3405854"/>
              <a:gd name="connsiteY9" fmla="*/ 1628775 h 3014567"/>
              <a:gd name="connsiteX10" fmla="*/ 3373279 w 3405854"/>
              <a:gd name="connsiteY10" fmla="*/ 1385792 h 3014567"/>
              <a:gd name="connsiteX11" fmla="*/ 2643283 w 3405854"/>
              <a:gd name="connsiteY11" fmla="*/ 121539 h 3014567"/>
              <a:gd name="connsiteX12" fmla="*/ 2432780 w 3405854"/>
              <a:gd name="connsiteY12" fmla="*/ 0 h 301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5854" h="3014567">
                <a:moveTo>
                  <a:pt x="2432876" y="0"/>
                </a:moveTo>
                <a:lnTo>
                  <a:pt x="972979" y="0"/>
                </a:lnTo>
                <a:cubicBezTo>
                  <a:pt x="886111" y="0"/>
                  <a:pt x="805910" y="46292"/>
                  <a:pt x="762476" y="121539"/>
                </a:cubicBezTo>
                <a:lnTo>
                  <a:pt x="32576" y="1385792"/>
                </a:lnTo>
                <a:cubicBezTo>
                  <a:pt x="-10859" y="1460945"/>
                  <a:pt x="-10859" y="1553623"/>
                  <a:pt x="32576" y="1628775"/>
                </a:cubicBezTo>
                <a:lnTo>
                  <a:pt x="762476" y="2893028"/>
                </a:lnTo>
                <a:cubicBezTo>
                  <a:pt x="805910" y="2968181"/>
                  <a:pt x="886111" y="3014567"/>
                  <a:pt x="972979" y="3014567"/>
                </a:cubicBezTo>
                <a:lnTo>
                  <a:pt x="2432876" y="3014567"/>
                </a:lnTo>
                <a:cubicBezTo>
                  <a:pt x="2519744" y="3014567"/>
                  <a:pt x="2599944" y="2968276"/>
                  <a:pt x="2643378" y="2893028"/>
                </a:cubicBezTo>
                <a:lnTo>
                  <a:pt x="3373279" y="1628775"/>
                </a:lnTo>
                <a:cubicBezTo>
                  <a:pt x="3416713" y="1553623"/>
                  <a:pt x="3416713" y="1460945"/>
                  <a:pt x="3373279" y="1385792"/>
                </a:cubicBezTo>
                <a:lnTo>
                  <a:pt x="2643283" y="121539"/>
                </a:lnTo>
                <a:cubicBezTo>
                  <a:pt x="2599849" y="46387"/>
                  <a:pt x="2519648" y="0"/>
                  <a:pt x="2432780" y="0"/>
                </a:cubicBezTo>
                <a:close/>
              </a:path>
            </a:pathLst>
          </a:custGeom>
          <a:solidFill>
            <a:schemeClr val="bg1"/>
          </a:solidFill>
          <a:ln w="571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010D35E-861F-2067-134D-E5D56A781784}"/>
              </a:ext>
            </a:extLst>
          </p:cNvPr>
          <p:cNvSpPr txBox="1"/>
          <p:nvPr/>
        </p:nvSpPr>
        <p:spPr>
          <a:xfrm flipH="1">
            <a:off x="5986017" y="3028019"/>
            <a:ext cx="2209190" cy="5920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7E9825-3B26-CE32-EBD4-E51D48B0E0BF}"/>
              </a:ext>
            </a:extLst>
          </p:cNvPr>
          <p:cNvCxnSpPr>
            <a:cxnSpLocks/>
          </p:cNvCxnSpPr>
          <p:nvPr/>
        </p:nvCxnSpPr>
        <p:spPr>
          <a:xfrm>
            <a:off x="8614535" y="2879524"/>
            <a:ext cx="0" cy="8890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29C1B59-275B-FAF4-8458-71943CFC7864}"/>
              </a:ext>
            </a:extLst>
          </p:cNvPr>
          <p:cNvSpPr txBox="1"/>
          <p:nvPr/>
        </p:nvSpPr>
        <p:spPr>
          <a:xfrm flipH="1">
            <a:off x="8902726" y="3028019"/>
            <a:ext cx="2209190" cy="5920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522631D-34F8-230B-25FF-7FE014DE03D4}"/>
              </a:ext>
            </a:extLst>
          </p:cNvPr>
          <p:cNvSpPr/>
          <p:nvPr/>
        </p:nvSpPr>
        <p:spPr>
          <a:xfrm>
            <a:off x="5649686" y="4001741"/>
            <a:ext cx="5929698" cy="1040991"/>
          </a:xfrm>
          <a:prstGeom prst="roundRect">
            <a:avLst>
              <a:gd name="adj" fmla="val 103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30ABA6B-8EAA-3394-CDBB-D9A68195BECE}"/>
              </a:ext>
            </a:extLst>
          </p:cNvPr>
          <p:cNvCxnSpPr>
            <a:cxnSpLocks/>
          </p:cNvCxnSpPr>
          <p:nvPr/>
        </p:nvCxnSpPr>
        <p:spPr>
          <a:xfrm>
            <a:off x="4668253" y="4522237"/>
            <a:ext cx="74015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Graphic 30">
            <a:extLst>
              <a:ext uri="{FF2B5EF4-FFF2-40B4-BE49-F238E27FC236}">
                <a16:creationId xmlns:a16="http://schemas.microsoft.com/office/drawing/2014/main" id="{BE94DED6-3C4F-DAD1-0D28-6DD6178D0E9E}"/>
              </a:ext>
            </a:extLst>
          </p:cNvPr>
          <p:cNvSpPr/>
          <p:nvPr/>
        </p:nvSpPr>
        <p:spPr>
          <a:xfrm>
            <a:off x="5169882" y="4226691"/>
            <a:ext cx="667814" cy="591092"/>
          </a:xfrm>
          <a:custGeom>
            <a:avLst/>
            <a:gdLst>
              <a:gd name="connsiteX0" fmla="*/ 2432876 w 3405854"/>
              <a:gd name="connsiteY0" fmla="*/ 0 h 3014567"/>
              <a:gd name="connsiteX1" fmla="*/ 972979 w 3405854"/>
              <a:gd name="connsiteY1" fmla="*/ 0 h 3014567"/>
              <a:gd name="connsiteX2" fmla="*/ 762476 w 3405854"/>
              <a:gd name="connsiteY2" fmla="*/ 121539 h 3014567"/>
              <a:gd name="connsiteX3" fmla="*/ 32576 w 3405854"/>
              <a:gd name="connsiteY3" fmla="*/ 1385792 h 3014567"/>
              <a:gd name="connsiteX4" fmla="*/ 32576 w 3405854"/>
              <a:gd name="connsiteY4" fmla="*/ 1628775 h 3014567"/>
              <a:gd name="connsiteX5" fmla="*/ 762476 w 3405854"/>
              <a:gd name="connsiteY5" fmla="*/ 2893028 h 3014567"/>
              <a:gd name="connsiteX6" fmla="*/ 972979 w 3405854"/>
              <a:gd name="connsiteY6" fmla="*/ 3014567 h 3014567"/>
              <a:gd name="connsiteX7" fmla="*/ 2432876 w 3405854"/>
              <a:gd name="connsiteY7" fmla="*/ 3014567 h 3014567"/>
              <a:gd name="connsiteX8" fmla="*/ 2643378 w 3405854"/>
              <a:gd name="connsiteY8" fmla="*/ 2893028 h 3014567"/>
              <a:gd name="connsiteX9" fmla="*/ 3373279 w 3405854"/>
              <a:gd name="connsiteY9" fmla="*/ 1628775 h 3014567"/>
              <a:gd name="connsiteX10" fmla="*/ 3373279 w 3405854"/>
              <a:gd name="connsiteY10" fmla="*/ 1385792 h 3014567"/>
              <a:gd name="connsiteX11" fmla="*/ 2643283 w 3405854"/>
              <a:gd name="connsiteY11" fmla="*/ 121539 h 3014567"/>
              <a:gd name="connsiteX12" fmla="*/ 2432780 w 3405854"/>
              <a:gd name="connsiteY12" fmla="*/ 0 h 301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5854" h="3014567">
                <a:moveTo>
                  <a:pt x="2432876" y="0"/>
                </a:moveTo>
                <a:lnTo>
                  <a:pt x="972979" y="0"/>
                </a:lnTo>
                <a:cubicBezTo>
                  <a:pt x="886111" y="0"/>
                  <a:pt x="805910" y="46292"/>
                  <a:pt x="762476" y="121539"/>
                </a:cubicBezTo>
                <a:lnTo>
                  <a:pt x="32576" y="1385792"/>
                </a:lnTo>
                <a:cubicBezTo>
                  <a:pt x="-10859" y="1460945"/>
                  <a:pt x="-10859" y="1553623"/>
                  <a:pt x="32576" y="1628775"/>
                </a:cubicBezTo>
                <a:lnTo>
                  <a:pt x="762476" y="2893028"/>
                </a:lnTo>
                <a:cubicBezTo>
                  <a:pt x="805910" y="2968181"/>
                  <a:pt x="886111" y="3014567"/>
                  <a:pt x="972979" y="3014567"/>
                </a:cubicBezTo>
                <a:lnTo>
                  <a:pt x="2432876" y="3014567"/>
                </a:lnTo>
                <a:cubicBezTo>
                  <a:pt x="2519744" y="3014567"/>
                  <a:pt x="2599944" y="2968276"/>
                  <a:pt x="2643378" y="2893028"/>
                </a:cubicBezTo>
                <a:lnTo>
                  <a:pt x="3373279" y="1628775"/>
                </a:lnTo>
                <a:cubicBezTo>
                  <a:pt x="3416713" y="1553623"/>
                  <a:pt x="3416713" y="1460945"/>
                  <a:pt x="3373279" y="1385792"/>
                </a:cubicBezTo>
                <a:lnTo>
                  <a:pt x="2643283" y="121539"/>
                </a:lnTo>
                <a:cubicBezTo>
                  <a:pt x="2599849" y="46387"/>
                  <a:pt x="2519648" y="0"/>
                  <a:pt x="2432780" y="0"/>
                </a:cubicBezTo>
                <a:close/>
              </a:path>
            </a:pathLst>
          </a:custGeom>
          <a:solidFill>
            <a:schemeClr val="bg1"/>
          </a:solidFill>
          <a:ln w="571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FB7676-247E-73B2-1D34-3DF1CC411B2A}"/>
              </a:ext>
            </a:extLst>
          </p:cNvPr>
          <p:cNvSpPr txBox="1"/>
          <p:nvPr/>
        </p:nvSpPr>
        <p:spPr>
          <a:xfrm flipH="1">
            <a:off x="5986017" y="4226198"/>
            <a:ext cx="2209190" cy="5920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713ECE-0AD8-62CD-5D4B-BFDC8EC109B6}"/>
              </a:ext>
            </a:extLst>
          </p:cNvPr>
          <p:cNvCxnSpPr>
            <a:cxnSpLocks/>
          </p:cNvCxnSpPr>
          <p:nvPr/>
        </p:nvCxnSpPr>
        <p:spPr>
          <a:xfrm>
            <a:off x="8614535" y="4077703"/>
            <a:ext cx="0" cy="8890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A67FF4B-BB76-9D38-A18C-047F48FAD7A4}"/>
              </a:ext>
            </a:extLst>
          </p:cNvPr>
          <p:cNvSpPr txBox="1"/>
          <p:nvPr/>
        </p:nvSpPr>
        <p:spPr>
          <a:xfrm flipH="1">
            <a:off x="8902726" y="4226198"/>
            <a:ext cx="2209190" cy="5920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F3050D7-68E4-CE8C-9585-CAF303D45462}"/>
              </a:ext>
            </a:extLst>
          </p:cNvPr>
          <p:cNvSpPr/>
          <p:nvPr/>
        </p:nvSpPr>
        <p:spPr>
          <a:xfrm>
            <a:off x="5649686" y="5199920"/>
            <a:ext cx="5929698" cy="1040991"/>
          </a:xfrm>
          <a:prstGeom prst="roundRect">
            <a:avLst>
              <a:gd name="adj" fmla="val 1039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287856-D8F0-B103-5F14-EACBB3FCC7E4}"/>
              </a:ext>
            </a:extLst>
          </p:cNvPr>
          <p:cNvCxnSpPr>
            <a:cxnSpLocks/>
          </p:cNvCxnSpPr>
          <p:nvPr/>
        </p:nvCxnSpPr>
        <p:spPr>
          <a:xfrm>
            <a:off x="4668253" y="5720416"/>
            <a:ext cx="74015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Graphic 30">
            <a:extLst>
              <a:ext uri="{FF2B5EF4-FFF2-40B4-BE49-F238E27FC236}">
                <a16:creationId xmlns:a16="http://schemas.microsoft.com/office/drawing/2014/main" id="{3E185E00-CB63-569F-8B48-20A21039E74E}"/>
              </a:ext>
            </a:extLst>
          </p:cNvPr>
          <p:cNvSpPr/>
          <p:nvPr/>
        </p:nvSpPr>
        <p:spPr>
          <a:xfrm>
            <a:off x="5169882" y="5424870"/>
            <a:ext cx="667814" cy="591092"/>
          </a:xfrm>
          <a:custGeom>
            <a:avLst/>
            <a:gdLst>
              <a:gd name="connsiteX0" fmla="*/ 2432876 w 3405854"/>
              <a:gd name="connsiteY0" fmla="*/ 0 h 3014567"/>
              <a:gd name="connsiteX1" fmla="*/ 972979 w 3405854"/>
              <a:gd name="connsiteY1" fmla="*/ 0 h 3014567"/>
              <a:gd name="connsiteX2" fmla="*/ 762476 w 3405854"/>
              <a:gd name="connsiteY2" fmla="*/ 121539 h 3014567"/>
              <a:gd name="connsiteX3" fmla="*/ 32576 w 3405854"/>
              <a:gd name="connsiteY3" fmla="*/ 1385792 h 3014567"/>
              <a:gd name="connsiteX4" fmla="*/ 32576 w 3405854"/>
              <a:gd name="connsiteY4" fmla="*/ 1628775 h 3014567"/>
              <a:gd name="connsiteX5" fmla="*/ 762476 w 3405854"/>
              <a:gd name="connsiteY5" fmla="*/ 2893028 h 3014567"/>
              <a:gd name="connsiteX6" fmla="*/ 972979 w 3405854"/>
              <a:gd name="connsiteY6" fmla="*/ 3014567 h 3014567"/>
              <a:gd name="connsiteX7" fmla="*/ 2432876 w 3405854"/>
              <a:gd name="connsiteY7" fmla="*/ 3014567 h 3014567"/>
              <a:gd name="connsiteX8" fmla="*/ 2643378 w 3405854"/>
              <a:gd name="connsiteY8" fmla="*/ 2893028 h 3014567"/>
              <a:gd name="connsiteX9" fmla="*/ 3373279 w 3405854"/>
              <a:gd name="connsiteY9" fmla="*/ 1628775 h 3014567"/>
              <a:gd name="connsiteX10" fmla="*/ 3373279 w 3405854"/>
              <a:gd name="connsiteY10" fmla="*/ 1385792 h 3014567"/>
              <a:gd name="connsiteX11" fmla="*/ 2643283 w 3405854"/>
              <a:gd name="connsiteY11" fmla="*/ 121539 h 3014567"/>
              <a:gd name="connsiteX12" fmla="*/ 2432780 w 3405854"/>
              <a:gd name="connsiteY12" fmla="*/ 0 h 3014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05854" h="3014567">
                <a:moveTo>
                  <a:pt x="2432876" y="0"/>
                </a:moveTo>
                <a:lnTo>
                  <a:pt x="972979" y="0"/>
                </a:lnTo>
                <a:cubicBezTo>
                  <a:pt x="886111" y="0"/>
                  <a:pt x="805910" y="46292"/>
                  <a:pt x="762476" y="121539"/>
                </a:cubicBezTo>
                <a:lnTo>
                  <a:pt x="32576" y="1385792"/>
                </a:lnTo>
                <a:cubicBezTo>
                  <a:pt x="-10859" y="1460945"/>
                  <a:pt x="-10859" y="1553623"/>
                  <a:pt x="32576" y="1628775"/>
                </a:cubicBezTo>
                <a:lnTo>
                  <a:pt x="762476" y="2893028"/>
                </a:lnTo>
                <a:cubicBezTo>
                  <a:pt x="805910" y="2968181"/>
                  <a:pt x="886111" y="3014567"/>
                  <a:pt x="972979" y="3014567"/>
                </a:cubicBezTo>
                <a:lnTo>
                  <a:pt x="2432876" y="3014567"/>
                </a:lnTo>
                <a:cubicBezTo>
                  <a:pt x="2519744" y="3014567"/>
                  <a:pt x="2599944" y="2968276"/>
                  <a:pt x="2643378" y="2893028"/>
                </a:cubicBezTo>
                <a:lnTo>
                  <a:pt x="3373279" y="1628775"/>
                </a:lnTo>
                <a:cubicBezTo>
                  <a:pt x="3416713" y="1553623"/>
                  <a:pt x="3416713" y="1460945"/>
                  <a:pt x="3373279" y="1385792"/>
                </a:cubicBezTo>
                <a:lnTo>
                  <a:pt x="2643283" y="121539"/>
                </a:lnTo>
                <a:cubicBezTo>
                  <a:pt x="2599849" y="46387"/>
                  <a:pt x="2519648" y="0"/>
                  <a:pt x="2432780" y="0"/>
                </a:cubicBezTo>
                <a:close/>
              </a:path>
            </a:pathLst>
          </a:custGeom>
          <a:solidFill>
            <a:schemeClr val="bg1"/>
          </a:solidFill>
          <a:ln w="571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9F2D6FB-9762-CABC-B12C-EFB9EF3371E0}"/>
              </a:ext>
            </a:extLst>
          </p:cNvPr>
          <p:cNvSpPr txBox="1"/>
          <p:nvPr/>
        </p:nvSpPr>
        <p:spPr>
          <a:xfrm flipH="1">
            <a:off x="5986017" y="5424377"/>
            <a:ext cx="2209190" cy="5920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EE15304-434A-3EA4-D5E0-727E89E71334}"/>
              </a:ext>
            </a:extLst>
          </p:cNvPr>
          <p:cNvCxnSpPr>
            <a:cxnSpLocks/>
          </p:cNvCxnSpPr>
          <p:nvPr/>
        </p:nvCxnSpPr>
        <p:spPr>
          <a:xfrm>
            <a:off x="8614535" y="5275882"/>
            <a:ext cx="0" cy="88906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FD1E21-20F2-1627-D481-727F73B1E105}"/>
              </a:ext>
            </a:extLst>
          </p:cNvPr>
          <p:cNvSpPr txBox="1"/>
          <p:nvPr/>
        </p:nvSpPr>
        <p:spPr>
          <a:xfrm flipH="1">
            <a:off x="8902726" y="5424377"/>
            <a:ext cx="2209190" cy="5920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E35EE1-CC25-1FD8-1DB8-5AEAD6A3C280}"/>
              </a:ext>
            </a:extLst>
          </p:cNvPr>
          <p:cNvSpPr txBox="1"/>
          <p:nvPr/>
        </p:nvSpPr>
        <p:spPr>
          <a:xfrm flipH="1">
            <a:off x="2252817" y="3097891"/>
            <a:ext cx="2069682" cy="44701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Module 02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2E7415-29A3-16D8-1991-80FE9C20BE07}"/>
              </a:ext>
            </a:extLst>
          </p:cNvPr>
          <p:cNvSpPr txBox="1"/>
          <p:nvPr/>
        </p:nvSpPr>
        <p:spPr>
          <a:xfrm flipH="1">
            <a:off x="2252817" y="4293410"/>
            <a:ext cx="2069682" cy="44701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Module 03</a:t>
            </a:r>
            <a:endParaRPr lang="en-IN" sz="1800" b="1" dirty="0">
              <a:solidFill>
                <a:schemeClr val="bg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DA1215-E79A-49DA-9BDB-E193E85CAC9C}"/>
              </a:ext>
            </a:extLst>
          </p:cNvPr>
          <p:cNvSpPr txBox="1"/>
          <p:nvPr/>
        </p:nvSpPr>
        <p:spPr>
          <a:xfrm flipH="1">
            <a:off x="2252817" y="5488929"/>
            <a:ext cx="2069682" cy="44701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Module 04</a:t>
            </a:r>
            <a:endParaRPr lang="en-IN" sz="1800" b="1" dirty="0">
              <a:solidFill>
                <a:schemeClr val="bg1"/>
              </a:solidFill>
            </a:endParaRPr>
          </a:p>
        </p:txBody>
      </p:sp>
      <p:pic>
        <p:nvPicPr>
          <p:cNvPr id="82" name="Graphic 81" descr="Binoculars with solid fill">
            <a:extLst>
              <a:ext uri="{FF2B5EF4-FFF2-40B4-BE49-F238E27FC236}">
                <a16:creationId xmlns:a16="http://schemas.microsoft.com/office/drawing/2014/main" id="{06996437-9F41-D6A2-A2E4-1D7A5FE38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3592" y="3077944"/>
            <a:ext cx="486912" cy="486909"/>
          </a:xfrm>
          <a:prstGeom prst="rect">
            <a:avLst/>
          </a:prstGeom>
        </p:spPr>
      </p:pic>
      <p:pic>
        <p:nvPicPr>
          <p:cNvPr id="83" name="Graphic 82" descr="Presentation with bar chart with solid fill">
            <a:extLst>
              <a:ext uri="{FF2B5EF4-FFF2-40B4-BE49-F238E27FC236}">
                <a16:creationId xmlns:a16="http://schemas.microsoft.com/office/drawing/2014/main" id="{97D8DDD4-C015-50F5-6FC4-1C9646E04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53593" y="4273463"/>
            <a:ext cx="486909" cy="486909"/>
          </a:xfrm>
          <a:prstGeom prst="rect">
            <a:avLst/>
          </a:prstGeom>
        </p:spPr>
      </p:pic>
      <p:pic>
        <p:nvPicPr>
          <p:cNvPr id="84" name="Graphic 83" descr="Diamond with solid fill">
            <a:extLst>
              <a:ext uri="{FF2B5EF4-FFF2-40B4-BE49-F238E27FC236}">
                <a16:creationId xmlns:a16="http://schemas.microsoft.com/office/drawing/2014/main" id="{4D73EF4F-E661-4E10-9AE8-1DC9919555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3592" y="5468982"/>
            <a:ext cx="486912" cy="486909"/>
          </a:xfrm>
          <a:prstGeom prst="rect">
            <a:avLst/>
          </a:prstGeom>
        </p:spPr>
      </p:pic>
      <p:pic>
        <p:nvPicPr>
          <p:cNvPr id="85" name="Graphic 84" descr="Clipboard with solid fill">
            <a:extLst>
              <a:ext uri="{FF2B5EF4-FFF2-40B4-BE49-F238E27FC236}">
                <a16:creationId xmlns:a16="http://schemas.microsoft.com/office/drawing/2014/main" id="{D4711DF5-15FE-69A5-ADD1-F654F3847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53593" y="1882425"/>
            <a:ext cx="486909" cy="4869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29BCC-4102-7A6D-C24A-EFF981546F68}"/>
              </a:ext>
            </a:extLst>
          </p:cNvPr>
          <p:cNvSpPr txBox="1"/>
          <p:nvPr/>
        </p:nvSpPr>
        <p:spPr>
          <a:xfrm>
            <a:off x="5986017" y="1138620"/>
            <a:ext cx="2628278" cy="39328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800" b="1" dirty="0">
                <a:solidFill>
                  <a:schemeClr val="accent5"/>
                </a:solidFill>
              </a:rPr>
              <a:t>LEARNING GOALS</a:t>
            </a:r>
            <a:endParaRPr lang="en-IN" sz="1800" b="1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2C805-1E93-094D-736D-3183B4D76D77}"/>
              </a:ext>
            </a:extLst>
          </p:cNvPr>
          <p:cNvSpPr txBox="1"/>
          <p:nvPr/>
        </p:nvSpPr>
        <p:spPr>
          <a:xfrm>
            <a:off x="8902726" y="1138620"/>
            <a:ext cx="2676658" cy="39328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800" b="1" dirty="0">
                <a:solidFill>
                  <a:schemeClr val="accent5"/>
                </a:solidFill>
              </a:rPr>
              <a:t>KEY ACTIVITY</a:t>
            </a:r>
            <a:endParaRPr lang="en-IN" sz="18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0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01E772-E1F9-91C7-F5E9-94B10DD2B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0" y="929225"/>
            <a:ext cx="3798732" cy="22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7E2CCB"/>
      </a:accent1>
      <a:accent2>
        <a:srgbClr val="E75F89"/>
      </a:accent2>
      <a:accent3>
        <a:srgbClr val="E99B1E"/>
      </a:accent3>
      <a:accent4>
        <a:srgbClr val="4EC494"/>
      </a:accent4>
      <a:accent5>
        <a:srgbClr val="4191EC"/>
      </a:accent5>
      <a:accent6>
        <a:srgbClr val="C5C8CF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5520</TotalTime>
  <Words>230</Words>
  <Application>Microsoft Office PowerPoint</Application>
  <PresentationFormat>Custom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Office Theme</vt:lpstr>
      <vt:lpstr>2_Office Theme</vt:lpstr>
      <vt:lpstr>4-Item Training Modules Slide Layout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After Implementation Plan Template for PowerPoint</dc:title>
  <dc:creator>Julian</dc:creator>
  <cp:lastModifiedBy>USER</cp:lastModifiedBy>
  <cp:revision>115</cp:revision>
  <dcterms:created xsi:type="dcterms:W3CDTF">2013-09-12T13:05:01Z</dcterms:created>
  <dcterms:modified xsi:type="dcterms:W3CDTF">2025-08-14T11:09:16Z</dcterms:modified>
</cp:coreProperties>
</file>