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8e8ee6ee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8e8ee6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8e8ee6ee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8e8ee6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8e8ee6ee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8e8ee6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3e564c18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3e564c1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e564c18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3e564c1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3e564c1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3e564c1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e564c189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e564c1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e564c18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e564c1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e564c189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e564c1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e564c189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3e564c1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8e8ee6ee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8e8ee6e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e564c18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e564c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8e8ee6ee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8e8ee6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8e8ee6e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8e8ee6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8e8ee6ee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8e8ee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8e8ee6e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8e8ee6e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irajeshberwal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Report:</a:t>
            </a:r>
            <a:br>
              <a:rPr lang="en"/>
            </a:br>
            <a:r>
              <a:rPr lang="en"/>
              <a:t>Laundry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Rajesh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184375" y="575950"/>
            <a:ext cx="653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For Admin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325272" y="1211350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Provides Dashboard For Owner To Handle The Orders From Customers</a:t>
            </a:r>
            <a:endParaRPr sz="16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50" y="1936074"/>
            <a:ext cx="5602251" cy="27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184375" y="575950"/>
            <a:ext cx="653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For Admin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325272" y="1211350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Admin Can Change The Status Of Order As Well Can Remove From Order List After Delivery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550" y="2164675"/>
            <a:ext cx="47434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184375" y="575950"/>
            <a:ext cx="653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For Orders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325272" y="1211350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Once Admin Processed the Order, It Will Be Updated Automatic After A Certain Amount Of Time</a:t>
            </a:r>
            <a:endParaRPr sz="16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50" y="2571738"/>
            <a:ext cx="72771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562900" y="525925"/>
            <a:ext cx="4018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JWT Tokens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2325272" y="1211350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Are Using JWT(JSON Web Tokens) For User Authentication And Authorization.</a:t>
            </a:r>
            <a:endParaRPr sz="16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75" y="2307513"/>
            <a:ext cx="71628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247650"/>
            <a:ext cx="59531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900950" y="525925"/>
            <a:ext cx="6869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Password In Hashed Form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367972" y="1161325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Are Storing Passwords In Hashed Format At The Time Of Registration, Instead Of Plain Text.</a:t>
            </a:r>
            <a:endParaRPr sz="16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876" y="1838350"/>
            <a:ext cx="5836399" cy="28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633825" y="525925"/>
            <a:ext cx="8136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REST API Calls With Auth Header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13" y="2332613"/>
            <a:ext cx="83153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367972" y="1161325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Using An HTTP Interceptor for Setting An Authorization Header With Every API Call And Validating Token On Backend With A Middleware.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1900950" y="525925"/>
            <a:ext cx="6869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Guards For Routes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2367972" y="1161325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Used Guards To Protect A Route</a:t>
            </a:r>
            <a:endParaRPr sz="16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75" y="1565200"/>
            <a:ext cx="7967449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265500" y="1200900"/>
            <a:ext cx="4045200" cy="22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Them</a:t>
            </a:r>
            <a:endParaRPr/>
          </a:p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4939500" y="225550"/>
            <a:ext cx="3837000" cy="4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</a:t>
            </a:r>
            <a:r>
              <a:rPr lang="en"/>
              <a:t> Using sessionStorage To Store 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Handle </a:t>
            </a:r>
            <a:r>
              <a:rPr lang="en"/>
              <a:t>This,</a:t>
            </a:r>
            <a:r>
              <a:rPr lang="en"/>
              <a:t> We Will Be Setting httpOnly Header With Auth Token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/>
              <a:t>Introduction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Objective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Tech Stack Overview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Features Overview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Security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Future Developments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Developments</a:t>
            </a:r>
            <a:endParaRPr/>
          </a:p>
        </p:txBody>
      </p:sp>
      <p:sp>
        <p:nvSpPr>
          <p:cNvPr id="194" name="Google Shape;194;p32"/>
          <p:cNvSpPr txBox="1"/>
          <p:nvPr>
            <p:ph idx="2" type="body"/>
          </p:nvPr>
        </p:nvSpPr>
        <p:spPr>
          <a:xfrm>
            <a:off x="4939500" y="225550"/>
            <a:ext cx="3837000" cy="4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User </a:t>
            </a:r>
            <a:r>
              <a:rPr lang="en"/>
              <a:t>Experience</a:t>
            </a:r>
            <a:r>
              <a:rPr lang="en"/>
              <a:t> For Customers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Secured System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Automation For More Tasks For Admin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Features To Customers To Make Experience Smooth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Providing Payment System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0" name="Google Shape;200;p33"/>
          <p:cNvSpPr txBox="1"/>
          <p:nvPr>
            <p:ph idx="2" type="body"/>
          </p:nvPr>
        </p:nvSpPr>
        <p:spPr>
          <a:xfrm>
            <a:off x="4939500" y="225550"/>
            <a:ext cx="3837000" cy="4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Rajesh Kumar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irajeshberwal@gmail.com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+91-79760233280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 Link: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https://lms-app-web.web.app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97" y="1602675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Nobel Laundry’s Laundry Management Systems Provides Its Customers A Smooth Experience.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User Can Easily Access Services From Nobel Laundry Using Laundry Management System.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225550"/>
            <a:ext cx="3837000" cy="4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Providing Customer Options To: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Place New Orders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Tracking Order for Customers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Admin: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Handling Orders as an Admin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Automation For Admin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25" y="1552250"/>
            <a:ext cx="7850725" cy="22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Features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375775" y="575950"/>
            <a:ext cx="7619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For Users And Admin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325272" y="1211350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Nobel Laundry’s Laundry Management Systems Provides Its Providing Login And Registration For User to Handle </a:t>
            </a:r>
            <a:r>
              <a:rPr lang="en" sz="1600"/>
              <a:t>Their</a:t>
            </a:r>
            <a:r>
              <a:rPr lang="en" sz="1600"/>
              <a:t> Profiles and Orders</a:t>
            </a:r>
            <a:endParaRPr sz="1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700" y="2388250"/>
            <a:ext cx="2095498" cy="211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375" y="2388250"/>
            <a:ext cx="2005029" cy="20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342425" y="575950"/>
            <a:ext cx="7379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Dashboard For Customers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325272" y="1211350"/>
            <a:ext cx="611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Provides Dashboard For Customers To Keep Updated About Their Orders And Also Can Place New Orders</a:t>
            </a:r>
            <a:endParaRPr sz="16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75" y="2433375"/>
            <a:ext cx="8169850" cy="15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Placing New Order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150" y="1402500"/>
            <a:ext cx="6647574" cy="31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