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F1161-C63A-4EF1-AFBE-24CE0C134557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4321D-25D8-4FDA-8C1D-6E484B992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5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4B83-A2BF-4A09-B6EC-7E28C001220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A6CF-34B9-43D4-A632-8AD63C5B2DC9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8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E692-D30E-43A0-8FFF-DC576DF53B8D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39D7-2304-442B-B61A-ACF431C6D2F3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4228-1F86-4E5B-8F77-0E28537E223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8922-E818-40C7-80A0-2C6BDB698396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5AB9-B9C4-45BE-8EC1-03151FFA6817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838-6D52-4946-B8E4-B977258C7302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2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CC-5061-4400-A1C2-91AEFCC3D813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1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C508-C278-4F7E-B474-DF88E55A005F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9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A4CB930-7DC1-433B-AF5B-36A188301A9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1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633E-33A8-4924-BE16-505C75E58187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Rajesh Kumar Burra, email: rburra@gitam.edu, Ph.No. 9989893955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81917A0-E192-46A6-AF6E-6F01D6EEE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8" r="21468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D4F6C-8AE6-456F-B2A2-AC45A0510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GIT and GITHUB</a:t>
            </a: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2E1FD-22D7-43F8-8D1F-1B8DB94A8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/>
              <a:t>Dr. Rajesh Kumar Burra</a:t>
            </a:r>
          </a:p>
          <a:p>
            <a:pPr algn="l"/>
            <a:r>
              <a:rPr lang="en-US"/>
              <a:t>EECE, GIT, Vizag</a:t>
            </a:r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093676-C590-403B-B689-8F2C271B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38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58F4-4E39-47E3-AEDF-B1C213D2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225719-D371-4E01-B420-8C7F9D8E5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602" y="2016125"/>
            <a:ext cx="7379259" cy="3449638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56B4E8C-E9D2-4C1F-8957-3B14B303F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55E8F-0D71-4DFB-B17C-2BBD716B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6FF-7E9C-44F5-8F55-692987DAC80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E0CF-AC89-48BC-BFBC-59A665C8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71CB-C908-4148-93FC-D96D0A57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2DF1-9EF9-4399-B079-21EA8083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GITHUB Installation</a:t>
            </a:r>
          </a:p>
        </p:txBody>
      </p:sp>
      <p:cxnSp>
        <p:nvCxnSpPr>
          <p:cNvPr id="36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8D752-E56E-4093-A211-3A265454B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5369" y="1116345"/>
            <a:ext cx="4588928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192AFF63-43F1-4C40-AFA0-3F94E492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712E1A-7DC7-4E2B-A607-B0ED49DF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983-D291-455E-B8E4-B490D9E1C8CA}" type="datetime1">
              <a:rPr lang="en-US" smtClean="0"/>
              <a:t>4/22/2021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37AF7D-FBC6-47AC-906F-404024AC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84BC14-A620-4FC3-A73A-0F5E761F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F191-C418-45DE-AFD0-01ADFBC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Atom installation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D8675-9C00-47F6-A61B-167BCCAB4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643628"/>
            <a:ext cx="6282919" cy="28116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3E81040E-460E-40D9-A580-44DE79CD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E8E6BC-BF18-414C-9DD5-3F78B1D8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23-09BE-409F-BAC3-82D5D585A112}" type="datetime1">
              <a:rPr lang="en-US" smtClean="0"/>
              <a:t>4/22/2021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028297-DCF3-4F8F-9F07-DF504713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456553-F17A-40C2-9A11-A5725B26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347B-CE6F-4570-8AE7-75CB4AB5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What is GIT?</a:t>
            </a:r>
            <a:endParaRPr lang="en-IN" sz="32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3BE83D-2724-466D-845C-F70A52CC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b="1" i="0">
                <a:effectLst/>
                <a:latin typeface="Arial" panose="020B0604020202020204" pitchFamily="34" charset="0"/>
              </a:rPr>
              <a:t>Git</a:t>
            </a:r>
            <a:r>
              <a:rPr lang="en-US" sz="1700" b="0" i="0">
                <a:effectLst/>
                <a:latin typeface="Arial" panose="020B0604020202020204" pitchFamily="34" charset="0"/>
              </a:rPr>
              <a:t> is software for tracking changes in any set of </a:t>
            </a:r>
            <a:r>
              <a:rPr lang="en-US" sz="1700" b="0" i="0" u="none" strike="noStrike">
                <a:effectLst/>
                <a:latin typeface="Arial" panose="020B0604020202020204" pitchFamily="34" charset="0"/>
              </a:rPr>
              <a:t>files</a:t>
            </a:r>
            <a:r>
              <a:rPr lang="en-US" sz="1700" b="0" i="0">
                <a:effectLst/>
                <a:latin typeface="Arial" panose="020B0604020202020204" pitchFamily="34" charset="0"/>
              </a:rPr>
              <a:t>, usually used for coordinating work </a:t>
            </a:r>
            <a:r>
              <a:rPr lang="en-US" sz="1700">
                <a:latin typeface="Arial" panose="020B0604020202020204" pitchFamily="34" charset="0"/>
              </a:rPr>
              <a:t>among programmers collaboratively developing source code during software development. </a:t>
            </a:r>
          </a:p>
          <a:p>
            <a:pPr>
              <a:lnSpc>
                <a:spcPct val="115000"/>
              </a:lnSpc>
            </a:pPr>
            <a:r>
              <a:rPr lang="en-US" sz="1700">
                <a:latin typeface="Arial" panose="020B0604020202020204" pitchFamily="34" charset="0"/>
              </a:rPr>
              <a:t>Its goals include speed, data integrity, and support for distributed, non-linear workflows (thousands of parallel branches running on different systems).</a:t>
            </a:r>
          </a:p>
          <a:p>
            <a:pPr>
              <a:lnSpc>
                <a:spcPct val="115000"/>
              </a:lnSpc>
            </a:pPr>
            <a:r>
              <a:rPr lang="en-US" sz="1700">
                <a:latin typeface="Arial" panose="020B0604020202020204" pitchFamily="34" charset="0"/>
              </a:rPr>
              <a:t>Git was created by Linus Torvalds in 2005 for development of the Linux kernel, with other kernel developers contributing to its initial development.</a:t>
            </a:r>
            <a:endParaRPr lang="en-IN" sz="1700">
              <a:latin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412AE5-D76F-4058-9716-B20189CF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A8893-6346-400C-9A89-0B6B9E20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03D-C989-432C-AA0D-A01B9E33450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9825-7403-4F1C-BBC3-F95D578E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A223-2B78-4482-AADB-3953BC24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77F-2859-4D7C-976B-C81760D9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What is GIT?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5960-CF5B-43C2-B331-5C7B1F13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Every Git 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directory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on every 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computer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is a full-fledged 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repository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with complete history and full version-tracking abilities, independent of network access or a central server.</a:t>
            </a:r>
            <a:endParaRPr lang="en-US" sz="2200" b="0" i="0" baseline="300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Git is 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free and open-source software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distributed under 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GNU General Public License Version 2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.</a:t>
            </a:r>
            <a:endParaRPr lang="en-IN" sz="2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B4CE02-B480-4EA9-9335-8E49528C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AF7D7-B921-4659-8327-0D6B91B0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5E8-4938-4826-B9FE-ACFDD38BE71E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CAA2-B796-4525-872C-21CE422E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5675B-3505-4F60-8C15-31A6491D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E8A1-C694-4CC2-AB32-4DC3C1B6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DB37-2570-473C-BD02-363132E0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Control System (VCS) for tracking changes in computer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Distributed version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Coordinates work between multiple developers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Who made wat changes and when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Revert back at any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 &amp; remote repos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61152A-2210-4CAA-A95F-82ED08E4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3A3CB-56D0-4CCF-9A05-D606E1F7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46A6-E189-4EC2-851D-E08FA6BB93F2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0DC17-B97D-46FF-B9D5-FE445456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FABC-82CC-4218-B749-BEF7D6B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A24C-5C8E-48F2-AB3B-35C3B4D2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GIT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C935-87E5-4F46-A763-A23DC26C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code history</a:t>
            </a:r>
          </a:p>
          <a:p>
            <a:r>
              <a:rPr lang="en-US" dirty="0"/>
              <a:t>Takes “snapshots” of your files</a:t>
            </a:r>
          </a:p>
          <a:p>
            <a:r>
              <a:rPr lang="en-US" dirty="0"/>
              <a:t>You decide when to take a snapshot by making a “commit”</a:t>
            </a:r>
          </a:p>
          <a:p>
            <a:r>
              <a:rPr lang="en-US" dirty="0"/>
              <a:t>You can visit any snapshot at any time</a:t>
            </a:r>
          </a:p>
          <a:p>
            <a:r>
              <a:rPr lang="en-US" dirty="0"/>
              <a:t>You can stage files before </a:t>
            </a:r>
            <a:r>
              <a:rPr lang="en-US" dirty="0" err="1"/>
              <a:t>commiting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D46455-9EA1-4B4D-8721-0F6E2C69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1864-0F36-4F9B-8BDB-459639E4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4812-E7CF-4EA5-8801-A49413B7F870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92B88-F6BF-4B7E-86CF-DEE0796C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46EBB-D4FB-4D37-BDE7-EF996433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9DFCF98-248C-4B33-89CC-93B9C6A2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2164080"/>
            <a:ext cx="4572001" cy="329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56F5C-4AA1-498B-BF5D-AD4CD8FB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0"/>
            <a:ext cx="5334000" cy="1524010"/>
          </a:xfrm>
        </p:spPr>
        <p:txBody>
          <a:bodyPr anchor="t">
            <a:normAutofit/>
          </a:bodyPr>
          <a:lstStyle/>
          <a:p>
            <a:r>
              <a:rPr lang="en-US" sz="3200"/>
              <a:t>Installing GIT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FC72-6FEF-49E0-ABCE-9A560633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3048000"/>
            <a:ext cx="5334000" cy="3048001"/>
          </a:xfrm>
        </p:spPr>
        <p:txBody>
          <a:bodyPr>
            <a:normAutofit/>
          </a:bodyPr>
          <a:lstStyle/>
          <a:p>
            <a:r>
              <a:rPr lang="en-US" sz="2400">
                <a:hlinkClick r:id="rId3"/>
              </a:rPr>
              <a:t>http://git-scm.com/downloads/</a:t>
            </a:r>
            <a:endParaRPr lang="en-US" sz="2400"/>
          </a:p>
          <a:p>
            <a:endParaRPr lang="en-IN" sz="24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4C3D4-A20D-4C9C-B0BA-9C6CB831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A9CA-F480-483A-98A7-E51BD9C7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E345-066E-4F8E-935E-7AD2C617CD54}" type="datetime1">
              <a:rPr lang="en-US" smtClean="0"/>
              <a:t>4/22/2021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8EB8D-0569-47BF-A671-6FFCB900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6D37D-8DC8-4570-85D6-5A954150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269A-1E9A-4B03-97D2-3B1CAC73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0309-8249-4786-9487-935906C1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git </a:t>
            </a:r>
            <a:r>
              <a:rPr lang="en-US" dirty="0" err="1"/>
              <a:t>init</a:t>
            </a:r>
            <a:r>
              <a:rPr lang="en-US" dirty="0"/>
              <a:t> 	// Initialize local Git repository</a:t>
            </a:r>
          </a:p>
          <a:p>
            <a:r>
              <a:rPr lang="en-US" dirty="0"/>
              <a:t>$ git add &lt;file&gt; // Add files(s) to index</a:t>
            </a:r>
          </a:p>
          <a:p>
            <a:r>
              <a:rPr lang="en-US" dirty="0"/>
              <a:t>$ git status 	// Check status of working tree</a:t>
            </a:r>
          </a:p>
          <a:p>
            <a:r>
              <a:rPr lang="en-US" dirty="0"/>
              <a:t>$ git commit 	// commit changes in index</a:t>
            </a:r>
          </a:p>
          <a:p>
            <a:r>
              <a:rPr lang="en-US" dirty="0"/>
              <a:t>$ git push 	// push to remote repository</a:t>
            </a:r>
          </a:p>
          <a:p>
            <a:r>
              <a:rPr lang="en-US" dirty="0"/>
              <a:t>$ git pull 	// pull latest into a new directory</a:t>
            </a:r>
          </a:p>
          <a:p>
            <a:r>
              <a:rPr lang="en-US" dirty="0"/>
              <a:t>$ git clone 	// clone repository into a new directory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C20063-1351-4A7F-9497-33F9806F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DE6D4-A49D-4CE3-9489-65C037DE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4A7-C040-4FB0-869C-62DF46901A94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95487-74AE-41D7-AD98-D4CABEBC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ADC55-D856-4B88-8A01-BDCD3056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D638A-284F-4128-AE8B-3F22BBBC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67"/>
            <a:ext cx="650596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82D33-D8FD-4032-AB33-FAAC9347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61" y="-8467"/>
            <a:ext cx="6480372" cy="68580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9AC4480-78CF-4851-977F-D1F8EC967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93808-A31E-41EC-BD40-5F63A0F3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AED3-2FA0-45A4-8690-319F2245FE8B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8B6EA-7360-43A0-BFA2-81306E3F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5FA0-7E48-40C4-BE9F-C86CEF14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0D9BC-A450-4698-B45E-42598E20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91" y="0"/>
            <a:ext cx="6494217" cy="68580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E6041E-5158-4402-A54F-C1DC51ED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CC44-5F3E-4934-AD68-5B13017D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3843-610A-4E57-B09F-35ACF589C7A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4500-3368-46D4-8D7E-2DC99EF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1349-30A1-407A-85C0-17758F8F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43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542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Palatino Linotype</vt:lpstr>
      <vt:lpstr>Wingdings</vt:lpstr>
      <vt:lpstr>Gallery</vt:lpstr>
      <vt:lpstr>GIT and GITHUB</vt:lpstr>
      <vt:lpstr>What is GIT?</vt:lpstr>
      <vt:lpstr>What is GIT?</vt:lpstr>
      <vt:lpstr>What is GIT?</vt:lpstr>
      <vt:lpstr>Concepts of GIT</vt:lpstr>
      <vt:lpstr>Installing GIT</vt:lpstr>
      <vt:lpstr>Basic commands</vt:lpstr>
      <vt:lpstr>PowerPoint Presentation</vt:lpstr>
      <vt:lpstr>PowerPoint Presentation</vt:lpstr>
      <vt:lpstr>GITHUB</vt:lpstr>
      <vt:lpstr>GITHUB Installation</vt:lpstr>
      <vt:lpstr>Atom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rajesh kumar burra</dc:creator>
  <cp:lastModifiedBy>rajesh kumar burra</cp:lastModifiedBy>
  <cp:revision>11</cp:revision>
  <dcterms:created xsi:type="dcterms:W3CDTF">2021-04-18T12:04:55Z</dcterms:created>
  <dcterms:modified xsi:type="dcterms:W3CDTF">2021-04-22T03:32:08Z</dcterms:modified>
</cp:coreProperties>
</file>