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94B83-A2BF-4A09-B6EC-7E28C001220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A6CF-34B9-43D4-A632-8AD63C5B2DC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E692-D30E-43A0-8FFF-DC576DF53B8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39D7-2304-442B-B61A-ACF431C6D2F3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4228-1F86-4E5B-8F77-0E28537E2236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8922-E818-40C7-80A0-2C6BDB69839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5AB9-B9C4-45BE-8EC1-03151FFA6817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F838-6D52-4946-B8E4-B977258C7302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CC-5061-4400-A1C2-91AEFCC3D813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C508-C278-4F7E-B474-DF88E55A005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9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EA4CB930-7DC1-433B-AF5B-36A188301A98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1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633E-33A8-4924-BE16-505C75E58187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Rajesh Kumar Burra, email: rburra@gitam.edu, Ph.No. 9989893955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81917A0-E192-46A6-AF6E-6F01D6EEE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8" r="21468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D4F6C-8AE6-456F-B2A2-AC45A051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GIT and GITHUB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E1FD-22D7-43F8-8D1F-1B8DB94A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/>
              <a:t>Dr. Rajesh Kumar Burra</a:t>
            </a:r>
          </a:p>
          <a:p>
            <a:pPr algn="l"/>
            <a:r>
              <a:rPr lang="en-US"/>
              <a:t>EECE, GIT, Vizag</a:t>
            </a:r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093676-C590-403B-B689-8F2C271B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8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347B-CE6F-4570-8AE7-75CB4AB5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Adding file to repository</a:t>
            </a:r>
            <a:endParaRPr lang="en-IN" sz="3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33BE83D-2724-466D-845C-F70A52CC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40384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Create a repository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Add some files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Init the repository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Commit files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Modify the existing file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Check the difference between the existing file and modified files</a:t>
            </a:r>
          </a:p>
          <a:p>
            <a:pPr>
              <a:lnSpc>
                <a:spcPct val="115000"/>
              </a:lnSpc>
            </a:pPr>
            <a:r>
              <a:rPr lang="en-US" sz="1700" dirty="0">
                <a:latin typeface="Arial" panose="020B0604020202020204" pitchFamily="34" charset="0"/>
              </a:rPr>
              <a:t>Commit the new files</a:t>
            </a:r>
            <a:endParaRPr lang="en-IN" sz="17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700" dirty="0">
                <a:latin typeface="Arial" panose="020B0604020202020204" pitchFamily="34" charset="0"/>
              </a:rPr>
              <a:t>Check the difference</a:t>
            </a:r>
            <a:endParaRPr lang="en-US" sz="1700" dirty="0">
              <a:latin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412AE5-D76F-4058-9716-B20189CF5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8" y="136525"/>
            <a:ext cx="3257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A8893-6346-400C-9A89-0B6B9E20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A03D-C989-432C-AA0D-A01B9E33450F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49825-7403-4F1C-BBC3-F95D578E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Rajesh Kumar Burra, email: rburra@gitam.edu, Ph.No. 9989893955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A223-2B78-4482-AADB-3953BC24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49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Palatino Linotype</vt:lpstr>
      <vt:lpstr>Gallery</vt:lpstr>
      <vt:lpstr>GIT and GITHUB</vt:lpstr>
      <vt:lpstr>Adding file to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kumar burra</dc:creator>
  <cp:lastModifiedBy>rajesh kumar burra</cp:lastModifiedBy>
  <cp:revision>3</cp:revision>
  <dcterms:created xsi:type="dcterms:W3CDTF">2021-04-26T05:23:20Z</dcterms:created>
  <dcterms:modified xsi:type="dcterms:W3CDTF">2021-04-26T06:29:38Z</dcterms:modified>
</cp:coreProperties>
</file>