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4B83-A2BF-4A09-B6EC-7E28C001220A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9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A6CF-34B9-43D4-A632-8AD63C5B2DC9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8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E692-D30E-43A0-8FFF-DC576DF53B8D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39D7-2304-442B-B61A-ACF431C6D2F3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0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4228-1F86-4E5B-8F77-0E28537E2236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9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8922-E818-40C7-80A0-2C6BDB698396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8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5AB9-B9C4-45BE-8EC1-03151FFA6817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838-6D52-4946-B8E4-B977258C7302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2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D1CC-5061-4400-A1C2-91AEFCC3D813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1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C508-C278-4F7E-B474-DF88E55A005F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19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EA4CB930-7DC1-433B-AF5B-36A188301A98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1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A633E-33A8-4924-BE16-505C75E58187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Rajesh Kumar Burra, email: rburra@gitam.edu, Ph.No. 9989893955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3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681917A0-E192-46A6-AF6E-6F01D6EEE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8" r="21468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ED4F6C-8AE6-456F-B2A2-AC45A0510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GIT and GITHUB</a:t>
            </a:r>
            <a:endParaRPr lang="en-IN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2E1FD-22D7-43F8-8D1F-1B8DB94A8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/>
              <a:t>Dr. Rajesh Kumar Burra</a:t>
            </a:r>
          </a:p>
          <a:p>
            <a:pPr algn="l"/>
            <a:r>
              <a:rPr lang="en-US"/>
              <a:t>EECE, GIT, Vizag</a:t>
            </a:r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9093676-C590-403B-B689-8F2C271B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0138" y="136525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388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D05234-59F2-438F-99BB-C1D5FE6AB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AFBBF0-B883-4E26-9359-B5CECFDCD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56D5FE-EB26-4C38-8EC5-E5FFE1B30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987F4-3B90-44B5-BC28-BCB01759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bg2">
                  <a:lumMod val="10000"/>
                </a:schemeClr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 prstMaterial="matte">
            <a:bevelT w="133350" h="50800" prst="divo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9E964D-F492-420D-8E20-833D921C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700">
                <a:solidFill>
                  <a:srgbClr val="454545"/>
                </a:solidFill>
              </a:rPr>
              <a:t>Navigating Branches, Commits, and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F97D7-0F9D-4FFA-8214-CA2223C9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8574" y="1055617"/>
            <a:ext cx="774550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fld id="{07CE569E-9B7C-4CB9-AB80-C0841F922CFF}" type="slidenum">
              <a:rPr lang="en-US" smtClean="0"/>
              <a:pPr algn="ctr" defTabSz="457200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3BDAC-1B7E-40C1-BEB1-CA7B65AA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425" y="5647487"/>
            <a:ext cx="4973915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Dr. Rajesh Kumar Burra, email: rburra@gitam.edu, Ph.No. 9989893955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C9200-4C92-47F3-96A6-CDF23CCB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84444" y="5648550"/>
            <a:ext cx="3500715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B9A8D1CC-5061-4400-A1C2-91AEFCC3D813}" type="datetime1">
              <a:rPr lang="en-US" smtClean="0"/>
              <a:pPr defTabSz="457200">
                <a:spcAft>
                  <a:spcPts val="600"/>
                </a:spcAft>
              </a:pPr>
              <a:t>5/6/2021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0FE9B6F-A7A5-454C-A29B-78650855F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D05234-59F2-438F-99BB-C1D5FE6AB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AFBBF0-B883-4E26-9359-B5CECFDCD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56D5FE-EB26-4C38-8EC5-E5FFE1B30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9987F4-3B90-44B5-BC28-BCB01759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bg2">
                  <a:lumMod val="10000"/>
                </a:schemeClr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 prstMaterial="matte">
            <a:bevelT w="133350" h="50800" prst="divo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0BF2D-DE7E-40B9-8F20-D1BADB85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700">
                <a:solidFill>
                  <a:srgbClr val="454545"/>
                </a:solidFill>
              </a:rPr>
              <a:t>Repository Names, Tags, and Descriptions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E50C-88E3-445A-9E4F-8B306CCC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8574" y="1055617"/>
            <a:ext cx="774550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fld id="{07CE569E-9B7C-4CB9-AB80-C0841F922CFF}" type="slidenum">
              <a:rPr lang="en-US" smtClean="0"/>
              <a:pPr algn="ctr" defTabSz="4572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A82C-9422-44F3-8DC5-6F033ACE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425" y="5647487"/>
            <a:ext cx="4973915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Dr. Rajesh Kumar Burra, email: rburra@gitam.edu, Ph.No. 9989893955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65FE-3536-4C1D-94FF-DD7C884C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84444" y="5648550"/>
            <a:ext cx="3500715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8EE139D7-2304-442B-B61A-ACF431C6D2F3}" type="datetime1">
              <a:rPr lang="en-US" smtClean="0"/>
              <a:pPr defTabSz="457200">
                <a:spcAft>
                  <a:spcPts val="600"/>
                </a:spcAft>
              </a:pPr>
              <a:t>5/6/2021</a:t>
            </a:fld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0FE9B6F-A7A5-454C-A29B-78650855F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034510A-DB30-456D-9F45-F70101243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E3E4AB-D495-4E09-86D0-3C3F1CD3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D48945-BEE9-473E-9443-A1CE317E2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D6752A-2411-44BF-8C92-DF55B95F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5259EE0-CAF5-493C-858E-A9243EA89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uzzle pieces">
            <a:extLst>
              <a:ext uri="{FF2B5EF4-FFF2-40B4-BE49-F238E27FC236}">
                <a16:creationId xmlns:a16="http://schemas.microsoft.com/office/drawing/2014/main" id="{E3D80ACD-AB58-4FBC-BAB8-30D7E53E81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4792" r="-1" b="1061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D1698A-B304-4251-8307-BE5D696B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BEFC3-C85B-45F0-BA25-DC57BB5D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105" y="802298"/>
            <a:ext cx="8561747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600" dirty="0"/>
              <a:t>Collaborate with your friends and check the commits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3A053-D95A-4A2F-8A79-E0C5323D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/>
              <a:t>Dr. Rajesh Kumar Burra, email: rburra@gitam.edu, Ph.No. 9989893955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A38F7-2FB1-4FA0-9A03-70348736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28DF838-6D52-4946-B8E4-B977258C7302}" type="datetime1">
              <a:rPr lang="en-US" smtClean="0"/>
              <a:pPr defTabSz="457200">
                <a:spcAft>
                  <a:spcPts val="600"/>
                </a:spcAft>
              </a:pPr>
              <a:t>5/6/2021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FDA53-7EB4-470A-9252-323E0505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07CE569E-9B7C-4CB9-AB80-C0841F922CFF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D3DE15-DB80-4D00-827C-A950117C8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5AEEC591-DD54-40F3-8BA3-834616AF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BEC0B2-5B0C-45EF-B375-ACB61DF74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9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98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Palatino Linotype</vt:lpstr>
      <vt:lpstr>Gallery</vt:lpstr>
      <vt:lpstr>GIT and GITHUB</vt:lpstr>
      <vt:lpstr>Navigating Branches, Commits, and Insights</vt:lpstr>
      <vt:lpstr>Repository Names, Tags, and Descriptions</vt:lpstr>
      <vt:lpstr>Collaborate with your friends and check the commits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rajesh kumar burra</dc:creator>
  <cp:lastModifiedBy>rajesh kumar burra</cp:lastModifiedBy>
  <cp:revision>7</cp:revision>
  <dcterms:created xsi:type="dcterms:W3CDTF">2021-04-29T03:24:58Z</dcterms:created>
  <dcterms:modified xsi:type="dcterms:W3CDTF">2021-05-06T04:35:33Z</dcterms:modified>
</cp:coreProperties>
</file>