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8" r:id="rId3"/>
    <p:sldId id="260" r:id="rId4"/>
    <p:sldId id="261" r:id="rId5"/>
    <p:sldId id="263" r:id="rId6"/>
    <p:sldId id="267" r:id="rId7"/>
    <p:sldId id="279" r:id="rId8"/>
    <p:sldId id="270" r:id="rId9"/>
    <p:sldId id="273" r:id="rId10"/>
    <p:sldId id="274" r:id="rId11"/>
    <p:sldId id="275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757E8-2AEB-4BC4-AA52-35E07728D12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2E75A2-ED1A-41DA-AF34-B1DA3A44F85B}">
      <dgm:prSet/>
      <dgm:spPr/>
      <dgm:t>
        <a:bodyPr/>
        <a:lstStyle/>
        <a:p>
          <a:r>
            <a:rPr lang="en-IN"/>
            <a:t>['Domain’, </a:t>
          </a:r>
          <a:endParaRPr lang="en-US"/>
        </a:p>
      </dgm:t>
    </dgm:pt>
    <dgm:pt modelId="{5D2FA588-C77B-4F1F-8A51-79A43DDFB7AE}" type="parTrans" cxnId="{8D63DB08-4FC3-47CD-801A-2C22AA07DCF4}">
      <dgm:prSet/>
      <dgm:spPr/>
      <dgm:t>
        <a:bodyPr/>
        <a:lstStyle/>
        <a:p>
          <a:endParaRPr lang="en-US"/>
        </a:p>
      </dgm:t>
    </dgm:pt>
    <dgm:pt modelId="{B4CBF824-0001-4038-AA10-71365322A3C0}" type="sibTrans" cxnId="{8D63DB08-4FC3-47CD-801A-2C22AA07DCF4}">
      <dgm:prSet/>
      <dgm:spPr/>
      <dgm:t>
        <a:bodyPr/>
        <a:lstStyle/>
        <a:p>
          <a:endParaRPr lang="en-US"/>
        </a:p>
      </dgm:t>
    </dgm:pt>
    <dgm:pt modelId="{E9BB584C-B14F-4060-BE0E-EB6E620D755D}">
      <dgm:prSet/>
      <dgm:spPr/>
      <dgm:t>
        <a:bodyPr/>
        <a:lstStyle/>
        <a:p>
          <a:r>
            <a:rPr lang="en-IN"/>
            <a:t>'Have_IP’,</a:t>
          </a:r>
          <a:endParaRPr lang="en-US"/>
        </a:p>
      </dgm:t>
    </dgm:pt>
    <dgm:pt modelId="{A9AF5955-602C-4C05-8445-4827F883FA70}" type="parTrans" cxnId="{BD301F74-31BA-4C26-A543-4E6C668DBF73}">
      <dgm:prSet/>
      <dgm:spPr/>
      <dgm:t>
        <a:bodyPr/>
        <a:lstStyle/>
        <a:p>
          <a:endParaRPr lang="en-US"/>
        </a:p>
      </dgm:t>
    </dgm:pt>
    <dgm:pt modelId="{525BDC4B-99E0-4FC8-8200-F764A0ECA205}" type="sibTrans" cxnId="{BD301F74-31BA-4C26-A543-4E6C668DBF73}">
      <dgm:prSet/>
      <dgm:spPr/>
      <dgm:t>
        <a:bodyPr/>
        <a:lstStyle/>
        <a:p>
          <a:endParaRPr lang="en-US"/>
        </a:p>
      </dgm:t>
    </dgm:pt>
    <dgm:pt modelId="{B1218C4F-92A3-4445-8203-B3092194AE32}">
      <dgm:prSet/>
      <dgm:spPr/>
      <dgm:t>
        <a:bodyPr/>
        <a:lstStyle/>
        <a:p>
          <a:r>
            <a:rPr lang="en-IN"/>
            <a:t>'Have_At’, </a:t>
          </a:r>
          <a:endParaRPr lang="en-US"/>
        </a:p>
      </dgm:t>
    </dgm:pt>
    <dgm:pt modelId="{DA6D4F9E-9785-46C0-91AA-CF1A68981A55}" type="parTrans" cxnId="{AA37D306-2F74-4169-BA7F-F9013389E486}">
      <dgm:prSet/>
      <dgm:spPr/>
      <dgm:t>
        <a:bodyPr/>
        <a:lstStyle/>
        <a:p>
          <a:endParaRPr lang="en-US"/>
        </a:p>
      </dgm:t>
    </dgm:pt>
    <dgm:pt modelId="{70FE6F34-1025-4B9A-B4EA-B82E55E85094}" type="sibTrans" cxnId="{AA37D306-2F74-4169-BA7F-F9013389E486}">
      <dgm:prSet/>
      <dgm:spPr/>
      <dgm:t>
        <a:bodyPr/>
        <a:lstStyle/>
        <a:p>
          <a:endParaRPr lang="en-US"/>
        </a:p>
      </dgm:t>
    </dgm:pt>
    <dgm:pt modelId="{71975F0C-5687-45AE-B883-BD415CB0A554}">
      <dgm:prSet/>
      <dgm:spPr/>
      <dgm:t>
        <a:bodyPr/>
        <a:lstStyle/>
        <a:p>
          <a:r>
            <a:rPr lang="en-IN"/>
            <a:t>'URL_Length’, </a:t>
          </a:r>
          <a:endParaRPr lang="en-US"/>
        </a:p>
      </dgm:t>
    </dgm:pt>
    <dgm:pt modelId="{4E9EE8EE-995E-4221-966B-A91D800F05E8}" type="parTrans" cxnId="{1236513F-53C9-45C2-9FF6-411F5A67CFC2}">
      <dgm:prSet/>
      <dgm:spPr/>
      <dgm:t>
        <a:bodyPr/>
        <a:lstStyle/>
        <a:p>
          <a:endParaRPr lang="en-US"/>
        </a:p>
      </dgm:t>
    </dgm:pt>
    <dgm:pt modelId="{4AAA1CB3-F9D8-4450-9DA2-670C4667BC4E}" type="sibTrans" cxnId="{1236513F-53C9-45C2-9FF6-411F5A67CFC2}">
      <dgm:prSet/>
      <dgm:spPr/>
      <dgm:t>
        <a:bodyPr/>
        <a:lstStyle/>
        <a:p>
          <a:endParaRPr lang="en-US"/>
        </a:p>
      </dgm:t>
    </dgm:pt>
    <dgm:pt modelId="{3AF12E08-0217-489B-BA5E-4F23046E5E28}">
      <dgm:prSet/>
      <dgm:spPr/>
      <dgm:t>
        <a:bodyPr/>
        <a:lstStyle/>
        <a:p>
          <a:r>
            <a:rPr lang="en-IN"/>
            <a:t>'URL_Depth’, </a:t>
          </a:r>
          <a:endParaRPr lang="en-US"/>
        </a:p>
      </dgm:t>
    </dgm:pt>
    <dgm:pt modelId="{94445955-5365-4644-A1D4-7A04FA1CCB89}" type="parTrans" cxnId="{BA3D58A1-589C-4771-9B4D-37E3D0A1A4E7}">
      <dgm:prSet/>
      <dgm:spPr/>
      <dgm:t>
        <a:bodyPr/>
        <a:lstStyle/>
        <a:p>
          <a:endParaRPr lang="en-US"/>
        </a:p>
      </dgm:t>
    </dgm:pt>
    <dgm:pt modelId="{23B28D8F-BE2D-4047-AA93-3001BE96E693}" type="sibTrans" cxnId="{BA3D58A1-589C-4771-9B4D-37E3D0A1A4E7}">
      <dgm:prSet/>
      <dgm:spPr/>
      <dgm:t>
        <a:bodyPr/>
        <a:lstStyle/>
        <a:p>
          <a:endParaRPr lang="en-US"/>
        </a:p>
      </dgm:t>
    </dgm:pt>
    <dgm:pt modelId="{04A91E31-D1CF-4C78-A9E4-0990B6642975}">
      <dgm:prSet/>
      <dgm:spPr/>
      <dgm:t>
        <a:bodyPr/>
        <a:lstStyle/>
        <a:p>
          <a:r>
            <a:rPr lang="en-IN"/>
            <a:t>'Redirection’, </a:t>
          </a:r>
          <a:endParaRPr lang="en-US"/>
        </a:p>
      </dgm:t>
    </dgm:pt>
    <dgm:pt modelId="{CCED3C15-14ED-4342-B4CE-FE0A02FB8E1B}" type="parTrans" cxnId="{669DE745-A66B-4643-9665-39C06397E894}">
      <dgm:prSet/>
      <dgm:spPr/>
      <dgm:t>
        <a:bodyPr/>
        <a:lstStyle/>
        <a:p>
          <a:endParaRPr lang="en-US"/>
        </a:p>
      </dgm:t>
    </dgm:pt>
    <dgm:pt modelId="{10E236F5-B04C-4050-96BC-4821CBB25DC5}" type="sibTrans" cxnId="{669DE745-A66B-4643-9665-39C06397E894}">
      <dgm:prSet/>
      <dgm:spPr/>
      <dgm:t>
        <a:bodyPr/>
        <a:lstStyle/>
        <a:p>
          <a:endParaRPr lang="en-US"/>
        </a:p>
      </dgm:t>
    </dgm:pt>
    <dgm:pt modelId="{6DDBCEB8-D24F-4D59-9B2E-A41D125D377D}">
      <dgm:prSet/>
      <dgm:spPr/>
      <dgm:t>
        <a:bodyPr/>
        <a:lstStyle/>
        <a:p>
          <a:r>
            <a:rPr lang="en-IN"/>
            <a:t>'https_Domain’, </a:t>
          </a:r>
          <a:endParaRPr lang="en-US"/>
        </a:p>
      </dgm:t>
    </dgm:pt>
    <dgm:pt modelId="{0A0A79DE-92BB-45C4-9892-5BB42F2288E6}" type="parTrans" cxnId="{B85CE2F5-29D8-459E-9383-09787D8C8304}">
      <dgm:prSet/>
      <dgm:spPr/>
      <dgm:t>
        <a:bodyPr/>
        <a:lstStyle/>
        <a:p>
          <a:endParaRPr lang="en-US"/>
        </a:p>
      </dgm:t>
    </dgm:pt>
    <dgm:pt modelId="{D8D61895-D67B-4A88-AD7F-A69183B45EDC}" type="sibTrans" cxnId="{B85CE2F5-29D8-459E-9383-09787D8C8304}">
      <dgm:prSet/>
      <dgm:spPr/>
      <dgm:t>
        <a:bodyPr/>
        <a:lstStyle/>
        <a:p>
          <a:endParaRPr lang="en-US"/>
        </a:p>
      </dgm:t>
    </dgm:pt>
    <dgm:pt modelId="{A63E7043-19FD-41B3-B21F-D57D17FB66FA}">
      <dgm:prSet/>
      <dgm:spPr/>
      <dgm:t>
        <a:bodyPr/>
        <a:lstStyle/>
        <a:p>
          <a:r>
            <a:rPr lang="en-IN"/>
            <a:t>'TinyURL’, </a:t>
          </a:r>
          <a:endParaRPr lang="en-US"/>
        </a:p>
      </dgm:t>
    </dgm:pt>
    <dgm:pt modelId="{05CEC822-FA95-4317-A9FF-B5F29866E10A}" type="parTrans" cxnId="{6D4EDB22-EFA0-42DD-9D39-A3FFC18BE8A1}">
      <dgm:prSet/>
      <dgm:spPr/>
      <dgm:t>
        <a:bodyPr/>
        <a:lstStyle/>
        <a:p>
          <a:endParaRPr lang="en-US"/>
        </a:p>
      </dgm:t>
    </dgm:pt>
    <dgm:pt modelId="{7E8F10D7-CB54-4B7D-8617-AA779B22A1FB}" type="sibTrans" cxnId="{6D4EDB22-EFA0-42DD-9D39-A3FFC18BE8A1}">
      <dgm:prSet/>
      <dgm:spPr/>
      <dgm:t>
        <a:bodyPr/>
        <a:lstStyle/>
        <a:p>
          <a:endParaRPr lang="en-US"/>
        </a:p>
      </dgm:t>
    </dgm:pt>
    <dgm:pt modelId="{74CDF870-7489-47D4-AA8D-75B83CD914E5}">
      <dgm:prSet/>
      <dgm:spPr/>
      <dgm:t>
        <a:bodyPr/>
        <a:lstStyle/>
        <a:p>
          <a:r>
            <a:rPr lang="en-IN"/>
            <a:t>'Prefix/Suffix’, </a:t>
          </a:r>
          <a:endParaRPr lang="en-US"/>
        </a:p>
      </dgm:t>
    </dgm:pt>
    <dgm:pt modelId="{5B814603-6BBA-4ABA-85B4-9F17A5FDFF63}" type="parTrans" cxnId="{ABAD5B28-F8BA-4C73-98B1-6CBC0C0A4FD3}">
      <dgm:prSet/>
      <dgm:spPr/>
      <dgm:t>
        <a:bodyPr/>
        <a:lstStyle/>
        <a:p>
          <a:endParaRPr lang="en-US"/>
        </a:p>
      </dgm:t>
    </dgm:pt>
    <dgm:pt modelId="{30760D16-B3CD-465C-A74D-6AF9CCF2D99A}" type="sibTrans" cxnId="{ABAD5B28-F8BA-4C73-98B1-6CBC0C0A4FD3}">
      <dgm:prSet/>
      <dgm:spPr/>
      <dgm:t>
        <a:bodyPr/>
        <a:lstStyle/>
        <a:p>
          <a:endParaRPr lang="en-US"/>
        </a:p>
      </dgm:t>
    </dgm:pt>
    <dgm:pt modelId="{8FCB1C5D-E5FD-4C91-93FD-0C331F586760}">
      <dgm:prSet/>
      <dgm:spPr/>
      <dgm:t>
        <a:bodyPr/>
        <a:lstStyle/>
        <a:p>
          <a:r>
            <a:rPr lang="en-IN"/>
            <a:t>'DNS_Record’, </a:t>
          </a:r>
          <a:endParaRPr lang="en-US"/>
        </a:p>
      </dgm:t>
    </dgm:pt>
    <dgm:pt modelId="{C35D3564-1778-446E-8778-4F212CEA9C93}" type="parTrans" cxnId="{7DB77E90-D68E-4ED7-AD8E-2574632B695C}">
      <dgm:prSet/>
      <dgm:spPr/>
      <dgm:t>
        <a:bodyPr/>
        <a:lstStyle/>
        <a:p>
          <a:endParaRPr lang="en-US"/>
        </a:p>
      </dgm:t>
    </dgm:pt>
    <dgm:pt modelId="{15B72A94-2BD0-42E7-9375-7BADF734068C}" type="sibTrans" cxnId="{7DB77E90-D68E-4ED7-AD8E-2574632B695C}">
      <dgm:prSet/>
      <dgm:spPr/>
      <dgm:t>
        <a:bodyPr/>
        <a:lstStyle/>
        <a:p>
          <a:endParaRPr lang="en-US"/>
        </a:p>
      </dgm:t>
    </dgm:pt>
    <dgm:pt modelId="{099BE3B2-619B-4E79-B581-6745E5D85881}">
      <dgm:prSet/>
      <dgm:spPr/>
      <dgm:t>
        <a:bodyPr/>
        <a:lstStyle/>
        <a:p>
          <a:r>
            <a:rPr lang="en-IN"/>
            <a:t>'Web_Traffic’, </a:t>
          </a:r>
          <a:endParaRPr lang="en-US"/>
        </a:p>
      </dgm:t>
    </dgm:pt>
    <dgm:pt modelId="{16A867F3-39D6-4A13-BC4A-5E4A264FC2A1}" type="parTrans" cxnId="{A252BF6E-BAA2-40CF-848B-7EF85E6A6BD0}">
      <dgm:prSet/>
      <dgm:spPr/>
      <dgm:t>
        <a:bodyPr/>
        <a:lstStyle/>
        <a:p>
          <a:endParaRPr lang="en-US"/>
        </a:p>
      </dgm:t>
    </dgm:pt>
    <dgm:pt modelId="{36459BE9-F233-4B49-AB74-891BF6A0AFE4}" type="sibTrans" cxnId="{A252BF6E-BAA2-40CF-848B-7EF85E6A6BD0}">
      <dgm:prSet/>
      <dgm:spPr/>
      <dgm:t>
        <a:bodyPr/>
        <a:lstStyle/>
        <a:p>
          <a:endParaRPr lang="en-US"/>
        </a:p>
      </dgm:t>
    </dgm:pt>
    <dgm:pt modelId="{9326F721-E67D-412E-B337-72DAA5F6186C}">
      <dgm:prSet/>
      <dgm:spPr/>
      <dgm:t>
        <a:bodyPr/>
        <a:lstStyle/>
        <a:p>
          <a:r>
            <a:rPr lang="en-IN"/>
            <a:t>'Domain_Age’, </a:t>
          </a:r>
          <a:endParaRPr lang="en-US"/>
        </a:p>
      </dgm:t>
    </dgm:pt>
    <dgm:pt modelId="{7672B477-398B-4F17-85CF-695AE7F6D4FE}" type="parTrans" cxnId="{74CE4B16-4570-4AC5-98BC-59947B13B98A}">
      <dgm:prSet/>
      <dgm:spPr/>
      <dgm:t>
        <a:bodyPr/>
        <a:lstStyle/>
        <a:p>
          <a:endParaRPr lang="en-US"/>
        </a:p>
      </dgm:t>
    </dgm:pt>
    <dgm:pt modelId="{B36E6A06-7C9B-47A4-B1C9-7EF4108E6701}" type="sibTrans" cxnId="{74CE4B16-4570-4AC5-98BC-59947B13B98A}">
      <dgm:prSet/>
      <dgm:spPr/>
      <dgm:t>
        <a:bodyPr/>
        <a:lstStyle/>
        <a:p>
          <a:endParaRPr lang="en-US"/>
        </a:p>
      </dgm:t>
    </dgm:pt>
    <dgm:pt modelId="{DFBE552D-2C13-4C04-A424-B27C3BCD644C}">
      <dgm:prSet/>
      <dgm:spPr/>
      <dgm:t>
        <a:bodyPr/>
        <a:lstStyle/>
        <a:p>
          <a:r>
            <a:rPr lang="en-IN"/>
            <a:t>'Domain_End’, </a:t>
          </a:r>
          <a:endParaRPr lang="en-US"/>
        </a:p>
      </dgm:t>
    </dgm:pt>
    <dgm:pt modelId="{4DCA62E0-C7DC-4061-A5C9-3C3887291DEB}" type="parTrans" cxnId="{06FCAC30-CA4A-4FE1-A880-7F714F99694F}">
      <dgm:prSet/>
      <dgm:spPr/>
      <dgm:t>
        <a:bodyPr/>
        <a:lstStyle/>
        <a:p>
          <a:endParaRPr lang="en-US"/>
        </a:p>
      </dgm:t>
    </dgm:pt>
    <dgm:pt modelId="{5DF99A0D-3CEA-48EB-9CE8-532CA7019DA0}" type="sibTrans" cxnId="{06FCAC30-CA4A-4FE1-A880-7F714F99694F}">
      <dgm:prSet/>
      <dgm:spPr/>
      <dgm:t>
        <a:bodyPr/>
        <a:lstStyle/>
        <a:p>
          <a:endParaRPr lang="en-US"/>
        </a:p>
      </dgm:t>
    </dgm:pt>
    <dgm:pt modelId="{B95FAE66-F0C9-431D-A093-AA14470D75BD}">
      <dgm:prSet/>
      <dgm:spPr/>
      <dgm:t>
        <a:bodyPr/>
        <a:lstStyle/>
        <a:p>
          <a:r>
            <a:rPr lang="en-IN"/>
            <a:t>'iFrame’, </a:t>
          </a:r>
          <a:endParaRPr lang="en-US"/>
        </a:p>
      </dgm:t>
    </dgm:pt>
    <dgm:pt modelId="{0D339299-108C-4431-8046-1D0E002F7B9E}" type="parTrans" cxnId="{154B0D87-115E-453A-8F36-6394B8D16FA1}">
      <dgm:prSet/>
      <dgm:spPr/>
      <dgm:t>
        <a:bodyPr/>
        <a:lstStyle/>
        <a:p>
          <a:endParaRPr lang="en-US"/>
        </a:p>
      </dgm:t>
    </dgm:pt>
    <dgm:pt modelId="{F0B005BC-F5A0-4926-8BA1-3A3DCB7A361F}" type="sibTrans" cxnId="{154B0D87-115E-453A-8F36-6394B8D16FA1}">
      <dgm:prSet/>
      <dgm:spPr/>
      <dgm:t>
        <a:bodyPr/>
        <a:lstStyle/>
        <a:p>
          <a:endParaRPr lang="en-US"/>
        </a:p>
      </dgm:t>
    </dgm:pt>
    <dgm:pt modelId="{F8BE0FFF-25A4-430E-A45D-CE5EB1C7F981}">
      <dgm:prSet/>
      <dgm:spPr/>
      <dgm:t>
        <a:bodyPr/>
        <a:lstStyle/>
        <a:p>
          <a:r>
            <a:rPr lang="en-IN"/>
            <a:t>'Mouse_Over’, </a:t>
          </a:r>
          <a:endParaRPr lang="en-US"/>
        </a:p>
      </dgm:t>
    </dgm:pt>
    <dgm:pt modelId="{EECD83C3-C450-4B1F-BF95-21E83589DCCB}" type="parTrans" cxnId="{22DDFA03-9204-475E-8471-0941F37E37B2}">
      <dgm:prSet/>
      <dgm:spPr/>
      <dgm:t>
        <a:bodyPr/>
        <a:lstStyle/>
        <a:p>
          <a:endParaRPr lang="en-US"/>
        </a:p>
      </dgm:t>
    </dgm:pt>
    <dgm:pt modelId="{F217290B-CD28-47BB-A142-0DD47E8DF228}" type="sibTrans" cxnId="{22DDFA03-9204-475E-8471-0941F37E37B2}">
      <dgm:prSet/>
      <dgm:spPr/>
      <dgm:t>
        <a:bodyPr/>
        <a:lstStyle/>
        <a:p>
          <a:endParaRPr lang="en-US"/>
        </a:p>
      </dgm:t>
    </dgm:pt>
    <dgm:pt modelId="{F9AA65E2-F495-4540-8654-7A532B7C8514}">
      <dgm:prSet/>
      <dgm:spPr/>
      <dgm:t>
        <a:bodyPr/>
        <a:lstStyle/>
        <a:p>
          <a:r>
            <a:rPr lang="en-IN"/>
            <a:t>'Right_Click’, </a:t>
          </a:r>
          <a:endParaRPr lang="en-US"/>
        </a:p>
      </dgm:t>
    </dgm:pt>
    <dgm:pt modelId="{F04BFB86-EF53-48A0-855D-BB40E267C1AA}" type="parTrans" cxnId="{D6024E34-F582-4609-8221-2596F03EE679}">
      <dgm:prSet/>
      <dgm:spPr/>
      <dgm:t>
        <a:bodyPr/>
        <a:lstStyle/>
        <a:p>
          <a:endParaRPr lang="en-US"/>
        </a:p>
      </dgm:t>
    </dgm:pt>
    <dgm:pt modelId="{DB898E9B-4168-4477-8BE0-C5294D541E47}" type="sibTrans" cxnId="{D6024E34-F582-4609-8221-2596F03EE679}">
      <dgm:prSet/>
      <dgm:spPr/>
      <dgm:t>
        <a:bodyPr/>
        <a:lstStyle/>
        <a:p>
          <a:endParaRPr lang="en-US"/>
        </a:p>
      </dgm:t>
    </dgm:pt>
    <dgm:pt modelId="{4C7FC57F-F7CB-433C-A280-392DF8CCE395}">
      <dgm:prSet/>
      <dgm:spPr/>
      <dgm:t>
        <a:bodyPr/>
        <a:lstStyle/>
        <a:p>
          <a:r>
            <a:rPr lang="en-IN"/>
            <a:t>'Web_Forwards’, </a:t>
          </a:r>
          <a:endParaRPr lang="en-US"/>
        </a:p>
      </dgm:t>
    </dgm:pt>
    <dgm:pt modelId="{364E2804-262A-4797-895D-5879F0915146}" type="parTrans" cxnId="{79AB0571-F4CF-4906-81EE-A7A5FCC1E2AA}">
      <dgm:prSet/>
      <dgm:spPr/>
      <dgm:t>
        <a:bodyPr/>
        <a:lstStyle/>
        <a:p>
          <a:endParaRPr lang="en-US"/>
        </a:p>
      </dgm:t>
    </dgm:pt>
    <dgm:pt modelId="{54687706-F489-4826-AC26-11C3A2606ABF}" type="sibTrans" cxnId="{79AB0571-F4CF-4906-81EE-A7A5FCC1E2AA}">
      <dgm:prSet/>
      <dgm:spPr/>
      <dgm:t>
        <a:bodyPr/>
        <a:lstStyle/>
        <a:p>
          <a:endParaRPr lang="en-US"/>
        </a:p>
      </dgm:t>
    </dgm:pt>
    <dgm:pt modelId="{246A6DFD-2AC8-4E75-9F9E-54695F5D44DD}">
      <dgm:prSet/>
      <dgm:spPr/>
      <dgm:t>
        <a:bodyPr/>
        <a:lstStyle/>
        <a:p>
          <a:r>
            <a:rPr lang="en-IN"/>
            <a:t>'Label']</a:t>
          </a:r>
          <a:endParaRPr lang="en-US"/>
        </a:p>
      </dgm:t>
    </dgm:pt>
    <dgm:pt modelId="{621D1638-4E49-4796-929D-846329BE98CF}" type="parTrans" cxnId="{C26BC885-22D0-4FDE-89CA-CA0E03556813}">
      <dgm:prSet/>
      <dgm:spPr/>
      <dgm:t>
        <a:bodyPr/>
        <a:lstStyle/>
        <a:p>
          <a:endParaRPr lang="en-US"/>
        </a:p>
      </dgm:t>
    </dgm:pt>
    <dgm:pt modelId="{84D89BB5-2D41-4A10-8647-706B421B3DB2}" type="sibTrans" cxnId="{C26BC885-22D0-4FDE-89CA-CA0E03556813}">
      <dgm:prSet/>
      <dgm:spPr/>
      <dgm:t>
        <a:bodyPr/>
        <a:lstStyle/>
        <a:p>
          <a:endParaRPr lang="en-US"/>
        </a:p>
      </dgm:t>
    </dgm:pt>
    <dgm:pt modelId="{7B590520-7155-7445-918F-08907A1CAA9E}" type="pres">
      <dgm:prSet presAssocID="{726757E8-2AEB-4BC4-AA52-35E07728D125}" presName="diagram" presStyleCnt="0">
        <dgm:presLayoutVars>
          <dgm:dir/>
          <dgm:resizeHandles val="exact"/>
        </dgm:presLayoutVars>
      </dgm:prSet>
      <dgm:spPr/>
    </dgm:pt>
    <dgm:pt modelId="{495A21B3-C868-134E-A43E-3BAFEBC9B4F6}" type="pres">
      <dgm:prSet presAssocID="{C12E75A2-ED1A-41DA-AF34-B1DA3A44F85B}" presName="node" presStyleLbl="node1" presStyleIdx="0" presStyleCnt="18">
        <dgm:presLayoutVars>
          <dgm:bulletEnabled val="1"/>
        </dgm:presLayoutVars>
      </dgm:prSet>
      <dgm:spPr/>
    </dgm:pt>
    <dgm:pt modelId="{3F71009E-C64D-1B40-BEE7-C35967188BDF}" type="pres">
      <dgm:prSet presAssocID="{B4CBF824-0001-4038-AA10-71365322A3C0}" presName="sibTrans" presStyleCnt="0"/>
      <dgm:spPr/>
    </dgm:pt>
    <dgm:pt modelId="{7650B8E2-81BC-5041-8D9C-CD3768BA806F}" type="pres">
      <dgm:prSet presAssocID="{E9BB584C-B14F-4060-BE0E-EB6E620D755D}" presName="node" presStyleLbl="node1" presStyleIdx="1" presStyleCnt="18">
        <dgm:presLayoutVars>
          <dgm:bulletEnabled val="1"/>
        </dgm:presLayoutVars>
      </dgm:prSet>
      <dgm:spPr/>
    </dgm:pt>
    <dgm:pt modelId="{C5C208BE-7EDD-974E-A47F-5477FAAF396C}" type="pres">
      <dgm:prSet presAssocID="{525BDC4B-99E0-4FC8-8200-F764A0ECA205}" presName="sibTrans" presStyleCnt="0"/>
      <dgm:spPr/>
    </dgm:pt>
    <dgm:pt modelId="{8983DD2C-072F-A049-B3AC-C0D5F30B4BA8}" type="pres">
      <dgm:prSet presAssocID="{B1218C4F-92A3-4445-8203-B3092194AE32}" presName="node" presStyleLbl="node1" presStyleIdx="2" presStyleCnt="18">
        <dgm:presLayoutVars>
          <dgm:bulletEnabled val="1"/>
        </dgm:presLayoutVars>
      </dgm:prSet>
      <dgm:spPr/>
    </dgm:pt>
    <dgm:pt modelId="{51E9D808-6C8E-A94E-9DE6-0B45FD3104E2}" type="pres">
      <dgm:prSet presAssocID="{70FE6F34-1025-4B9A-B4EA-B82E55E85094}" presName="sibTrans" presStyleCnt="0"/>
      <dgm:spPr/>
    </dgm:pt>
    <dgm:pt modelId="{D855CD1A-604E-3D46-8010-702C6328FC53}" type="pres">
      <dgm:prSet presAssocID="{71975F0C-5687-45AE-B883-BD415CB0A554}" presName="node" presStyleLbl="node1" presStyleIdx="3" presStyleCnt="18">
        <dgm:presLayoutVars>
          <dgm:bulletEnabled val="1"/>
        </dgm:presLayoutVars>
      </dgm:prSet>
      <dgm:spPr/>
    </dgm:pt>
    <dgm:pt modelId="{B595B83E-ABCC-374C-987E-E6EC215B6808}" type="pres">
      <dgm:prSet presAssocID="{4AAA1CB3-F9D8-4450-9DA2-670C4667BC4E}" presName="sibTrans" presStyleCnt="0"/>
      <dgm:spPr/>
    </dgm:pt>
    <dgm:pt modelId="{F5A0EE90-614D-0744-9452-14BC64320C36}" type="pres">
      <dgm:prSet presAssocID="{3AF12E08-0217-489B-BA5E-4F23046E5E28}" presName="node" presStyleLbl="node1" presStyleIdx="4" presStyleCnt="18">
        <dgm:presLayoutVars>
          <dgm:bulletEnabled val="1"/>
        </dgm:presLayoutVars>
      </dgm:prSet>
      <dgm:spPr/>
    </dgm:pt>
    <dgm:pt modelId="{8BE78818-C8A8-C847-9E2C-13326C68712C}" type="pres">
      <dgm:prSet presAssocID="{23B28D8F-BE2D-4047-AA93-3001BE96E693}" presName="sibTrans" presStyleCnt="0"/>
      <dgm:spPr/>
    </dgm:pt>
    <dgm:pt modelId="{0EBB1237-E30D-204B-BB29-12BE5CDF927B}" type="pres">
      <dgm:prSet presAssocID="{04A91E31-D1CF-4C78-A9E4-0990B6642975}" presName="node" presStyleLbl="node1" presStyleIdx="5" presStyleCnt="18">
        <dgm:presLayoutVars>
          <dgm:bulletEnabled val="1"/>
        </dgm:presLayoutVars>
      </dgm:prSet>
      <dgm:spPr/>
    </dgm:pt>
    <dgm:pt modelId="{E7C3B4B5-C4DF-E342-8E74-F6B81DAC5A32}" type="pres">
      <dgm:prSet presAssocID="{10E236F5-B04C-4050-96BC-4821CBB25DC5}" presName="sibTrans" presStyleCnt="0"/>
      <dgm:spPr/>
    </dgm:pt>
    <dgm:pt modelId="{05E44890-475A-E348-8C83-4ECC63CBB0D8}" type="pres">
      <dgm:prSet presAssocID="{6DDBCEB8-D24F-4D59-9B2E-A41D125D377D}" presName="node" presStyleLbl="node1" presStyleIdx="6" presStyleCnt="18">
        <dgm:presLayoutVars>
          <dgm:bulletEnabled val="1"/>
        </dgm:presLayoutVars>
      </dgm:prSet>
      <dgm:spPr/>
    </dgm:pt>
    <dgm:pt modelId="{93929529-F324-B446-BC42-E784DCA51D48}" type="pres">
      <dgm:prSet presAssocID="{D8D61895-D67B-4A88-AD7F-A69183B45EDC}" presName="sibTrans" presStyleCnt="0"/>
      <dgm:spPr/>
    </dgm:pt>
    <dgm:pt modelId="{A07EEA9D-EE3C-194E-8D1F-1B5F797CDB1E}" type="pres">
      <dgm:prSet presAssocID="{A63E7043-19FD-41B3-B21F-D57D17FB66FA}" presName="node" presStyleLbl="node1" presStyleIdx="7" presStyleCnt="18">
        <dgm:presLayoutVars>
          <dgm:bulletEnabled val="1"/>
        </dgm:presLayoutVars>
      </dgm:prSet>
      <dgm:spPr/>
    </dgm:pt>
    <dgm:pt modelId="{8B0A8B5E-9AC8-C747-9B99-C98C3E8B25E9}" type="pres">
      <dgm:prSet presAssocID="{7E8F10D7-CB54-4B7D-8617-AA779B22A1FB}" presName="sibTrans" presStyleCnt="0"/>
      <dgm:spPr/>
    </dgm:pt>
    <dgm:pt modelId="{29ABE84D-9411-3844-B645-35F6C06EADF1}" type="pres">
      <dgm:prSet presAssocID="{74CDF870-7489-47D4-AA8D-75B83CD914E5}" presName="node" presStyleLbl="node1" presStyleIdx="8" presStyleCnt="18">
        <dgm:presLayoutVars>
          <dgm:bulletEnabled val="1"/>
        </dgm:presLayoutVars>
      </dgm:prSet>
      <dgm:spPr/>
    </dgm:pt>
    <dgm:pt modelId="{8AB5D8E7-B230-AB44-A40A-5C149C8B8EF0}" type="pres">
      <dgm:prSet presAssocID="{30760D16-B3CD-465C-A74D-6AF9CCF2D99A}" presName="sibTrans" presStyleCnt="0"/>
      <dgm:spPr/>
    </dgm:pt>
    <dgm:pt modelId="{F00FDEA4-C00E-194A-A64F-4120EFA57B31}" type="pres">
      <dgm:prSet presAssocID="{8FCB1C5D-E5FD-4C91-93FD-0C331F586760}" presName="node" presStyleLbl="node1" presStyleIdx="9" presStyleCnt="18">
        <dgm:presLayoutVars>
          <dgm:bulletEnabled val="1"/>
        </dgm:presLayoutVars>
      </dgm:prSet>
      <dgm:spPr/>
    </dgm:pt>
    <dgm:pt modelId="{938EAF62-ECB2-004F-A1FB-9E414F7D67B2}" type="pres">
      <dgm:prSet presAssocID="{15B72A94-2BD0-42E7-9375-7BADF734068C}" presName="sibTrans" presStyleCnt="0"/>
      <dgm:spPr/>
    </dgm:pt>
    <dgm:pt modelId="{57D29122-B002-F543-93A0-6CE60FB3A40D}" type="pres">
      <dgm:prSet presAssocID="{099BE3B2-619B-4E79-B581-6745E5D85881}" presName="node" presStyleLbl="node1" presStyleIdx="10" presStyleCnt="18">
        <dgm:presLayoutVars>
          <dgm:bulletEnabled val="1"/>
        </dgm:presLayoutVars>
      </dgm:prSet>
      <dgm:spPr/>
    </dgm:pt>
    <dgm:pt modelId="{38BAC378-5EDE-604D-9651-B4B76889B4BD}" type="pres">
      <dgm:prSet presAssocID="{36459BE9-F233-4B49-AB74-891BF6A0AFE4}" presName="sibTrans" presStyleCnt="0"/>
      <dgm:spPr/>
    </dgm:pt>
    <dgm:pt modelId="{F48A3B8D-D072-1145-A428-6B9E2ACF4121}" type="pres">
      <dgm:prSet presAssocID="{9326F721-E67D-412E-B337-72DAA5F6186C}" presName="node" presStyleLbl="node1" presStyleIdx="11" presStyleCnt="18">
        <dgm:presLayoutVars>
          <dgm:bulletEnabled val="1"/>
        </dgm:presLayoutVars>
      </dgm:prSet>
      <dgm:spPr/>
    </dgm:pt>
    <dgm:pt modelId="{CB305B7D-C025-7243-AD2F-D8CA4E5F7D03}" type="pres">
      <dgm:prSet presAssocID="{B36E6A06-7C9B-47A4-B1C9-7EF4108E6701}" presName="sibTrans" presStyleCnt="0"/>
      <dgm:spPr/>
    </dgm:pt>
    <dgm:pt modelId="{33A1C06D-DC5E-384A-A5BE-FC9C4B4B0A4E}" type="pres">
      <dgm:prSet presAssocID="{DFBE552D-2C13-4C04-A424-B27C3BCD644C}" presName="node" presStyleLbl="node1" presStyleIdx="12" presStyleCnt="18">
        <dgm:presLayoutVars>
          <dgm:bulletEnabled val="1"/>
        </dgm:presLayoutVars>
      </dgm:prSet>
      <dgm:spPr/>
    </dgm:pt>
    <dgm:pt modelId="{B0F73855-52DB-4341-80AC-C69E4C0E1E94}" type="pres">
      <dgm:prSet presAssocID="{5DF99A0D-3CEA-48EB-9CE8-532CA7019DA0}" presName="sibTrans" presStyleCnt="0"/>
      <dgm:spPr/>
    </dgm:pt>
    <dgm:pt modelId="{3485DD64-808B-6845-A92A-2023FF0F2194}" type="pres">
      <dgm:prSet presAssocID="{B95FAE66-F0C9-431D-A093-AA14470D75BD}" presName="node" presStyleLbl="node1" presStyleIdx="13" presStyleCnt="18">
        <dgm:presLayoutVars>
          <dgm:bulletEnabled val="1"/>
        </dgm:presLayoutVars>
      </dgm:prSet>
      <dgm:spPr/>
    </dgm:pt>
    <dgm:pt modelId="{FFB3AC6D-A495-C44A-9486-5EC0FB5337B5}" type="pres">
      <dgm:prSet presAssocID="{F0B005BC-F5A0-4926-8BA1-3A3DCB7A361F}" presName="sibTrans" presStyleCnt="0"/>
      <dgm:spPr/>
    </dgm:pt>
    <dgm:pt modelId="{103AE212-DEFF-B942-B3FE-2A45D076D443}" type="pres">
      <dgm:prSet presAssocID="{F8BE0FFF-25A4-430E-A45D-CE5EB1C7F981}" presName="node" presStyleLbl="node1" presStyleIdx="14" presStyleCnt="18">
        <dgm:presLayoutVars>
          <dgm:bulletEnabled val="1"/>
        </dgm:presLayoutVars>
      </dgm:prSet>
      <dgm:spPr/>
    </dgm:pt>
    <dgm:pt modelId="{05B18A93-8030-0E48-90B9-5D0AF07A8DDA}" type="pres">
      <dgm:prSet presAssocID="{F217290B-CD28-47BB-A142-0DD47E8DF228}" presName="sibTrans" presStyleCnt="0"/>
      <dgm:spPr/>
    </dgm:pt>
    <dgm:pt modelId="{DC57B955-E0C4-0A49-943F-4C8C38D5C0D2}" type="pres">
      <dgm:prSet presAssocID="{F9AA65E2-F495-4540-8654-7A532B7C8514}" presName="node" presStyleLbl="node1" presStyleIdx="15" presStyleCnt="18">
        <dgm:presLayoutVars>
          <dgm:bulletEnabled val="1"/>
        </dgm:presLayoutVars>
      </dgm:prSet>
      <dgm:spPr/>
    </dgm:pt>
    <dgm:pt modelId="{02C8028F-432E-8B45-AC03-107FD46DC280}" type="pres">
      <dgm:prSet presAssocID="{DB898E9B-4168-4477-8BE0-C5294D541E47}" presName="sibTrans" presStyleCnt="0"/>
      <dgm:spPr/>
    </dgm:pt>
    <dgm:pt modelId="{9E07117C-7EE6-1B4C-A8D6-0B9969588DBC}" type="pres">
      <dgm:prSet presAssocID="{4C7FC57F-F7CB-433C-A280-392DF8CCE395}" presName="node" presStyleLbl="node1" presStyleIdx="16" presStyleCnt="18">
        <dgm:presLayoutVars>
          <dgm:bulletEnabled val="1"/>
        </dgm:presLayoutVars>
      </dgm:prSet>
      <dgm:spPr/>
    </dgm:pt>
    <dgm:pt modelId="{B211E957-BB22-1349-BB4D-A9B4A0AAF7AB}" type="pres">
      <dgm:prSet presAssocID="{54687706-F489-4826-AC26-11C3A2606ABF}" presName="sibTrans" presStyleCnt="0"/>
      <dgm:spPr/>
    </dgm:pt>
    <dgm:pt modelId="{E0A47ADB-B63B-014E-8263-AD12F77F879E}" type="pres">
      <dgm:prSet presAssocID="{246A6DFD-2AC8-4E75-9F9E-54695F5D44DD}" presName="node" presStyleLbl="node1" presStyleIdx="17" presStyleCnt="18">
        <dgm:presLayoutVars>
          <dgm:bulletEnabled val="1"/>
        </dgm:presLayoutVars>
      </dgm:prSet>
      <dgm:spPr/>
    </dgm:pt>
  </dgm:ptLst>
  <dgm:cxnLst>
    <dgm:cxn modelId="{22DDFA03-9204-475E-8471-0941F37E37B2}" srcId="{726757E8-2AEB-4BC4-AA52-35E07728D125}" destId="{F8BE0FFF-25A4-430E-A45D-CE5EB1C7F981}" srcOrd="14" destOrd="0" parTransId="{EECD83C3-C450-4B1F-BF95-21E83589DCCB}" sibTransId="{F217290B-CD28-47BB-A142-0DD47E8DF228}"/>
    <dgm:cxn modelId="{AA37D306-2F74-4169-BA7F-F9013389E486}" srcId="{726757E8-2AEB-4BC4-AA52-35E07728D125}" destId="{B1218C4F-92A3-4445-8203-B3092194AE32}" srcOrd="2" destOrd="0" parTransId="{DA6D4F9E-9785-46C0-91AA-CF1A68981A55}" sibTransId="{70FE6F34-1025-4B9A-B4EA-B82E55E85094}"/>
    <dgm:cxn modelId="{CF714807-A929-4046-B4CE-77F1E79F7804}" type="presOf" srcId="{C12E75A2-ED1A-41DA-AF34-B1DA3A44F85B}" destId="{495A21B3-C868-134E-A43E-3BAFEBC9B4F6}" srcOrd="0" destOrd="0" presId="urn:microsoft.com/office/officeart/2005/8/layout/default"/>
    <dgm:cxn modelId="{8D63DB08-4FC3-47CD-801A-2C22AA07DCF4}" srcId="{726757E8-2AEB-4BC4-AA52-35E07728D125}" destId="{C12E75A2-ED1A-41DA-AF34-B1DA3A44F85B}" srcOrd="0" destOrd="0" parTransId="{5D2FA588-C77B-4F1F-8A51-79A43DDFB7AE}" sibTransId="{B4CBF824-0001-4038-AA10-71365322A3C0}"/>
    <dgm:cxn modelId="{B847D40C-AD03-0643-884A-9A5856CE7E38}" type="presOf" srcId="{A63E7043-19FD-41B3-B21F-D57D17FB66FA}" destId="{A07EEA9D-EE3C-194E-8D1F-1B5F797CDB1E}" srcOrd="0" destOrd="0" presId="urn:microsoft.com/office/officeart/2005/8/layout/default"/>
    <dgm:cxn modelId="{74CE4B16-4570-4AC5-98BC-59947B13B98A}" srcId="{726757E8-2AEB-4BC4-AA52-35E07728D125}" destId="{9326F721-E67D-412E-B337-72DAA5F6186C}" srcOrd="11" destOrd="0" parTransId="{7672B477-398B-4F17-85CF-695AE7F6D4FE}" sibTransId="{B36E6A06-7C9B-47A4-B1C9-7EF4108E6701}"/>
    <dgm:cxn modelId="{3265071F-B8F6-6D40-AB38-1D87670B2CEE}" type="presOf" srcId="{8FCB1C5D-E5FD-4C91-93FD-0C331F586760}" destId="{F00FDEA4-C00E-194A-A64F-4120EFA57B31}" srcOrd="0" destOrd="0" presId="urn:microsoft.com/office/officeart/2005/8/layout/default"/>
    <dgm:cxn modelId="{6D4EDB22-EFA0-42DD-9D39-A3FFC18BE8A1}" srcId="{726757E8-2AEB-4BC4-AA52-35E07728D125}" destId="{A63E7043-19FD-41B3-B21F-D57D17FB66FA}" srcOrd="7" destOrd="0" parTransId="{05CEC822-FA95-4317-A9FF-B5F29866E10A}" sibTransId="{7E8F10D7-CB54-4B7D-8617-AA779B22A1FB}"/>
    <dgm:cxn modelId="{ABAD5B28-F8BA-4C73-98B1-6CBC0C0A4FD3}" srcId="{726757E8-2AEB-4BC4-AA52-35E07728D125}" destId="{74CDF870-7489-47D4-AA8D-75B83CD914E5}" srcOrd="8" destOrd="0" parTransId="{5B814603-6BBA-4ABA-85B4-9F17A5FDFF63}" sibTransId="{30760D16-B3CD-465C-A74D-6AF9CCF2D99A}"/>
    <dgm:cxn modelId="{06FCAC30-CA4A-4FE1-A880-7F714F99694F}" srcId="{726757E8-2AEB-4BC4-AA52-35E07728D125}" destId="{DFBE552D-2C13-4C04-A424-B27C3BCD644C}" srcOrd="12" destOrd="0" parTransId="{4DCA62E0-C7DC-4061-A5C9-3C3887291DEB}" sibTransId="{5DF99A0D-3CEA-48EB-9CE8-532CA7019DA0}"/>
    <dgm:cxn modelId="{62D9B533-053C-8C45-87B9-BD6231B6BB04}" type="presOf" srcId="{F8BE0FFF-25A4-430E-A45D-CE5EB1C7F981}" destId="{103AE212-DEFF-B942-B3FE-2A45D076D443}" srcOrd="0" destOrd="0" presId="urn:microsoft.com/office/officeart/2005/8/layout/default"/>
    <dgm:cxn modelId="{D6024E34-F582-4609-8221-2596F03EE679}" srcId="{726757E8-2AEB-4BC4-AA52-35E07728D125}" destId="{F9AA65E2-F495-4540-8654-7A532B7C8514}" srcOrd="15" destOrd="0" parTransId="{F04BFB86-EF53-48A0-855D-BB40E267C1AA}" sibTransId="{DB898E9B-4168-4477-8BE0-C5294D541E47}"/>
    <dgm:cxn modelId="{2C5FA73B-5DFF-D04F-B4E8-7691F1E22DCF}" type="presOf" srcId="{74CDF870-7489-47D4-AA8D-75B83CD914E5}" destId="{29ABE84D-9411-3844-B645-35F6C06EADF1}" srcOrd="0" destOrd="0" presId="urn:microsoft.com/office/officeart/2005/8/layout/default"/>
    <dgm:cxn modelId="{1236513F-53C9-45C2-9FF6-411F5A67CFC2}" srcId="{726757E8-2AEB-4BC4-AA52-35E07728D125}" destId="{71975F0C-5687-45AE-B883-BD415CB0A554}" srcOrd="3" destOrd="0" parTransId="{4E9EE8EE-995E-4221-966B-A91D800F05E8}" sibTransId="{4AAA1CB3-F9D8-4450-9DA2-670C4667BC4E}"/>
    <dgm:cxn modelId="{39DC5C42-BF90-3542-81EA-1DC71A16A7E4}" type="presOf" srcId="{9326F721-E67D-412E-B337-72DAA5F6186C}" destId="{F48A3B8D-D072-1145-A428-6B9E2ACF4121}" srcOrd="0" destOrd="0" presId="urn:microsoft.com/office/officeart/2005/8/layout/default"/>
    <dgm:cxn modelId="{8A947C45-3A3A-074A-94C3-53C9499E6C28}" type="presOf" srcId="{F9AA65E2-F495-4540-8654-7A532B7C8514}" destId="{DC57B955-E0C4-0A49-943F-4C8C38D5C0D2}" srcOrd="0" destOrd="0" presId="urn:microsoft.com/office/officeart/2005/8/layout/default"/>
    <dgm:cxn modelId="{669DE745-A66B-4643-9665-39C06397E894}" srcId="{726757E8-2AEB-4BC4-AA52-35E07728D125}" destId="{04A91E31-D1CF-4C78-A9E4-0990B6642975}" srcOrd="5" destOrd="0" parTransId="{CCED3C15-14ED-4342-B4CE-FE0A02FB8E1B}" sibTransId="{10E236F5-B04C-4050-96BC-4821CBB25DC5}"/>
    <dgm:cxn modelId="{7E304164-CC77-2D44-B258-447DB1529B43}" type="presOf" srcId="{246A6DFD-2AC8-4E75-9F9E-54695F5D44DD}" destId="{E0A47ADB-B63B-014E-8263-AD12F77F879E}" srcOrd="0" destOrd="0" presId="urn:microsoft.com/office/officeart/2005/8/layout/default"/>
    <dgm:cxn modelId="{A252BF6E-BAA2-40CF-848B-7EF85E6A6BD0}" srcId="{726757E8-2AEB-4BC4-AA52-35E07728D125}" destId="{099BE3B2-619B-4E79-B581-6745E5D85881}" srcOrd="10" destOrd="0" parTransId="{16A867F3-39D6-4A13-BC4A-5E4A264FC2A1}" sibTransId="{36459BE9-F233-4B49-AB74-891BF6A0AFE4}"/>
    <dgm:cxn modelId="{4F9D8170-F3AF-9042-9BED-CBA9022AFE98}" type="presOf" srcId="{04A91E31-D1CF-4C78-A9E4-0990B6642975}" destId="{0EBB1237-E30D-204B-BB29-12BE5CDF927B}" srcOrd="0" destOrd="0" presId="urn:microsoft.com/office/officeart/2005/8/layout/default"/>
    <dgm:cxn modelId="{79AB0571-F4CF-4906-81EE-A7A5FCC1E2AA}" srcId="{726757E8-2AEB-4BC4-AA52-35E07728D125}" destId="{4C7FC57F-F7CB-433C-A280-392DF8CCE395}" srcOrd="16" destOrd="0" parTransId="{364E2804-262A-4797-895D-5879F0915146}" sibTransId="{54687706-F489-4826-AC26-11C3A2606ABF}"/>
    <dgm:cxn modelId="{BD301F74-31BA-4C26-A543-4E6C668DBF73}" srcId="{726757E8-2AEB-4BC4-AA52-35E07728D125}" destId="{E9BB584C-B14F-4060-BE0E-EB6E620D755D}" srcOrd="1" destOrd="0" parTransId="{A9AF5955-602C-4C05-8445-4827F883FA70}" sibTransId="{525BDC4B-99E0-4FC8-8200-F764A0ECA205}"/>
    <dgm:cxn modelId="{6D268977-895F-8D41-8146-6E070BE68B76}" type="presOf" srcId="{B95FAE66-F0C9-431D-A093-AA14470D75BD}" destId="{3485DD64-808B-6845-A92A-2023FF0F2194}" srcOrd="0" destOrd="0" presId="urn:microsoft.com/office/officeart/2005/8/layout/default"/>
    <dgm:cxn modelId="{C26BC885-22D0-4FDE-89CA-CA0E03556813}" srcId="{726757E8-2AEB-4BC4-AA52-35E07728D125}" destId="{246A6DFD-2AC8-4E75-9F9E-54695F5D44DD}" srcOrd="17" destOrd="0" parTransId="{621D1638-4E49-4796-929D-846329BE98CF}" sibTransId="{84D89BB5-2D41-4A10-8647-706B421B3DB2}"/>
    <dgm:cxn modelId="{154B0D87-115E-453A-8F36-6394B8D16FA1}" srcId="{726757E8-2AEB-4BC4-AA52-35E07728D125}" destId="{B95FAE66-F0C9-431D-A093-AA14470D75BD}" srcOrd="13" destOrd="0" parTransId="{0D339299-108C-4431-8046-1D0E002F7B9E}" sibTransId="{F0B005BC-F5A0-4926-8BA1-3A3DCB7A361F}"/>
    <dgm:cxn modelId="{7DB77E90-D68E-4ED7-AD8E-2574632B695C}" srcId="{726757E8-2AEB-4BC4-AA52-35E07728D125}" destId="{8FCB1C5D-E5FD-4C91-93FD-0C331F586760}" srcOrd="9" destOrd="0" parTransId="{C35D3564-1778-446E-8778-4F212CEA9C93}" sibTransId="{15B72A94-2BD0-42E7-9375-7BADF734068C}"/>
    <dgm:cxn modelId="{BA3D58A1-589C-4771-9B4D-37E3D0A1A4E7}" srcId="{726757E8-2AEB-4BC4-AA52-35E07728D125}" destId="{3AF12E08-0217-489B-BA5E-4F23046E5E28}" srcOrd="4" destOrd="0" parTransId="{94445955-5365-4644-A1D4-7A04FA1CCB89}" sibTransId="{23B28D8F-BE2D-4047-AA93-3001BE96E693}"/>
    <dgm:cxn modelId="{064130B4-02DB-0741-B0DF-9E3432692593}" type="presOf" srcId="{6DDBCEB8-D24F-4D59-9B2E-A41D125D377D}" destId="{05E44890-475A-E348-8C83-4ECC63CBB0D8}" srcOrd="0" destOrd="0" presId="urn:microsoft.com/office/officeart/2005/8/layout/default"/>
    <dgm:cxn modelId="{5E5CE3C0-B4E2-8B48-B550-0AB2AC548E18}" type="presOf" srcId="{B1218C4F-92A3-4445-8203-B3092194AE32}" destId="{8983DD2C-072F-A049-B3AC-C0D5F30B4BA8}" srcOrd="0" destOrd="0" presId="urn:microsoft.com/office/officeart/2005/8/layout/default"/>
    <dgm:cxn modelId="{B6D8C6C3-3183-8449-9B24-92F52B070D48}" type="presOf" srcId="{099BE3B2-619B-4E79-B581-6745E5D85881}" destId="{57D29122-B002-F543-93A0-6CE60FB3A40D}" srcOrd="0" destOrd="0" presId="urn:microsoft.com/office/officeart/2005/8/layout/default"/>
    <dgm:cxn modelId="{B0D9C6C6-B509-664E-AFDB-55AB866C4873}" type="presOf" srcId="{71975F0C-5687-45AE-B883-BD415CB0A554}" destId="{D855CD1A-604E-3D46-8010-702C6328FC53}" srcOrd="0" destOrd="0" presId="urn:microsoft.com/office/officeart/2005/8/layout/default"/>
    <dgm:cxn modelId="{289BB7DD-C98A-654E-B8C7-88B27D3A281C}" type="presOf" srcId="{DFBE552D-2C13-4C04-A424-B27C3BCD644C}" destId="{33A1C06D-DC5E-384A-A5BE-FC9C4B4B0A4E}" srcOrd="0" destOrd="0" presId="urn:microsoft.com/office/officeart/2005/8/layout/default"/>
    <dgm:cxn modelId="{C6E994EB-E42C-3B40-82E2-D2A09F1BE130}" type="presOf" srcId="{726757E8-2AEB-4BC4-AA52-35E07728D125}" destId="{7B590520-7155-7445-918F-08907A1CAA9E}" srcOrd="0" destOrd="0" presId="urn:microsoft.com/office/officeart/2005/8/layout/default"/>
    <dgm:cxn modelId="{3FABDCEB-4C67-DB47-8B3C-EA2A73ED863B}" type="presOf" srcId="{E9BB584C-B14F-4060-BE0E-EB6E620D755D}" destId="{7650B8E2-81BC-5041-8D9C-CD3768BA806F}" srcOrd="0" destOrd="0" presId="urn:microsoft.com/office/officeart/2005/8/layout/default"/>
    <dgm:cxn modelId="{B85CE2F5-29D8-459E-9383-09787D8C8304}" srcId="{726757E8-2AEB-4BC4-AA52-35E07728D125}" destId="{6DDBCEB8-D24F-4D59-9B2E-A41D125D377D}" srcOrd="6" destOrd="0" parTransId="{0A0A79DE-92BB-45C4-9892-5BB42F2288E6}" sibTransId="{D8D61895-D67B-4A88-AD7F-A69183B45EDC}"/>
    <dgm:cxn modelId="{68A61EFC-30C6-134A-B223-00017A710402}" type="presOf" srcId="{4C7FC57F-F7CB-433C-A280-392DF8CCE395}" destId="{9E07117C-7EE6-1B4C-A8D6-0B9969588DBC}" srcOrd="0" destOrd="0" presId="urn:microsoft.com/office/officeart/2005/8/layout/default"/>
    <dgm:cxn modelId="{17DB88FD-8DFE-BE44-B08A-3A4E9F01C7D1}" type="presOf" srcId="{3AF12E08-0217-489B-BA5E-4F23046E5E28}" destId="{F5A0EE90-614D-0744-9452-14BC64320C36}" srcOrd="0" destOrd="0" presId="urn:microsoft.com/office/officeart/2005/8/layout/default"/>
    <dgm:cxn modelId="{02180ED0-C4A0-4E40-9536-34583BA63B0A}" type="presParOf" srcId="{7B590520-7155-7445-918F-08907A1CAA9E}" destId="{495A21B3-C868-134E-A43E-3BAFEBC9B4F6}" srcOrd="0" destOrd="0" presId="urn:microsoft.com/office/officeart/2005/8/layout/default"/>
    <dgm:cxn modelId="{FBE80E7E-80FA-E344-AC98-FFAA8FDAF04C}" type="presParOf" srcId="{7B590520-7155-7445-918F-08907A1CAA9E}" destId="{3F71009E-C64D-1B40-BEE7-C35967188BDF}" srcOrd="1" destOrd="0" presId="urn:microsoft.com/office/officeart/2005/8/layout/default"/>
    <dgm:cxn modelId="{033E5320-6EB5-3A4B-9EE7-91F1DCF2D775}" type="presParOf" srcId="{7B590520-7155-7445-918F-08907A1CAA9E}" destId="{7650B8E2-81BC-5041-8D9C-CD3768BA806F}" srcOrd="2" destOrd="0" presId="urn:microsoft.com/office/officeart/2005/8/layout/default"/>
    <dgm:cxn modelId="{551B6012-A964-F649-94AE-287DF27B1A38}" type="presParOf" srcId="{7B590520-7155-7445-918F-08907A1CAA9E}" destId="{C5C208BE-7EDD-974E-A47F-5477FAAF396C}" srcOrd="3" destOrd="0" presId="urn:microsoft.com/office/officeart/2005/8/layout/default"/>
    <dgm:cxn modelId="{32D0303B-16FC-1A43-B3E4-02966D71305A}" type="presParOf" srcId="{7B590520-7155-7445-918F-08907A1CAA9E}" destId="{8983DD2C-072F-A049-B3AC-C0D5F30B4BA8}" srcOrd="4" destOrd="0" presId="urn:microsoft.com/office/officeart/2005/8/layout/default"/>
    <dgm:cxn modelId="{36CDB800-F24D-054B-9E23-D1F6FAE2EA7E}" type="presParOf" srcId="{7B590520-7155-7445-918F-08907A1CAA9E}" destId="{51E9D808-6C8E-A94E-9DE6-0B45FD3104E2}" srcOrd="5" destOrd="0" presId="urn:microsoft.com/office/officeart/2005/8/layout/default"/>
    <dgm:cxn modelId="{8C99C133-2C1F-3C40-B638-103EAC958A7C}" type="presParOf" srcId="{7B590520-7155-7445-918F-08907A1CAA9E}" destId="{D855CD1A-604E-3D46-8010-702C6328FC53}" srcOrd="6" destOrd="0" presId="urn:microsoft.com/office/officeart/2005/8/layout/default"/>
    <dgm:cxn modelId="{49F170A8-E257-7B46-8CDC-9B6D304627FF}" type="presParOf" srcId="{7B590520-7155-7445-918F-08907A1CAA9E}" destId="{B595B83E-ABCC-374C-987E-E6EC215B6808}" srcOrd="7" destOrd="0" presId="urn:microsoft.com/office/officeart/2005/8/layout/default"/>
    <dgm:cxn modelId="{980FC4B4-C39D-8B48-A18B-85E968D4098B}" type="presParOf" srcId="{7B590520-7155-7445-918F-08907A1CAA9E}" destId="{F5A0EE90-614D-0744-9452-14BC64320C36}" srcOrd="8" destOrd="0" presId="urn:microsoft.com/office/officeart/2005/8/layout/default"/>
    <dgm:cxn modelId="{C68EA92E-FA7A-9E4A-B314-3F2A534BCBBF}" type="presParOf" srcId="{7B590520-7155-7445-918F-08907A1CAA9E}" destId="{8BE78818-C8A8-C847-9E2C-13326C68712C}" srcOrd="9" destOrd="0" presId="urn:microsoft.com/office/officeart/2005/8/layout/default"/>
    <dgm:cxn modelId="{76387943-4827-2B48-B38F-926D5F0CCDEE}" type="presParOf" srcId="{7B590520-7155-7445-918F-08907A1CAA9E}" destId="{0EBB1237-E30D-204B-BB29-12BE5CDF927B}" srcOrd="10" destOrd="0" presId="urn:microsoft.com/office/officeart/2005/8/layout/default"/>
    <dgm:cxn modelId="{335DD0FA-6858-4349-A7FD-D51D9733EE77}" type="presParOf" srcId="{7B590520-7155-7445-918F-08907A1CAA9E}" destId="{E7C3B4B5-C4DF-E342-8E74-F6B81DAC5A32}" srcOrd="11" destOrd="0" presId="urn:microsoft.com/office/officeart/2005/8/layout/default"/>
    <dgm:cxn modelId="{D8700ECD-15F6-704F-BA35-C6EBD60D01B9}" type="presParOf" srcId="{7B590520-7155-7445-918F-08907A1CAA9E}" destId="{05E44890-475A-E348-8C83-4ECC63CBB0D8}" srcOrd="12" destOrd="0" presId="urn:microsoft.com/office/officeart/2005/8/layout/default"/>
    <dgm:cxn modelId="{96341030-8CFE-8941-B421-462E0615EF38}" type="presParOf" srcId="{7B590520-7155-7445-918F-08907A1CAA9E}" destId="{93929529-F324-B446-BC42-E784DCA51D48}" srcOrd="13" destOrd="0" presId="urn:microsoft.com/office/officeart/2005/8/layout/default"/>
    <dgm:cxn modelId="{078219D7-186A-6F40-B566-DA3FE302ADDE}" type="presParOf" srcId="{7B590520-7155-7445-918F-08907A1CAA9E}" destId="{A07EEA9D-EE3C-194E-8D1F-1B5F797CDB1E}" srcOrd="14" destOrd="0" presId="urn:microsoft.com/office/officeart/2005/8/layout/default"/>
    <dgm:cxn modelId="{1A44A46C-1283-6B44-8C1F-85B6B7698748}" type="presParOf" srcId="{7B590520-7155-7445-918F-08907A1CAA9E}" destId="{8B0A8B5E-9AC8-C747-9B99-C98C3E8B25E9}" srcOrd="15" destOrd="0" presId="urn:microsoft.com/office/officeart/2005/8/layout/default"/>
    <dgm:cxn modelId="{95D1A88B-1FB3-7143-AF46-3C773F18C75C}" type="presParOf" srcId="{7B590520-7155-7445-918F-08907A1CAA9E}" destId="{29ABE84D-9411-3844-B645-35F6C06EADF1}" srcOrd="16" destOrd="0" presId="urn:microsoft.com/office/officeart/2005/8/layout/default"/>
    <dgm:cxn modelId="{31B54B59-1534-0242-B095-7EB7E462DC8E}" type="presParOf" srcId="{7B590520-7155-7445-918F-08907A1CAA9E}" destId="{8AB5D8E7-B230-AB44-A40A-5C149C8B8EF0}" srcOrd="17" destOrd="0" presId="urn:microsoft.com/office/officeart/2005/8/layout/default"/>
    <dgm:cxn modelId="{C6883957-CA85-2D4F-B72F-AC24B6A15076}" type="presParOf" srcId="{7B590520-7155-7445-918F-08907A1CAA9E}" destId="{F00FDEA4-C00E-194A-A64F-4120EFA57B31}" srcOrd="18" destOrd="0" presId="urn:microsoft.com/office/officeart/2005/8/layout/default"/>
    <dgm:cxn modelId="{BF0C5F59-7716-904C-902F-3B0EB2FDB14B}" type="presParOf" srcId="{7B590520-7155-7445-918F-08907A1CAA9E}" destId="{938EAF62-ECB2-004F-A1FB-9E414F7D67B2}" srcOrd="19" destOrd="0" presId="urn:microsoft.com/office/officeart/2005/8/layout/default"/>
    <dgm:cxn modelId="{FB0E81D4-C8C1-A147-B89D-F59E205566CF}" type="presParOf" srcId="{7B590520-7155-7445-918F-08907A1CAA9E}" destId="{57D29122-B002-F543-93A0-6CE60FB3A40D}" srcOrd="20" destOrd="0" presId="urn:microsoft.com/office/officeart/2005/8/layout/default"/>
    <dgm:cxn modelId="{4325F0FD-018A-1049-8012-6B3E4A245AF4}" type="presParOf" srcId="{7B590520-7155-7445-918F-08907A1CAA9E}" destId="{38BAC378-5EDE-604D-9651-B4B76889B4BD}" srcOrd="21" destOrd="0" presId="urn:microsoft.com/office/officeart/2005/8/layout/default"/>
    <dgm:cxn modelId="{A08295EB-D718-DC4C-89A8-337BF96BC3DD}" type="presParOf" srcId="{7B590520-7155-7445-918F-08907A1CAA9E}" destId="{F48A3B8D-D072-1145-A428-6B9E2ACF4121}" srcOrd="22" destOrd="0" presId="urn:microsoft.com/office/officeart/2005/8/layout/default"/>
    <dgm:cxn modelId="{D512EE7D-F9AC-DF46-8940-405BDF265FCE}" type="presParOf" srcId="{7B590520-7155-7445-918F-08907A1CAA9E}" destId="{CB305B7D-C025-7243-AD2F-D8CA4E5F7D03}" srcOrd="23" destOrd="0" presId="urn:microsoft.com/office/officeart/2005/8/layout/default"/>
    <dgm:cxn modelId="{625FDF1B-D57C-E048-B82D-1D23366D5301}" type="presParOf" srcId="{7B590520-7155-7445-918F-08907A1CAA9E}" destId="{33A1C06D-DC5E-384A-A5BE-FC9C4B4B0A4E}" srcOrd="24" destOrd="0" presId="urn:microsoft.com/office/officeart/2005/8/layout/default"/>
    <dgm:cxn modelId="{9E44C840-E9A8-F84B-A979-CC4A04BAB3E2}" type="presParOf" srcId="{7B590520-7155-7445-918F-08907A1CAA9E}" destId="{B0F73855-52DB-4341-80AC-C69E4C0E1E94}" srcOrd="25" destOrd="0" presId="urn:microsoft.com/office/officeart/2005/8/layout/default"/>
    <dgm:cxn modelId="{CCD6A5C8-B735-F74B-BF06-9EDC59764508}" type="presParOf" srcId="{7B590520-7155-7445-918F-08907A1CAA9E}" destId="{3485DD64-808B-6845-A92A-2023FF0F2194}" srcOrd="26" destOrd="0" presId="urn:microsoft.com/office/officeart/2005/8/layout/default"/>
    <dgm:cxn modelId="{6B737A61-5A75-AB4A-8D41-2B79A4D6B2AA}" type="presParOf" srcId="{7B590520-7155-7445-918F-08907A1CAA9E}" destId="{FFB3AC6D-A495-C44A-9486-5EC0FB5337B5}" srcOrd="27" destOrd="0" presId="urn:microsoft.com/office/officeart/2005/8/layout/default"/>
    <dgm:cxn modelId="{D7A10547-8AE1-754E-A02D-C0DCB1B2B137}" type="presParOf" srcId="{7B590520-7155-7445-918F-08907A1CAA9E}" destId="{103AE212-DEFF-B942-B3FE-2A45D076D443}" srcOrd="28" destOrd="0" presId="urn:microsoft.com/office/officeart/2005/8/layout/default"/>
    <dgm:cxn modelId="{C2A75A43-2C7E-764D-B069-F4EEF2BB5762}" type="presParOf" srcId="{7B590520-7155-7445-918F-08907A1CAA9E}" destId="{05B18A93-8030-0E48-90B9-5D0AF07A8DDA}" srcOrd="29" destOrd="0" presId="urn:microsoft.com/office/officeart/2005/8/layout/default"/>
    <dgm:cxn modelId="{8CA811C4-F58D-FA40-8B49-554E77380A6D}" type="presParOf" srcId="{7B590520-7155-7445-918F-08907A1CAA9E}" destId="{DC57B955-E0C4-0A49-943F-4C8C38D5C0D2}" srcOrd="30" destOrd="0" presId="urn:microsoft.com/office/officeart/2005/8/layout/default"/>
    <dgm:cxn modelId="{5A09D86F-7796-6D49-B6C5-14BEE28EA14B}" type="presParOf" srcId="{7B590520-7155-7445-918F-08907A1CAA9E}" destId="{02C8028F-432E-8B45-AC03-107FD46DC280}" srcOrd="31" destOrd="0" presId="urn:microsoft.com/office/officeart/2005/8/layout/default"/>
    <dgm:cxn modelId="{071636F3-31CB-0F44-ADB3-1B9433421E93}" type="presParOf" srcId="{7B590520-7155-7445-918F-08907A1CAA9E}" destId="{9E07117C-7EE6-1B4C-A8D6-0B9969588DBC}" srcOrd="32" destOrd="0" presId="urn:microsoft.com/office/officeart/2005/8/layout/default"/>
    <dgm:cxn modelId="{E8D93208-A75F-1E42-822F-E9B71CA047C8}" type="presParOf" srcId="{7B590520-7155-7445-918F-08907A1CAA9E}" destId="{B211E957-BB22-1349-BB4D-A9B4A0AAF7AB}" srcOrd="33" destOrd="0" presId="urn:microsoft.com/office/officeart/2005/8/layout/default"/>
    <dgm:cxn modelId="{1BD0B2E1-C243-6141-BD6C-51C0926D76EA}" type="presParOf" srcId="{7B590520-7155-7445-918F-08907A1CAA9E}" destId="{E0A47ADB-B63B-014E-8263-AD12F77F879E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21B3-C868-134E-A43E-3BAFEBC9B4F6}">
      <dsp:nvSpPr>
        <dsp:cNvPr id="0" name=""/>
        <dsp:cNvSpPr/>
      </dsp:nvSpPr>
      <dsp:spPr>
        <a:xfrm>
          <a:off x="179109" y="1832"/>
          <a:ext cx="1586588" cy="951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['Domain’, </a:t>
          </a:r>
          <a:endParaRPr lang="en-US" sz="1500" kern="1200"/>
        </a:p>
      </dsp:txBody>
      <dsp:txXfrm>
        <a:off x="179109" y="1832"/>
        <a:ext cx="1586588" cy="951953"/>
      </dsp:txXfrm>
    </dsp:sp>
    <dsp:sp modelId="{7650B8E2-81BC-5041-8D9C-CD3768BA806F}">
      <dsp:nvSpPr>
        <dsp:cNvPr id="0" name=""/>
        <dsp:cNvSpPr/>
      </dsp:nvSpPr>
      <dsp:spPr>
        <a:xfrm>
          <a:off x="1924357" y="1832"/>
          <a:ext cx="1586588" cy="9519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'Have_IP’,</a:t>
          </a:r>
          <a:endParaRPr lang="en-US" sz="1500" kern="1200"/>
        </a:p>
      </dsp:txBody>
      <dsp:txXfrm>
        <a:off x="1924357" y="1832"/>
        <a:ext cx="1586588" cy="951953"/>
      </dsp:txXfrm>
    </dsp:sp>
    <dsp:sp modelId="{8983DD2C-072F-A049-B3AC-C0D5F30B4BA8}">
      <dsp:nvSpPr>
        <dsp:cNvPr id="0" name=""/>
        <dsp:cNvSpPr/>
      </dsp:nvSpPr>
      <dsp:spPr>
        <a:xfrm>
          <a:off x="3669605" y="1832"/>
          <a:ext cx="1586588" cy="951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'Have_At’, </a:t>
          </a:r>
          <a:endParaRPr lang="en-US" sz="1500" kern="1200"/>
        </a:p>
      </dsp:txBody>
      <dsp:txXfrm>
        <a:off x="3669605" y="1832"/>
        <a:ext cx="1586588" cy="951953"/>
      </dsp:txXfrm>
    </dsp:sp>
    <dsp:sp modelId="{D855CD1A-604E-3D46-8010-702C6328FC53}">
      <dsp:nvSpPr>
        <dsp:cNvPr id="0" name=""/>
        <dsp:cNvSpPr/>
      </dsp:nvSpPr>
      <dsp:spPr>
        <a:xfrm>
          <a:off x="5414853" y="1832"/>
          <a:ext cx="1586588" cy="9519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'URL_Length’, </a:t>
          </a:r>
          <a:endParaRPr lang="en-US" sz="1500" kern="1200"/>
        </a:p>
      </dsp:txBody>
      <dsp:txXfrm>
        <a:off x="5414853" y="1832"/>
        <a:ext cx="1586588" cy="951953"/>
      </dsp:txXfrm>
    </dsp:sp>
    <dsp:sp modelId="{F5A0EE90-614D-0744-9452-14BC64320C36}">
      <dsp:nvSpPr>
        <dsp:cNvPr id="0" name=""/>
        <dsp:cNvSpPr/>
      </dsp:nvSpPr>
      <dsp:spPr>
        <a:xfrm>
          <a:off x="7160101" y="1832"/>
          <a:ext cx="1586588" cy="9519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'URL_Depth’, </a:t>
          </a:r>
          <a:endParaRPr lang="en-US" sz="1500" kern="1200"/>
        </a:p>
      </dsp:txBody>
      <dsp:txXfrm>
        <a:off x="7160101" y="1832"/>
        <a:ext cx="1586588" cy="951953"/>
      </dsp:txXfrm>
    </dsp:sp>
    <dsp:sp modelId="{0EBB1237-E30D-204B-BB29-12BE5CDF927B}">
      <dsp:nvSpPr>
        <dsp:cNvPr id="0" name=""/>
        <dsp:cNvSpPr/>
      </dsp:nvSpPr>
      <dsp:spPr>
        <a:xfrm>
          <a:off x="8905349" y="1832"/>
          <a:ext cx="1586588" cy="951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'Redirection’, </a:t>
          </a:r>
          <a:endParaRPr lang="en-US" sz="1500" kern="1200"/>
        </a:p>
      </dsp:txBody>
      <dsp:txXfrm>
        <a:off x="8905349" y="1832"/>
        <a:ext cx="1586588" cy="951953"/>
      </dsp:txXfrm>
    </dsp:sp>
    <dsp:sp modelId="{05E44890-475A-E348-8C83-4ECC63CBB0D8}">
      <dsp:nvSpPr>
        <dsp:cNvPr id="0" name=""/>
        <dsp:cNvSpPr/>
      </dsp:nvSpPr>
      <dsp:spPr>
        <a:xfrm>
          <a:off x="179109" y="1112444"/>
          <a:ext cx="1586588" cy="9519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'https_Domain’, </a:t>
          </a:r>
          <a:endParaRPr lang="en-US" sz="1500" kern="1200"/>
        </a:p>
      </dsp:txBody>
      <dsp:txXfrm>
        <a:off x="179109" y="1112444"/>
        <a:ext cx="1586588" cy="951953"/>
      </dsp:txXfrm>
    </dsp:sp>
    <dsp:sp modelId="{A07EEA9D-EE3C-194E-8D1F-1B5F797CDB1E}">
      <dsp:nvSpPr>
        <dsp:cNvPr id="0" name=""/>
        <dsp:cNvSpPr/>
      </dsp:nvSpPr>
      <dsp:spPr>
        <a:xfrm>
          <a:off x="1924357" y="1112444"/>
          <a:ext cx="1586588" cy="951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'TinyURL’, </a:t>
          </a:r>
          <a:endParaRPr lang="en-US" sz="1500" kern="1200"/>
        </a:p>
      </dsp:txBody>
      <dsp:txXfrm>
        <a:off x="1924357" y="1112444"/>
        <a:ext cx="1586588" cy="951953"/>
      </dsp:txXfrm>
    </dsp:sp>
    <dsp:sp modelId="{29ABE84D-9411-3844-B645-35F6C06EADF1}">
      <dsp:nvSpPr>
        <dsp:cNvPr id="0" name=""/>
        <dsp:cNvSpPr/>
      </dsp:nvSpPr>
      <dsp:spPr>
        <a:xfrm>
          <a:off x="3669605" y="1112444"/>
          <a:ext cx="1586588" cy="9519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'Prefix/Suffix’, </a:t>
          </a:r>
          <a:endParaRPr lang="en-US" sz="1500" kern="1200"/>
        </a:p>
      </dsp:txBody>
      <dsp:txXfrm>
        <a:off x="3669605" y="1112444"/>
        <a:ext cx="1586588" cy="951953"/>
      </dsp:txXfrm>
    </dsp:sp>
    <dsp:sp modelId="{F00FDEA4-C00E-194A-A64F-4120EFA57B31}">
      <dsp:nvSpPr>
        <dsp:cNvPr id="0" name=""/>
        <dsp:cNvSpPr/>
      </dsp:nvSpPr>
      <dsp:spPr>
        <a:xfrm>
          <a:off x="5414853" y="1112444"/>
          <a:ext cx="1586588" cy="9519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'DNS_Record’, </a:t>
          </a:r>
          <a:endParaRPr lang="en-US" sz="1500" kern="1200"/>
        </a:p>
      </dsp:txBody>
      <dsp:txXfrm>
        <a:off x="5414853" y="1112444"/>
        <a:ext cx="1586588" cy="951953"/>
      </dsp:txXfrm>
    </dsp:sp>
    <dsp:sp modelId="{57D29122-B002-F543-93A0-6CE60FB3A40D}">
      <dsp:nvSpPr>
        <dsp:cNvPr id="0" name=""/>
        <dsp:cNvSpPr/>
      </dsp:nvSpPr>
      <dsp:spPr>
        <a:xfrm>
          <a:off x="7160101" y="1112444"/>
          <a:ext cx="1586588" cy="951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'Web_Traffic’, </a:t>
          </a:r>
          <a:endParaRPr lang="en-US" sz="1500" kern="1200"/>
        </a:p>
      </dsp:txBody>
      <dsp:txXfrm>
        <a:off x="7160101" y="1112444"/>
        <a:ext cx="1586588" cy="951953"/>
      </dsp:txXfrm>
    </dsp:sp>
    <dsp:sp modelId="{F48A3B8D-D072-1145-A428-6B9E2ACF4121}">
      <dsp:nvSpPr>
        <dsp:cNvPr id="0" name=""/>
        <dsp:cNvSpPr/>
      </dsp:nvSpPr>
      <dsp:spPr>
        <a:xfrm>
          <a:off x="8905349" y="1112444"/>
          <a:ext cx="1586588" cy="9519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'Domain_Age’, </a:t>
          </a:r>
          <a:endParaRPr lang="en-US" sz="1500" kern="1200"/>
        </a:p>
      </dsp:txBody>
      <dsp:txXfrm>
        <a:off x="8905349" y="1112444"/>
        <a:ext cx="1586588" cy="951953"/>
      </dsp:txXfrm>
    </dsp:sp>
    <dsp:sp modelId="{33A1C06D-DC5E-384A-A5BE-FC9C4B4B0A4E}">
      <dsp:nvSpPr>
        <dsp:cNvPr id="0" name=""/>
        <dsp:cNvSpPr/>
      </dsp:nvSpPr>
      <dsp:spPr>
        <a:xfrm>
          <a:off x="179109" y="2223056"/>
          <a:ext cx="1586588" cy="951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'Domain_End’, </a:t>
          </a:r>
          <a:endParaRPr lang="en-US" sz="1500" kern="1200"/>
        </a:p>
      </dsp:txBody>
      <dsp:txXfrm>
        <a:off x="179109" y="2223056"/>
        <a:ext cx="1586588" cy="951953"/>
      </dsp:txXfrm>
    </dsp:sp>
    <dsp:sp modelId="{3485DD64-808B-6845-A92A-2023FF0F2194}">
      <dsp:nvSpPr>
        <dsp:cNvPr id="0" name=""/>
        <dsp:cNvSpPr/>
      </dsp:nvSpPr>
      <dsp:spPr>
        <a:xfrm>
          <a:off x="1924357" y="2223056"/>
          <a:ext cx="1586588" cy="9519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'iFrame’, </a:t>
          </a:r>
          <a:endParaRPr lang="en-US" sz="1500" kern="1200"/>
        </a:p>
      </dsp:txBody>
      <dsp:txXfrm>
        <a:off x="1924357" y="2223056"/>
        <a:ext cx="1586588" cy="951953"/>
      </dsp:txXfrm>
    </dsp:sp>
    <dsp:sp modelId="{103AE212-DEFF-B942-B3FE-2A45D076D443}">
      <dsp:nvSpPr>
        <dsp:cNvPr id="0" name=""/>
        <dsp:cNvSpPr/>
      </dsp:nvSpPr>
      <dsp:spPr>
        <a:xfrm>
          <a:off x="3669605" y="2223056"/>
          <a:ext cx="1586588" cy="9519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'Mouse_Over’, </a:t>
          </a:r>
          <a:endParaRPr lang="en-US" sz="1500" kern="1200"/>
        </a:p>
      </dsp:txBody>
      <dsp:txXfrm>
        <a:off x="3669605" y="2223056"/>
        <a:ext cx="1586588" cy="951953"/>
      </dsp:txXfrm>
    </dsp:sp>
    <dsp:sp modelId="{DC57B955-E0C4-0A49-943F-4C8C38D5C0D2}">
      <dsp:nvSpPr>
        <dsp:cNvPr id="0" name=""/>
        <dsp:cNvSpPr/>
      </dsp:nvSpPr>
      <dsp:spPr>
        <a:xfrm>
          <a:off x="5414853" y="2223056"/>
          <a:ext cx="1586588" cy="951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'Right_Click’, </a:t>
          </a:r>
          <a:endParaRPr lang="en-US" sz="1500" kern="1200"/>
        </a:p>
      </dsp:txBody>
      <dsp:txXfrm>
        <a:off x="5414853" y="2223056"/>
        <a:ext cx="1586588" cy="951953"/>
      </dsp:txXfrm>
    </dsp:sp>
    <dsp:sp modelId="{9E07117C-7EE6-1B4C-A8D6-0B9969588DBC}">
      <dsp:nvSpPr>
        <dsp:cNvPr id="0" name=""/>
        <dsp:cNvSpPr/>
      </dsp:nvSpPr>
      <dsp:spPr>
        <a:xfrm>
          <a:off x="7160101" y="2223056"/>
          <a:ext cx="1586588" cy="9519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'Web_Forwards’, </a:t>
          </a:r>
          <a:endParaRPr lang="en-US" sz="1500" kern="1200"/>
        </a:p>
      </dsp:txBody>
      <dsp:txXfrm>
        <a:off x="7160101" y="2223056"/>
        <a:ext cx="1586588" cy="951953"/>
      </dsp:txXfrm>
    </dsp:sp>
    <dsp:sp modelId="{E0A47ADB-B63B-014E-8263-AD12F77F879E}">
      <dsp:nvSpPr>
        <dsp:cNvPr id="0" name=""/>
        <dsp:cNvSpPr/>
      </dsp:nvSpPr>
      <dsp:spPr>
        <a:xfrm>
          <a:off x="8905349" y="2223056"/>
          <a:ext cx="1586588" cy="951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'Label']</a:t>
          </a:r>
          <a:endParaRPr lang="en-US" sz="1500" kern="1200"/>
        </a:p>
      </dsp:txBody>
      <dsp:txXfrm>
        <a:off x="8905349" y="2223056"/>
        <a:ext cx="1586588" cy="95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1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1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9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8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ient_boosting" TargetMode="External"/><Relationship Id="rId2" Type="http://schemas.openxmlformats.org/officeDocument/2006/relationships/hyperlink" Target="https://xgboost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2E0A-26FC-F675-9984-729DE329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IN" sz="5100" dirty="0">
                <a:solidFill>
                  <a:schemeClr val="tx1"/>
                </a:solidFill>
              </a:rPr>
              <a:t>Fraudulent website Detection using Machine Learning</a:t>
            </a:r>
            <a:br>
              <a:rPr lang="en-IN" sz="5100" dirty="0">
                <a:solidFill>
                  <a:schemeClr val="tx1"/>
                </a:solidFill>
              </a:rPr>
            </a:br>
            <a:endParaRPr lang="en-US" sz="5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9C94-8EDB-1462-7695-0DE6CDDE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900" i="1" spc="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members:</a:t>
            </a:r>
          </a:p>
          <a:p>
            <a:pPr>
              <a:lnSpc>
                <a:spcPct val="90000"/>
              </a:lnSpc>
            </a:pPr>
            <a:r>
              <a:rPr lang="en-IN" sz="900" i="1" spc="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ADARSH REDDY</a:t>
            </a:r>
          </a:p>
          <a:p>
            <a:pPr>
              <a:lnSpc>
                <a:spcPct val="90000"/>
              </a:lnSpc>
            </a:pPr>
            <a:r>
              <a:rPr lang="en-IN" sz="900" i="1" spc="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VENKATA B</a:t>
            </a:r>
          </a:p>
          <a:p>
            <a:pPr>
              <a:lnSpc>
                <a:spcPct val="90000"/>
              </a:lnSpc>
            </a:pPr>
            <a:r>
              <a:rPr lang="en-IN" sz="900" i="1" spc="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RAJESH CHINNAGA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331D3-5786-8EDA-564E-881DA9581114}"/>
              </a:ext>
            </a:extLst>
          </p:cNvPr>
          <p:cNvSpPr txBox="1"/>
          <p:nvPr/>
        </p:nvSpPr>
        <p:spPr>
          <a:xfrm>
            <a:off x="869169" y="2305615"/>
            <a:ext cx="266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+mj-lt"/>
              </a:rPr>
              <a:t>EECE5644 – Machine Learning/Pattern Recognition PROJECT</a:t>
            </a:r>
          </a:p>
        </p:txBody>
      </p:sp>
    </p:spTree>
    <p:extLst>
      <p:ext uri="{BB962C8B-B14F-4D97-AF65-F5344CB8AC3E}">
        <p14:creationId xmlns:p14="http://schemas.microsoft.com/office/powerpoint/2010/main" val="309909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8F6E1-1598-7226-B8E9-75894DE9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IN" sz="4200" dirty="0" err="1">
                <a:solidFill>
                  <a:schemeClr val="bg1"/>
                </a:solidFill>
              </a:rPr>
              <a:t>XGBoost</a:t>
            </a:r>
            <a:r>
              <a:rPr lang="en-IN" sz="4200" dirty="0">
                <a:solidFill>
                  <a:schemeClr val="bg1"/>
                </a:solidFill>
              </a:rPr>
              <a:t> Classifier</a:t>
            </a:r>
            <a:br>
              <a:rPr lang="en-IN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1898-92DF-B64D-918B-F35AA863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 fontScale="85000" lnSpcReduction="20000"/>
          </a:bodyPr>
          <a:lstStyle/>
          <a:p>
            <a:pPr marL="603250" lvl="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decision-tree-based ensemble Machine Learning algorithm that uses a </a:t>
            </a:r>
            <a:r>
              <a:rPr lang="en-GB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 boosting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framework. In prediction problems involving unstructured data (images, text, etc.) artificial neural networks tend to outperform all other algorithms or frameworks.</a:t>
            </a:r>
            <a:endParaRPr lang="en-GB" sz="2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603250" lvl="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 from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to classify the data. We have set the max depth as 7 and the learning rate as 0.4. </a:t>
            </a:r>
          </a:p>
          <a:p>
            <a:pPr marL="603250" lvl="0" indent="-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trained using the test data and the result predicted for the test data had an accuracy of 85.2 % which was better than that of the above-mentioned classifiers.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FD8FCB8-4FE6-58AE-DB0A-0E8CA678A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685" y="2077476"/>
            <a:ext cx="3733800" cy="202015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C018BB-3264-DFB1-AF9E-0812E6EA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685" y="4438650"/>
            <a:ext cx="3733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F469-ABB6-D2D8-B963-79478436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IN" sz="4200" dirty="0">
                <a:solidFill>
                  <a:schemeClr val="bg1"/>
                </a:solidFill>
              </a:rPr>
              <a:t>Support Vector Machines (SVM)</a:t>
            </a:r>
            <a:br>
              <a:rPr lang="en-IN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96DA-4F5A-29FB-0707-F1BC02A8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8"/>
            <a:ext cx="5337049" cy="3598749"/>
          </a:xfrm>
        </p:spPr>
        <p:txBody>
          <a:bodyPr anchor="ctr">
            <a:normAutofit fontScale="92500" lnSpcReduction="20000"/>
          </a:bodyPr>
          <a:lstStyle/>
          <a:p>
            <a:pPr marL="60325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sz="21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SVM is a supervised machine learning algorithm which can be used for classification or regression problems. It uses a technique called the kernel trick to transform your data and then based on these transformations it finds an optimal boundary between the possible outputs.</a:t>
            </a:r>
          </a:p>
          <a:p>
            <a:pPr marL="603250" lvl="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the support vector machine model from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to classify the data into phishing or legitimate. </a:t>
            </a:r>
          </a:p>
          <a:p>
            <a:pPr marL="603250" lvl="0" indent="-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support vector classifier with a linear kernel had an accuracy of 80% which is lesser than all the remaining classifiers. </a:t>
            </a:r>
            <a:endParaRPr lang="en-GB" dirty="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868081D-FB24-32F6-3171-784CF458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22" y="2168063"/>
            <a:ext cx="3865399" cy="215156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B0BB69-8492-C49E-0154-8387A303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1" y="4716050"/>
            <a:ext cx="3865399" cy="18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6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3F31-C5C2-3730-2E12-0DB75929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FE66F33-985D-FA04-9B10-E8E395D3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926" y="1644340"/>
            <a:ext cx="6245225" cy="3088637"/>
          </a:xfrm>
        </p:spPr>
      </p:pic>
    </p:spTree>
    <p:extLst>
      <p:ext uri="{BB962C8B-B14F-4D97-AF65-F5344CB8AC3E}">
        <p14:creationId xmlns:p14="http://schemas.microsoft.com/office/powerpoint/2010/main" val="308889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AA2F6-7E64-0742-B84C-8B8F556D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31CC6D7-D8B2-A085-DD10-7A03D570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82A5-C3AC-2B70-E8E6-811C3DC8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71A5-5415-EE3D-A582-ECF52F9D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i="1" dirty="0"/>
              <a:t>The goal of the project is to predict best classification model</a:t>
            </a:r>
            <a:r>
              <a:rPr lang="en-IN" dirty="0"/>
              <a:t> </a:t>
            </a:r>
            <a:r>
              <a:rPr lang="en-IN" i="1" dirty="0"/>
              <a:t>using Machine learning and deep neural networks that help a user to identify if a</a:t>
            </a:r>
            <a:r>
              <a:rPr lang="en-IN" dirty="0"/>
              <a:t> </a:t>
            </a:r>
            <a:r>
              <a:rPr lang="en-IN" i="1" dirty="0"/>
              <a:t>website is a phishing website. The goal is to seek more information about how</a:t>
            </a:r>
            <a:r>
              <a:rPr lang="en-IN" dirty="0"/>
              <a:t> </a:t>
            </a:r>
            <a:r>
              <a:rPr lang="en-IN" i="1" dirty="0"/>
              <a:t>characteristics like websites with email in the URL, websites with a valid TSL or</a:t>
            </a:r>
            <a:r>
              <a:rPr lang="en-IN" dirty="0"/>
              <a:t> </a:t>
            </a:r>
            <a:r>
              <a:rPr lang="en-IN" i="1" dirty="0"/>
              <a:t>SSL certificate, websites with IP addresses instead of domain names in the URL,</a:t>
            </a:r>
            <a:r>
              <a:rPr lang="en-IN" dirty="0"/>
              <a:t> </a:t>
            </a:r>
            <a:r>
              <a:rPr lang="en-IN" i="1" dirty="0"/>
              <a:t>affects the website classification.</a:t>
            </a:r>
          </a:p>
          <a:p>
            <a:pPr marL="0" indent="0">
              <a:buNone/>
            </a:pPr>
            <a:r>
              <a:rPr lang="en-IN" i="1" dirty="0"/>
              <a:t>	To achieve this, we</a:t>
            </a:r>
            <a:r>
              <a:rPr lang="en-IN" dirty="0"/>
              <a:t> </a:t>
            </a:r>
            <a:r>
              <a:rPr lang="en-IN" i="1" dirty="0"/>
              <a:t>collect data from a data set that contains data about normal website URLs as well as</a:t>
            </a:r>
            <a:r>
              <a:rPr lang="en-IN" dirty="0"/>
              <a:t> </a:t>
            </a:r>
            <a:r>
              <a:rPr lang="en-IN" i="1" dirty="0"/>
              <a:t>phishing website URLs. In addition, we will also extract the required URL and</a:t>
            </a:r>
            <a:r>
              <a:rPr lang="en-IN" dirty="0"/>
              <a:t> </a:t>
            </a:r>
            <a:r>
              <a:rPr lang="en-IN" i="1" dirty="0"/>
              <a:t>website content-based features.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FEB22-1A16-7021-A98F-B23A6D53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IN" sz="4200" dirty="0">
                <a:solidFill>
                  <a:schemeClr val="bg1"/>
                </a:solidFill>
              </a:rPr>
              <a:t>Data Collection and Feature Extraction</a:t>
            </a:r>
            <a:br>
              <a:rPr lang="en-IN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81D1-818B-1820-ECD5-135C3FAD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i="1" dirty="0"/>
              <a:t>We used </a:t>
            </a:r>
            <a:r>
              <a:rPr lang="en-IN" i="1" dirty="0" err="1"/>
              <a:t>Phishtank</a:t>
            </a:r>
            <a:r>
              <a:rPr lang="en-IN" i="1" dirty="0"/>
              <a:t> website and UNB site for getting the phishing and True/Legit</a:t>
            </a:r>
            <a:r>
              <a:rPr lang="en-IN" dirty="0"/>
              <a:t> </a:t>
            </a:r>
            <a:r>
              <a:rPr lang="en-IN" i="1" dirty="0"/>
              <a:t>datasets. </a:t>
            </a:r>
          </a:p>
          <a:p>
            <a:pPr marL="457200" indent="-457200">
              <a:buFont typeface="+mj-lt"/>
              <a:buAutoNum type="arabicPeriod"/>
            </a:pPr>
            <a:r>
              <a:rPr lang="en-IN" i="1" dirty="0"/>
              <a:t>We collected 5000 samples from Phishing dataset and 5000 samples from</a:t>
            </a:r>
            <a:r>
              <a:rPr lang="en-IN" dirty="0"/>
              <a:t> </a:t>
            </a:r>
            <a:r>
              <a:rPr lang="en-IN" i="1" dirty="0"/>
              <a:t>True/Legit dataset and extracted 18 features out of these URL’s.</a:t>
            </a:r>
          </a:p>
          <a:p>
            <a:pPr marL="457200" indent="-457200">
              <a:buFont typeface="+mj-lt"/>
              <a:buAutoNum type="arabicPeriod"/>
            </a:pPr>
            <a:r>
              <a:rPr lang="en-IN" i="1" dirty="0"/>
              <a:t>created a final</a:t>
            </a:r>
            <a:r>
              <a:rPr lang="en-IN" dirty="0"/>
              <a:t> </a:t>
            </a:r>
            <a:r>
              <a:rPr lang="en-IN" i="1" dirty="0"/>
              <a:t>dataset that contains 10,000 samples of Phishing and True/Legit URLs with all the</a:t>
            </a:r>
            <a:r>
              <a:rPr lang="en-IN" dirty="0"/>
              <a:t> </a:t>
            </a:r>
            <a:r>
              <a:rPr lang="en-IN" i="1" dirty="0"/>
              <a:t>features that we extracted. </a:t>
            </a:r>
            <a:endParaRPr lang="en-IN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8C5CC-507F-6DF4-4296-6FB8C518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Features Extracted:	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B26F8-CE77-873F-D34A-806387720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65426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4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7DC2F-0EEF-AC14-E7E7-B66D7482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Histogram</a:t>
            </a:r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031F349-E455-2D62-5A27-1BD9425E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44" y="2787948"/>
            <a:ext cx="4136524" cy="3238072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23E68-97EB-B7B6-958B-F6BD933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IN" sz="5100" dirty="0">
                <a:solidFill>
                  <a:schemeClr val="bg1"/>
                </a:solidFill>
              </a:rPr>
              <a:t>Decision Tree Model</a:t>
            </a:r>
            <a:br>
              <a:rPr lang="en-IN" sz="5100" dirty="0">
                <a:solidFill>
                  <a:schemeClr val="bg1"/>
                </a:solidFill>
              </a:rPr>
            </a:b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A886-58D0-CF2B-2F94-0824447B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285999"/>
            <a:ext cx="4990335" cy="4419601"/>
          </a:xfrm>
        </p:spPr>
        <p:txBody>
          <a:bodyPr>
            <a:normAutofit lnSpcReduction="10000"/>
          </a:bodyPr>
          <a:lstStyle/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the Decision Tree Classification model from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and trained the model with a max depth of 5. We used the model on the test data and predicted the result. </a:t>
            </a:r>
          </a:p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decision tree has an accuracy of almost 81.3 % on predicting the result based on the test data, when compared to the actual data. </a:t>
            </a:r>
          </a:p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that the URL Length was the most important feature for classification.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15197D8-F372-750D-696E-102A64D8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2" y="2430339"/>
            <a:ext cx="3693293" cy="199732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7679607-72A8-11E6-A35C-9BBB2314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71" y="4803227"/>
            <a:ext cx="3673244" cy="16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23E68-97EB-B7B6-958B-F6BD933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IN" sz="5100" dirty="0">
                <a:solidFill>
                  <a:schemeClr val="bg1"/>
                </a:solidFill>
              </a:rPr>
              <a:t>Decision Tree Model With Hyper Parameter Tuning</a:t>
            </a:r>
            <a:br>
              <a:rPr lang="en-IN" sz="5100" dirty="0">
                <a:solidFill>
                  <a:schemeClr val="bg1"/>
                </a:solidFill>
              </a:rPr>
            </a:b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A886-58D0-CF2B-2F94-0824447B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285999"/>
            <a:ext cx="5011355" cy="4419601"/>
          </a:xfrm>
        </p:spPr>
        <p:txBody>
          <a:bodyPr>
            <a:normAutofit/>
          </a:bodyPr>
          <a:lstStyle/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used are '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': [2, 3, 5, 10, 20],'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min_samples_leaf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': [5, 10, 20, 50, 100], 'criterion': ["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"entropy"]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the best estimator model out of the given parameters.</a:t>
            </a:r>
          </a:p>
          <a:p>
            <a:pPr marL="609442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decision tree with hyper parameter tuning has an accuracy of 84.93 % on predicting the result based on the test data.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61088B61-20F9-F921-2DE0-6776613A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83" y="2360438"/>
            <a:ext cx="3974434" cy="213712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76E48DB-996F-44DD-197E-273F76D6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82" y="4768867"/>
            <a:ext cx="3974433" cy="18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45DF3-CECF-1B38-6F45-C3D8B140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IN" sz="5600" dirty="0">
                <a:solidFill>
                  <a:schemeClr val="bg1"/>
                </a:solidFill>
              </a:rPr>
              <a:t>Random Forest Classification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5B64-8B65-8E2C-509B-81D47298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8063"/>
            <a:ext cx="5231946" cy="4516516"/>
          </a:xfrm>
        </p:spPr>
        <p:txBody>
          <a:bodyPr anchor="ctr">
            <a:normAutofit/>
          </a:bodyPr>
          <a:lstStyle/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have used the Random Forest Classification model from the </a:t>
            </a:r>
            <a:r>
              <a:rPr lang="en-GB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GB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library and trained the model with a max depth of 5. We used the model on the test data and predicted the result. </a:t>
            </a:r>
          </a:p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Random Forest Classification has an accuracy of almost 81.5 % on predicting the result based on the test data, when compared to the actual data. </a:t>
            </a:r>
          </a:p>
          <a:p>
            <a:pPr marL="609442" lvl="0" indent="-45720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also observe that the URL Length was the most important feature for classification.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6BB6B8BE-8D8F-B6DC-C819-5D54330C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50" y="2168063"/>
            <a:ext cx="3818321" cy="200635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B0FD42E-D97A-4C2C-191F-2C29DF5E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97" y="4476284"/>
            <a:ext cx="3847873" cy="18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69E90-C2E3-B0DE-CA72-14F4B454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IN" sz="5100" dirty="0">
                <a:solidFill>
                  <a:schemeClr val="bg1"/>
                </a:solidFill>
              </a:rPr>
              <a:t>Multilayer Perceptron’s (MLP)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B044-2BF3-8F83-251A-2169AA34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5820652" cy="3870793"/>
          </a:xfrm>
        </p:spPr>
        <p:txBody>
          <a:bodyPr>
            <a:normAutofit fontScale="92500"/>
          </a:bodyPr>
          <a:lstStyle/>
          <a:p>
            <a:pPr marL="60325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MLPClassifier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relies on an underlying Neural Network to perform the task of classification. </a:t>
            </a:r>
          </a:p>
          <a:p>
            <a:pPr marL="60325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the multilayer perceptron artificial neural network from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sklearn.neural_network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we have used the MLP Classifier to classify the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legitimate and phishing by training the model and then predicting the result of the test data.</a:t>
            </a:r>
          </a:p>
          <a:p>
            <a:pPr marL="603250" lvl="0" indent="-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accuracy of the model was found to be 85.1% better than both the decision tree and the random forest classification models.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332FD1DF-8634-783F-193D-AA62BEBB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85" y="2448513"/>
            <a:ext cx="3748909" cy="217751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75CFE4B-62B6-45ED-8FE5-1D2C006C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85" y="4722861"/>
            <a:ext cx="3748908" cy="19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92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829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Georgia</vt:lpstr>
      <vt:lpstr>Sitka Banner</vt:lpstr>
      <vt:lpstr>HeadlinesVTI</vt:lpstr>
      <vt:lpstr>Fraudulent website Detection using Machine Learning </vt:lpstr>
      <vt:lpstr>Problem Statement</vt:lpstr>
      <vt:lpstr>Data Collection and Feature Extraction </vt:lpstr>
      <vt:lpstr>Features Extracted: </vt:lpstr>
      <vt:lpstr>Histogram</vt:lpstr>
      <vt:lpstr>Decision Tree Model </vt:lpstr>
      <vt:lpstr>Decision Tree Model With Hyper Parameter Tuning </vt:lpstr>
      <vt:lpstr>Random Forest Classification</vt:lpstr>
      <vt:lpstr>Multilayer Perceptron’s (MLP)</vt:lpstr>
      <vt:lpstr>XGBoost Classifier </vt:lpstr>
      <vt:lpstr>Support Vector Machines (SVM)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website checker using Machine Learning </dc:title>
  <dc:creator>Rajesh Chinnaga</dc:creator>
  <cp:lastModifiedBy>Rajesh Chinnaga</cp:lastModifiedBy>
  <cp:revision>62</cp:revision>
  <dcterms:created xsi:type="dcterms:W3CDTF">2022-08-07T00:41:17Z</dcterms:created>
  <dcterms:modified xsi:type="dcterms:W3CDTF">2022-08-22T01:15:36Z</dcterms:modified>
</cp:coreProperties>
</file>