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60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9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260C3-8739-944D-9E2A-5310CB64FC3F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113EA-54FE-5C46-9D5A-E371704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now used as</a:t>
            </a:r>
            <a:r>
              <a:rPr lang="en-US" baseline="0" dirty="0" smtClean="0"/>
              <a:t> backend language(Node), and for visualization (D3). Understanding of data structures is necessary to write efficient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2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 Property</a:t>
            </a:r>
          </a:p>
          <a:p>
            <a:r>
              <a:rPr lang="en-US" dirty="0" smtClean="0"/>
              <a:t>Finding</a:t>
            </a:r>
            <a:r>
              <a:rPr lang="en-US" baseline="0" dirty="0" smtClean="0"/>
              <a:t> smallest element</a:t>
            </a:r>
          </a:p>
          <a:p>
            <a:r>
              <a:rPr lang="en-US" baseline="0" dirty="0" smtClean="0"/>
              <a:t>Removing smallest element – </a:t>
            </a:r>
            <a:r>
              <a:rPr lang="en-US" baseline="0" dirty="0" err="1" smtClean="0"/>
              <a:t>reheapify</a:t>
            </a:r>
            <a:endParaRPr lang="en-US" baseline="0" dirty="0" smtClean="0"/>
          </a:p>
          <a:p>
            <a:r>
              <a:rPr lang="en-US" baseline="0" dirty="0" smtClean="0"/>
              <a:t>Time complexity</a:t>
            </a:r>
          </a:p>
          <a:p>
            <a:r>
              <a:rPr lang="en-US" baseline="0" dirty="0" smtClean="0"/>
              <a:t>Inserting</a:t>
            </a:r>
          </a:p>
          <a:p>
            <a:r>
              <a:rPr lang="en-US" baseline="0" dirty="0" smtClean="0"/>
              <a:t>Priority Queue – implemented as binary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0=0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1000=1000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undefined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undefined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san_francisco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value=CA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seattle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value=WA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portland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value=OR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smtClean="0"/>
              <a:t>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7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r>
              <a:rPr lang="en-US" dirty="0" smtClean="0"/>
              <a:t>Binary</a:t>
            </a:r>
            <a:r>
              <a:rPr lang="en-US" baseline="0" dirty="0" smtClean="0"/>
              <a:t> search</a:t>
            </a:r>
          </a:p>
          <a:p>
            <a:r>
              <a:rPr lang="en-US" baseline="0" dirty="0" smtClean="0"/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113EA-54FE-5C46-9D5A-E3717047D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8/19/14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uriciosantos/bucke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anu.edu.au/~bdm/tree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uter-sc-data-structures-and-algorithms/%23/" TargetMode="External"/><Relationship Id="rId4" Type="http://schemas.openxmlformats.org/officeDocument/2006/relationships/hyperlink" Target="http://www.comp.nus.edu.sg/~stevenha/visualization/index.html" TargetMode="External"/><Relationship Id="rId5" Type="http://schemas.openxmlformats.org/officeDocument/2006/relationships/hyperlink" Target="https://github.com/mauriciosantos/buckets/" TargetMode="External"/><Relationship Id="rId6" Type="http://schemas.openxmlformats.org/officeDocument/2006/relationships/hyperlink" Target="https://developer.mozilla.org/en-US/docs/Web/JavaScript/Reference/Global_Objects/S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aplin.com/2012/01/13/javascript-is-hard-part-1-you-cant-trust-array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with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Rajesh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8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state is a city in</a:t>
            </a:r>
          </a:p>
          <a:p>
            <a:r>
              <a:rPr lang="en-US" dirty="0" smtClean="0"/>
              <a:t>Array </a:t>
            </a:r>
            <a:r>
              <a:rPr lang="en-US" dirty="0" err="1" smtClean="0"/>
              <a:t>vs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Constant time lookup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8480" y="3175001"/>
            <a:ext cx="8229600" cy="30327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map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{}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map[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 smtClean="0">
                <a:solidFill>
                  <a:srgbClr val="8F9D6A"/>
                </a:solidFill>
                <a:latin typeface="Menlo Regular"/>
                <a:ea typeface="Times New Roman"/>
              </a:rPr>
              <a:t>san_francisco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"CA"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map[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 smtClean="0">
                <a:solidFill>
                  <a:srgbClr val="8F9D6A"/>
                </a:solidFill>
                <a:latin typeface="Menlo Regular"/>
                <a:ea typeface="Times New Roman"/>
              </a:rPr>
              <a:t>seattle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"WA"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map[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 smtClean="0">
                <a:solidFill>
                  <a:srgbClr val="8F9D6A"/>
                </a:solidFill>
                <a:latin typeface="Menlo Regular"/>
                <a:ea typeface="Times New Roman"/>
              </a:rPr>
              <a:t>portland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"OR"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key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in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map) {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"key="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key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 value="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map[key])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>
              <a:latin typeface="Times New Roman"/>
              <a:ea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9280" y="1767840"/>
            <a:ext cx="1117600" cy="325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seattle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9280" y="2346960"/>
            <a:ext cx="1117600" cy="325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portland</a:t>
            </a:r>
            <a:endParaRPr lang="en-US" dirty="0"/>
          </a:p>
        </p:txBody>
      </p:sp>
      <p:cxnSp>
        <p:nvCxnSpPr>
          <p:cNvPr id="8" name="Curved Connector 7"/>
          <p:cNvCxnSpPr>
            <a:stCxn id="3" idx="3"/>
          </p:cNvCxnSpPr>
          <p:nvPr/>
        </p:nvCxnSpPr>
        <p:spPr>
          <a:xfrm flipV="1">
            <a:off x="6786880" y="1767840"/>
            <a:ext cx="1188720" cy="16256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75600" y="1600200"/>
            <a:ext cx="579120" cy="33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5600" y="2672080"/>
            <a:ext cx="579120" cy="33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12" name="Curved Connector 11"/>
          <p:cNvCxnSpPr>
            <a:stCxn id="7" idx="3"/>
            <a:endCxn id="10" idx="1"/>
          </p:cNvCxnSpPr>
          <p:nvPr/>
        </p:nvCxnSpPr>
        <p:spPr>
          <a:xfrm>
            <a:off x="6786880" y="2509520"/>
            <a:ext cx="1188720" cy="32766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ECMAScript6 has native support</a:t>
            </a:r>
          </a:p>
          <a:p>
            <a:pPr lvl="1"/>
            <a:r>
              <a:rPr lang="en-US" dirty="0" smtClean="0"/>
              <a:t>Not supported by all browsers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/en-US/docs/Web/JavaScript/Reference/</a:t>
            </a:r>
            <a:r>
              <a:rPr lang="en-US" dirty="0" err="1"/>
              <a:t>Global_Objects</a:t>
            </a:r>
            <a:r>
              <a:rPr lang="en-US" dirty="0"/>
              <a:t>/Map</a:t>
            </a:r>
          </a:p>
        </p:txBody>
      </p:sp>
    </p:spTree>
    <p:extLst>
      <p:ext uri="{BB962C8B-B14F-4D97-AF65-F5344CB8AC3E}">
        <p14:creationId xmlns:p14="http://schemas.microsoft.com/office/powerpoint/2010/main" val="39273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84200"/>
          </a:xfrm>
        </p:spPr>
        <p:txBody>
          <a:bodyPr/>
          <a:lstStyle/>
          <a:p>
            <a:r>
              <a:rPr lang="en-US" dirty="0" smtClean="0"/>
              <a:t>Last in first out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43480"/>
            <a:ext cx="8229600" cy="323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520" y="2443480"/>
            <a:ext cx="5405120" cy="2862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stack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2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3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stack.pop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())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3120" y="4947920"/>
            <a:ext cx="1503680" cy="357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3120" y="4590038"/>
            <a:ext cx="1503680" cy="357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83120" y="4209554"/>
            <a:ext cx="1503680" cy="357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83120" y="3844826"/>
            <a:ext cx="1503680" cy="3578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Curved Connector 12"/>
          <p:cNvCxnSpPr>
            <a:stCxn id="11" idx="0"/>
          </p:cNvCxnSpPr>
          <p:nvPr/>
        </p:nvCxnSpPr>
        <p:spPr>
          <a:xfrm rot="16200000" flipV="1">
            <a:off x="7089507" y="2999373"/>
            <a:ext cx="552986" cy="11379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1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5959"/>
          </a:xfrm>
        </p:spPr>
        <p:txBody>
          <a:bodyPr/>
          <a:lstStyle/>
          <a:p>
            <a:r>
              <a:rPr lang="en-US" dirty="0" smtClean="0"/>
              <a:t>First In First 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3196719"/>
            <a:ext cx="5364480" cy="2862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queue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2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3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queue.push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queue.shift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())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240" y="2499360"/>
            <a:ext cx="660400" cy="294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4640" y="2499360"/>
            <a:ext cx="660400" cy="294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25040" y="2499360"/>
            <a:ext cx="660400" cy="294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85440" y="2499360"/>
            <a:ext cx="660400" cy="294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Curved Connector 9"/>
          <p:cNvCxnSpPr>
            <a:stCxn id="5" idx="1"/>
          </p:cNvCxnSpPr>
          <p:nvPr/>
        </p:nvCxnSpPr>
        <p:spPr>
          <a:xfrm rot="10800000" flipV="1">
            <a:off x="457200" y="2646680"/>
            <a:ext cx="447040" cy="7264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707641"/>
            <a:ext cx="8331200" cy="3327400"/>
          </a:xfrm>
          <a:solidFill>
            <a:schemeClr val="tx1"/>
          </a:solidFill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{}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>
                <a:solidFill>
                  <a:srgbClr val="8F9D6A"/>
                </a:solidFill>
                <a:latin typeface="Menlo Regular"/>
                <a:ea typeface="Times New Roman"/>
              </a:rPr>
              <a:t>san_francisco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true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>
                <a:solidFill>
                  <a:srgbClr val="8F9D6A"/>
                </a:solidFill>
                <a:latin typeface="Menlo Regular"/>
                <a:ea typeface="Times New Roman"/>
              </a:rPr>
              <a:t>seattle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true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>
                <a:solidFill>
                  <a:srgbClr val="8F9D6A"/>
                </a:solidFill>
                <a:latin typeface="Menlo Regular"/>
                <a:ea typeface="Times New Roman"/>
              </a:rPr>
              <a:t>portland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true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9B859D"/>
                </a:solidFill>
                <a:latin typeface="Menlo Regular"/>
                <a:ea typeface="Times New Roman"/>
              </a:rPr>
              <a:t>Object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.keys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)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.length)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 smtClean="0">
              <a:solidFill>
                <a:srgbClr val="CDA869"/>
              </a:solidFill>
              <a:latin typeface="Menlo Regular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delete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 err="1">
                <a:solidFill>
                  <a:srgbClr val="8F9D6A"/>
                </a:solidFill>
                <a:latin typeface="Menlo Regular"/>
                <a:ea typeface="Times New Roman"/>
              </a:rPr>
              <a:t>san_francisco</a:t>
            </a:r>
            <a:r>
              <a:rPr lang="en-US" dirty="0">
                <a:solidFill>
                  <a:srgbClr val="8F9D6A"/>
                </a:solidFill>
                <a:latin typeface="Menlo Regular"/>
                <a:ea typeface="Times New Roman"/>
              </a:rPr>
              <a:t>"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9B859D"/>
                </a:solidFill>
                <a:latin typeface="Menlo Regular"/>
                <a:ea typeface="Times New Roman"/>
              </a:rPr>
              <a:t>Object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.keys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westCoastCities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)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.length)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50240" y="1600200"/>
            <a:ext cx="8107680" cy="10312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6160" y="1727200"/>
            <a:ext cx="205232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seattle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4560" y="1727200"/>
            <a:ext cx="205232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portland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4720" y="2184400"/>
            <a:ext cx="205232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San_francisco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..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ECMAScript6 has native support</a:t>
            </a:r>
          </a:p>
          <a:p>
            <a:pPr lvl="1"/>
            <a:r>
              <a:rPr lang="en-US" dirty="0"/>
              <a:t>Not supported by all browsers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/en-US/docs/Web/JavaScript/Reference/</a:t>
            </a:r>
            <a:r>
              <a:rPr lang="en-US" dirty="0" err="1"/>
              <a:t>Global_Objects</a:t>
            </a:r>
            <a:r>
              <a:rPr lang="en-US" dirty="0" smtClean="0"/>
              <a:t>/Set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6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97680" y="1971040"/>
            <a:ext cx="88392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640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9092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87960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1351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74879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5"/>
            <a:endCxn id="8" idx="1"/>
          </p:cNvCxnSpPr>
          <p:nvPr/>
        </p:nvCxnSpPr>
        <p:spPr>
          <a:xfrm>
            <a:off x="5052153" y="2673480"/>
            <a:ext cx="1159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7" idx="7"/>
          </p:cNvCxnSpPr>
          <p:nvPr/>
        </p:nvCxnSpPr>
        <p:spPr>
          <a:xfrm flipH="1">
            <a:off x="3648840" y="2673480"/>
            <a:ext cx="778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0"/>
          </p:cNvCxnSpPr>
          <p:nvPr/>
        </p:nvCxnSpPr>
        <p:spPr>
          <a:xfrm flipH="1">
            <a:off x="2291080" y="3933321"/>
            <a:ext cx="7758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10" idx="1"/>
          </p:cNvCxnSpPr>
          <p:nvPr/>
        </p:nvCxnSpPr>
        <p:spPr>
          <a:xfrm>
            <a:off x="3648840" y="3933321"/>
            <a:ext cx="606800" cy="102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  <a:endCxn id="11" idx="0"/>
          </p:cNvCxnSpPr>
          <p:nvPr/>
        </p:nvCxnSpPr>
        <p:spPr>
          <a:xfrm>
            <a:off x="6793360" y="3933321"/>
            <a:ext cx="11060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2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97680" y="1971040"/>
            <a:ext cx="88392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10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94640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09092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87960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1351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715264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5052153" y="2673480"/>
            <a:ext cx="1159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648840" y="2673480"/>
            <a:ext cx="778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291080" y="3933321"/>
            <a:ext cx="7758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3648840" y="3933321"/>
            <a:ext cx="606800" cy="102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9" idx="0"/>
          </p:cNvCxnSpPr>
          <p:nvPr/>
        </p:nvCxnSpPr>
        <p:spPr>
          <a:xfrm>
            <a:off x="6793360" y="3933321"/>
            <a:ext cx="77076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6"/>
          <p:cNvSpPr txBox="1">
            <a:spLocks/>
          </p:cNvSpPr>
          <p:nvPr/>
        </p:nvSpPr>
        <p:spPr>
          <a:xfrm>
            <a:off x="54305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0"/>
          </p:cNvCxnSpPr>
          <p:nvPr/>
        </p:nvCxnSpPr>
        <p:spPr>
          <a:xfrm flipH="1">
            <a:off x="5842000" y="3933321"/>
            <a:ext cx="3694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5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97680" y="1971040"/>
            <a:ext cx="88392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white"/>
                </a:solidFill>
              </a:rPr>
              <a:t>3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94640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090920" y="323088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87960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1351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715264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5052153" y="2673480"/>
            <a:ext cx="1159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648840" y="2673480"/>
            <a:ext cx="778287" cy="677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291080" y="3933321"/>
            <a:ext cx="7758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3648840" y="3933321"/>
            <a:ext cx="606800" cy="102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9" idx="0"/>
          </p:cNvCxnSpPr>
          <p:nvPr/>
        </p:nvCxnSpPr>
        <p:spPr>
          <a:xfrm>
            <a:off x="6793360" y="3933321"/>
            <a:ext cx="77076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/>
          <p:cNvSpPr txBox="1">
            <a:spLocks/>
          </p:cNvSpPr>
          <p:nvPr/>
        </p:nvSpPr>
        <p:spPr>
          <a:xfrm>
            <a:off x="5430520" y="4836161"/>
            <a:ext cx="822960" cy="822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5" idx="0"/>
          </p:cNvCxnSpPr>
          <p:nvPr/>
        </p:nvCxnSpPr>
        <p:spPr>
          <a:xfrm flipH="1">
            <a:off x="5842000" y="3933321"/>
            <a:ext cx="369440" cy="90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7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https://github.com/mauriciosantos/buckets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felipernb</a:t>
            </a:r>
            <a:r>
              <a:rPr lang="en-US" dirty="0"/>
              <a:t>/</a:t>
            </a:r>
            <a:r>
              <a:rPr lang="en-US"/>
              <a:t>algorithms.js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1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Structures</a:t>
            </a:r>
            <a:endParaRPr lang="en-US" dirty="0"/>
          </a:p>
        </p:txBody>
      </p:sp>
      <p:pic>
        <p:nvPicPr>
          <p:cNvPr id="4" name="Content Placeholder 3" descr="D3.js-Log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992" b="-126992"/>
          <a:stretch>
            <a:fillRect/>
          </a:stretch>
        </p:blipFill>
        <p:spPr>
          <a:xfrm>
            <a:off x="5639849" y="2001210"/>
            <a:ext cx="2448744" cy="1346715"/>
          </a:xfrm>
        </p:spPr>
      </p:pic>
      <p:pic>
        <p:nvPicPr>
          <p:cNvPr id="5" name="Picture 4" descr="logo_nodej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298700"/>
            <a:ext cx="2232930" cy="7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99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http://cs.anu.edu.au/~bdm/</a:t>
            </a:r>
            <a:r>
              <a:rPr lang="en-US" dirty="0" smtClean="0">
                <a:hlinkClick r:id="rId2"/>
              </a:rPr>
              <a:t>tree.png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comjnl.oxfordjournals.org</a:t>
            </a:r>
            <a:r>
              <a:rPr lang="en-US" dirty="0"/>
              <a:t>/content/51/2/216/F1.large.jpg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7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Javascript : The Good Parts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://blog.caplin.com/2012/01/13/javascript-is-hard-part-1-you-cant-trust-arrays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https://www.coursera.org/course/algo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://www.udemy.com/computer-sc-data-structures-and-algorithms/#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http://www.comp.nus.edu.sg/~stevenha/visualization/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https://github.com/mauriciosantos/buckets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https://developer.mozilla.org/en-US/docs/Web/JavaScript/Reference/Global_Objects/</a:t>
            </a:r>
            <a:r>
              <a:rPr lang="en-US" dirty="0" smtClean="0">
                <a:hlinkClick r:id="rId6"/>
              </a:rPr>
              <a:t>Set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11" y="228838"/>
            <a:ext cx="6384997" cy="63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1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6795"/>
          </a:xfrm>
        </p:spPr>
        <p:txBody>
          <a:bodyPr/>
          <a:lstStyle/>
          <a:p>
            <a:r>
              <a:rPr lang="en-US" dirty="0" smtClean="0"/>
              <a:t>Log(n)</a:t>
            </a:r>
            <a:endParaRPr lang="en-US" dirty="0"/>
          </a:p>
        </p:txBody>
      </p:sp>
      <p:pic>
        <p:nvPicPr>
          <p:cNvPr id="36" name="Picture 35" descr="tree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634"/>
            <a:ext cx="9144000" cy="52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97783"/>
            <a:ext cx="8229600" cy="1950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sz="2000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myArray.length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 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sz="2000" dirty="0" smtClean="0">
                <a:solidFill>
                  <a:srgbClr val="CF6A4C"/>
                </a:solidFill>
                <a:latin typeface="Menlo Regular"/>
                <a:ea typeface="Times New Roman"/>
              </a:rPr>
              <a:t>100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sz="2000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sz="2000" dirty="0" smtClean="0">
                <a:solidFill>
                  <a:srgbClr val="CF6A4C"/>
                </a:solidFill>
                <a:latin typeface="Menlo Regular"/>
                <a:ea typeface="Times New Roman"/>
              </a:rPr>
              <a:t>true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sz="2000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myArray.length</a:t>
            </a:r>
            <a:r>
              <a:rPr lang="en-US" sz="2000" dirty="0" smtClean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400" dirty="0" smtClean="0">
              <a:latin typeface="Times New Roman"/>
              <a:ea typeface="Times New Roman"/>
            </a:endParaRPr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60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2843"/>
          </a:xfrm>
        </p:spPr>
        <p:txBody>
          <a:bodyPr/>
          <a:lstStyle/>
          <a:p>
            <a:r>
              <a:rPr lang="en-US" dirty="0" smtClean="0"/>
              <a:t>Enumeration of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in does not guarantee order of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618531"/>
            <a:ext cx="8229600" cy="24960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in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   </a:t>
            </a:r>
            <a:r>
              <a:rPr lang="en-US" dirty="0" smtClean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"index 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8F9D6A"/>
                </a:solidFill>
                <a:latin typeface="Menlo Regular"/>
                <a:ea typeface="Times New Roman"/>
              </a:rPr>
              <a:t>"="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+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err="1" smtClean="0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]);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4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of </a:t>
            </a:r>
            <a:r>
              <a:rPr lang="en-US" dirty="0" smtClean="0"/>
              <a:t>Array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331720"/>
            <a:ext cx="8483600" cy="2067559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1000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dirty="0" smtClean="0">
              <a:solidFill>
                <a:srgbClr val="CDA869"/>
              </a:solidFill>
              <a:latin typeface="Menlo Regular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smtClean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myArray.length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myArray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[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])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9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</p:spPr>
        <p:txBody>
          <a:bodyPr/>
          <a:lstStyle/>
          <a:p>
            <a:r>
              <a:rPr lang="en-US" dirty="0" smtClean="0"/>
              <a:t>Multi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520"/>
            <a:ext cx="8229600" cy="427736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function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9B703F"/>
                </a:solidFill>
                <a:latin typeface="Menlo Regular"/>
                <a:ea typeface="Times New Roman"/>
              </a:rPr>
              <a:t>matrix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>
                <a:solidFill>
                  <a:srgbClr val="7587A6"/>
                </a:solidFill>
                <a:latin typeface="Menlo Regular"/>
                <a:ea typeface="Times New Roman"/>
              </a:rPr>
              <a:t>m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7587A6"/>
                </a:solidFill>
                <a:latin typeface="Menlo Regular"/>
                <a:ea typeface="Times New Roman"/>
              </a:rPr>
              <a:t>n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7587A6"/>
                </a:solidFill>
                <a:latin typeface="Menlo Regular"/>
                <a:ea typeface="Times New Roman"/>
              </a:rPr>
              <a:t>initial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j, a, mat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m; 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a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[]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for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(j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 j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&lt;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n; j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+=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 {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  a[j]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initial;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}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  mat[</a:t>
            </a:r>
            <a:r>
              <a:rPr lang="en-US" dirty="0" err="1">
                <a:solidFill>
                  <a:srgbClr val="F8F8F8"/>
                </a:solidFill>
                <a:latin typeface="Menlo Regular"/>
                <a:ea typeface="Times New Roman"/>
              </a:rPr>
              <a:t>i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a;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}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return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mat;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}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9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92160" cy="1600200"/>
          </a:xfrm>
        </p:spPr>
        <p:txBody>
          <a:bodyPr/>
          <a:lstStyle/>
          <a:p>
            <a:r>
              <a:rPr lang="en-US" dirty="0" smtClean="0"/>
              <a:t>Multi Dimensional Array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8601"/>
            <a:ext cx="8229600" cy="1386839"/>
          </a:xfrm>
          <a:solidFill>
            <a:schemeClr val="tx1"/>
          </a:solidFill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9EE98"/>
                </a:solidFill>
                <a:latin typeface="Menlo Regular"/>
                <a:ea typeface="Times New Roman"/>
              </a:rPr>
              <a:t>var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mat4_3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matrix(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3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,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0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);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mat4_3[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2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][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1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] </a:t>
            </a:r>
            <a:r>
              <a:rPr lang="en-US" dirty="0">
                <a:solidFill>
                  <a:srgbClr val="CDA869"/>
                </a:solidFill>
                <a:latin typeface="Menlo Regular"/>
                <a:ea typeface="Times New Roman"/>
              </a:rPr>
              <a:t>=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 </a:t>
            </a:r>
            <a:r>
              <a:rPr lang="en-US" dirty="0">
                <a:solidFill>
                  <a:srgbClr val="CF6A4C"/>
                </a:solidFill>
                <a:latin typeface="Menlo Regular"/>
                <a:ea typeface="Times New Roman"/>
              </a:rPr>
              <a:t>4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;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DAD085"/>
                </a:solidFill>
                <a:latin typeface="Menlo Regular"/>
                <a:ea typeface="Times New Roman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Menlo Regular"/>
                <a:ea typeface="Times New Roman"/>
              </a:rPr>
              <a:t>(mat4_3);</a:t>
            </a:r>
            <a:endParaRPr lang="en-US" sz="1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2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2977</TotalTime>
  <Words>759</Words>
  <Application>Microsoft Macintosh PowerPoint</Application>
  <PresentationFormat>On-screen Show (4:3)</PresentationFormat>
  <Paragraphs>192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Data Structures with Javascript</vt:lpstr>
      <vt:lpstr>Why Data Structures</vt:lpstr>
      <vt:lpstr>PowerPoint Presentation</vt:lpstr>
      <vt:lpstr>Log(n)</vt:lpstr>
      <vt:lpstr>Array in Javascript</vt:lpstr>
      <vt:lpstr>Enumeration of Array</vt:lpstr>
      <vt:lpstr>Enumeration of Array ..</vt:lpstr>
      <vt:lpstr>Multi Dimensional Arrays</vt:lpstr>
      <vt:lpstr>Multi Dimensional Array ..</vt:lpstr>
      <vt:lpstr>Map</vt:lpstr>
      <vt:lpstr>Map ...</vt:lpstr>
      <vt:lpstr>Stack</vt:lpstr>
      <vt:lpstr>Queue</vt:lpstr>
      <vt:lpstr>Set</vt:lpstr>
      <vt:lpstr>Set .. </vt:lpstr>
      <vt:lpstr>Binary Tree</vt:lpstr>
      <vt:lpstr>Binary Search Tree</vt:lpstr>
      <vt:lpstr>Binary Heap</vt:lpstr>
      <vt:lpstr>Implementations</vt:lpstr>
      <vt:lpstr>Image Credits</vt:lpstr>
      <vt:lpstr>References</vt:lpstr>
    </vt:vector>
  </TitlesOfParts>
  <Company>Walmart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with Javascript</dc:title>
  <dc:creator>Walmart Associate</dc:creator>
  <cp:lastModifiedBy>Walmart Associate</cp:lastModifiedBy>
  <cp:revision>37</cp:revision>
  <dcterms:created xsi:type="dcterms:W3CDTF">2014-08-16T21:31:25Z</dcterms:created>
  <dcterms:modified xsi:type="dcterms:W3CDTF">2014-08-21T04:48:00Z</dcterms:modified>
</cp:coreProperties>
</file>