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168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260C3-8739-944D-9E2A-5310CB64FC3F}" type="datetimeFigureOut">
              <a:rPr lang="en-US" smtClean="0"/>
              <a:t>8/16/14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113EA-54FE-5C46-9D5A-E3717047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is now used as</a:t>
            </a:r>
            <a:r>
              <a:rPr lang="en-US" baseline="0" dirty="0" smtClean="0"/>
              <a:t> backend language(Node), and for visualization (D3). Understanding of data structures is necessary to write efficient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6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</a:t>
            </a:r>
          </a:p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 0=0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 1000=1000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16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undefined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undefined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77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san_francisco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value=CA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seattle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value=WA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portland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value=OR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8/16/14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8/16/14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8/16/14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8/16/14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8/16/14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8/16/14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8/16/14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8/16/14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8/16/14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anu.edu.au/~bdm/tree.p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aplin.com/2012/01/13/javascript-is-hard-part-1-you-cant-trust-arrays/" TargetMode="External"/><Relationship Id="rId3" Type="http://schemas.openxmlformats.org/officeDocument/2006/relationships/hyperlink" Target="https://www.udemy.com/computer-sc-data-structures-and-algorithms/%23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with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Rajesh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83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state is a city in</a:t>
            </a:r>
          </a:p>
          <a:p>
            <a:r>
              <a:rPr lang="en-US" dirty="0" smtClean="0"/>
              <a:t>Array </a:t>
            </a:r>
            <a:r>
              <a:rPr lang="en-US" dirty="0" err="1" smtClean="0"/>
              <a:t>vs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Constant time lookup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8480" y="3175001"/>
            <a:ext cx="8229600" cy="303276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map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{}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map[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err="1" smtClean="0">
                <a:solidFill>
                  <a:srgbClr val="8F9D6A"/>
                </a:solidFill>
                <a:latin typeface="Menlo Regular"/>
                <a:ea typeface="Times New Roman"/>
              </a:rPr>
              <a:t>san_francisco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"CA"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map[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err="1" smtClean="0">
                <a:solidFill>
                  <a:srgbClr val="8F9D6A"/>
                </a:solidFill>
                <a:latin typeface="Menlo Regular"/>
                <a:ea typeface="Times New Roman"/>
              </a:rPr>
              <a:t>seattle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"WA"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map[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err="1" smtClean="0">
                <a:solidFill>
                  <a:srgbClr val="8F9D6A"/>
                </a:solidFill>
                <a:latin typeface="Menlo Regular"/>
                <a:ea typeface="Times New Roman"/>
              </a:rPr>
              <a:t>portland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"OR"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 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for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smtClean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key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in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map) {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 </a:t>
            </a:r>
            <a:r>
              <a:rPr lang="en-US" dirty="0" smtClean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"key="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+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key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+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 value="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+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map[key])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}</a:t>
            </a:r>
            <a:endParaRPr lang="en-US" sz="16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87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http://cs.anu.edu.au/~bdm/</a:t>
            </a:r>
            <a:r>
              <a:rPr lang="en-US" dirty="0" smtClean="0">
                <a:hlinkClick r:id="rId2"/>
              </a:rPr>
              <a:t>tree.png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comjnl.oxfordjournals.org</a:t>
            </a:r>
            <a:r>
              <a:rPr lang="en-US" dirty="0"/>
              <a:t>/content/51/2/216/F1.large.jpg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7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Javascript : The Good Parts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://blog.caplin.com/2012/01/13/javascript-is-hard-part-1-you-cant-trust-arrays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https://www.coursera.org/course/algo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://www.udemy.com/computer-sc-data-structures-and-algorithms/#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7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Structures</a:t>
            </a:r>
            <a:endParaRPr lang="en-US" dirty="0"/>
          </a:p>
        </p:txBody>
      </p:sp>
      <p:pic>
        <p:nvPicPr>
          <p:cNvPr id="4" name="Content Placeholder 3" descr="D3.js-Logo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992" b="-126992"/>
          <a:stretch>
            <a:fillRect/>
          </a:stretch>
        </p:blipFill>
        <p:spPr>
          <a:xfrm>
            <a:off x="5639849" y="2001210"/>
            <a:ext cx="2448744" cy="1346715"/>
          </a:xfrm>
        </p:spPr>
      </p:pic>
      <p:pic>
        <p:nvPicPr>
          <p:cNvPr id="5" name="Picture 4" descr="logo_nodej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298700"/>
            <a:ext cx="2232930" cy="76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9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11" y="228838"/>
            <a:ext cx="6384997" cy="638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1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6795"/>
          </a:xfrm>
        </p:spPr>
        <p:txBody>
          <a:bodyPr/>
          <a:lstStyle/>
          <a:p>
            <a:r>
              <a:rPr lang="en-US" dirty="0" smtClean="0"/>
              <a:t>Log(n)</a:t>
            </a:r>
            <a:endParaRPr lang="en-US" dirty="0"/>
          </a:p>
        </p:txBody>
      </p:sp>
      <p:pic>
        <p:nvPicPr>
          <p:cNvPr id="36" name="Picture 35" descr="tree.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634"/>
            <a:ext cx="9144000" cy="52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5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997783"/>
            <a:ext cx="8229600" cy="19501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sz="2000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sz="2000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 [];</a:t>
            </a:r>
            <a:endParaRPr lang="en-US" sz="14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sz="2000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myArray.length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4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 </a:t>
            </a:r>
            <a:endParaRPr lang="en-US" sz="14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sz="2000" dirty="0" smtClean="0">
                <a:solidFill>
                  <a:srgbClr val="CF6A4C"/>
                </a:solidFill>
                <a:latin typeface="Menlo Regular"/>
                <a:ea typeface="Times New Roman"/>
              </a:rPr>
              <a:t>100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sz="2000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sz="2000" dirty="0" smtClean="0">
                <a:solidFill>
                  <a:srgbClr val="CF6A4C"/>
                </a:solidFill>
                <a:latin typeface="Menlo Regular"/>
                <a:ea typeface="Times New Roman"/>
              </a:rPr>
              <a:t>true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;</a:t>
            </a:r>
            <a:endParaRPr lang="en-US" sz="14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sz="2000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myArray.length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400" dirty="0" smtClean="0">
              <a:latin typeface="Times New Roman"/>
              <a:ea typeface="Times New Roman"/>
            </a:endParaRPr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260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2843"/>
          </a:xfrm>
        </p:spPr>
        <p:txBody>
          <a:bodyPr/>
          <a:lstStyle/>
          <a:p>
            <a:r>
              <a:rPr lang="en-US" dirty="0" smtClean="0"/>
              <a:t>Enumeration of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in does not guarantee order of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618531"/>
            <a:ext cx="8229600" cy="249600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[];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 smtClean="0">
                <a:solidFill>
                  <a:srgbClr val="CF6A4C"/>
                </a:solidFill>
                <a:latin typeface="Menlo Regular"/>
                <a:ea typeface="Times New Roman"/>
              </a:rPr>
              <a:t>1000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F6A4C"/>
                </a:solidFill>
                <a:latin typeface="Menlo Regular"/>
                <a:ea typeface="Times New Roman"/>
              </a:rPr>
              <a:t>1000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;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 smtClean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;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for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smtClean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in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) {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   </a:t>
            </a:r>
            <a:r>
              <a:rPr lang="en-US" dirty="0" smtClean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"index "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+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+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"="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+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]);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}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4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 of </a:t>
            </a:r>
            <a:r>
              <a:rPr lang="en-US" dirty="0" smtClean="0"/>
              <a:t>Array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2331720"/>
            <a:ext cx="8483600" cy="2067559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[];</a:t>
            </a:r>
            <a:endParaRPr lang="en-US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1000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1000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</a:t>
            </a:r>
            <a:endParaRPr lang="en-US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dirty="0" smtClean="0">
              <a:solidFill>
                <a:srgbClr val="CDA869"/>
              </a:solidFill>
              <a:latin typeface="Menlo Regular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for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&lt;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myArray.length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+=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 {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</a:t>
            </a:r>
            <a:r>
              <a:rPr lang="en-US" dirty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])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}</a:t>
            </a:r>
            <a:endParaRPr lang="en-US" sz="16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9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</p:spPr>
        <p:txBody>
          <a:bodyPr/>
          <a:lstStyle/>
          <a:p>
            <a:r>
              <a:rPr lang="en-US" dirty="0" smtClean="0"/>
              <a:t>Multi 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520"/>
            <a:ext cx="8229600" cy="427736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9EE98"/>
                </a:solidFill>
                <a:latin typeface="Menlo Regular"/>
                <a:ea typeface="Times New Roman"/>
              </a:rPr>
              <a:t>function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9B703F"/>
                </a:solidFill>
                <a:latin typeface="Menlo Regular"/>
                <a:ea typeface="Times New Roman"/>
              </a:rPr>
              <a:t>matrix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>
                <a:solidFill>
                  <a:srgbClr val="7587A6"/>
                </a:solidFill>
                <a:latin typeface="Menlo Regular"/>
                <a:ea typeface="Times New Roman"/>
              </a:rPr>
              <a:t>m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, </a:t>
            </a:r>
            <a:r>
              <a:rPr lang="en-US" dirty="0">
                <a:solidFill>
                  <a:srgbClr val="7587A6"/>
                </a:solidFill>
                <a:latin typeface="Menlo Regular"/>
                <a:ea typeface="Times New Roman"/>
              </a:rPr>
              <a:t>n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, </a:t>
            </a:r>
            <a:r>
              <a:rPr lang="en-US" dirty="0">
                <a:solidFill>
                  <a:srgbClr val="7587A6"/>
                </a:solidFill>
                <a:latin typeface="Menlo Regular"/>
                <a:ea typeface="Times New Roman"/>
              </a:rPr>
              <a:t>initial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 {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</a:t>
            </a:r>
            <a:r>
              <a:rPr lang="en-US" dirty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, j, a, mat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[];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for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&lt;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m;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+=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 {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  a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[]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 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for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(j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 j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&lt;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n; j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+=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 {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    a[j]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initial;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  }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  mat[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a;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}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return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mat;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}</a:t>
            </a:r>
            <a:endParaRPr lang="en-US" sz="16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9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92160" cy="1600200"/>
          </a:xfrm>
        </p:spPr>
        <p:txBody>
          <a:bodyPr/>
          <a:lstStyle/>
          <a:p>
            <a:r>
              <a:rPr lang="en-US" dirty="0" smtClean="0"/>
              <a:t>Multi Dimensional Array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68601"/>
            <a:ext cx="8229600" cy="1386839"/>
          </a:xfrm>
          <a:solidFill>
            <a:schemeClr val="tx1"/>
          </a:solidFill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mat4_3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matrix(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4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,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3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,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mat4_3[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2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][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4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(mat4_3);</a:t>
            </a:r>
            <a:endParaRPr lang="en-US" sz="16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29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1297</TotalTime>
  <Words>469</Words>
  <Application>Microsoft Macintosh PowerPoint</Application>
  <PresentationFormat>On-screen Show (4:3)</PresentationFormat>
  <Paragraphs>82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Data Structures with Javascript</vt:lpstr>
      <vt:lpstr>Why Data Structures</vt:lpstr>
      <vt:lpstr>PowerPoint Presentation</vt:lpstr>
      <vt:lpstr>Log(n)</vt:lpstr>
      <vt:lpstr>Array in Javascript</vt:lpstr>
      <vt:lpstr>Enumeration of Array</vt:lpstr>
      <vt:lpstr>Enumeration of Array ..</vt:lpstr>
      <vt:lpstr>Multi Dimensional Arrays</vt:lpstr>
      <vt:lpstr>Multi Dimensional Array ..</vt:lpstr>
      <vt:lpstr>Map</vt:lpstr>
      <vt:lpstr>Image Credits</vt:lpstr>
      <vt:lpstr>References</vt:lpstr>
    </vt:vector>
  </TitlesOfParts>
  <Company>Walmart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with Javascript</dc:title>
  <dc:creator>Walmart Associate</dc:creator>
  <cp:lastModifiedBy>Walmart Associate</cp:lastModifiedBy>
  <cp:revision>16</cp:revision>
  <dcterms:created xsi:type="dcterms:W3CDTF">2014-08-16T21:31:25Z</dcterms:created>
  <dcterms:modified xsi:type="dcterms:W3CDTF">2014-08-17T19:08:56Z</dcterms:modified>
</cp:coreProperties>
</file>