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98C9-04FD-A048-8732-BEBAAF57D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C22D3-36F6-644D-8E13-47FB020AA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19FA-2835-C946-8B0F-77EC4497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68E5-40E0-A641-AA3C-1A8E1537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53DD-9EE0-AC43-85CA-B567E462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F0DC-BA83-2A4E-8A32-DC3551EB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52701-B019-2143-9993-6FC882E4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E8D6-571F-3849-A75C-E5A1C367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0454-F16A-C545-8356-0D6986EF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B0C7-03CE-4E41-96C1-E865AD1A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B307D-488E-0447-9638-330F7646E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958CB-39EC-B147-9DF0-FBCE5992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E9B8-2D33-2044-800C-3D1B2188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784E-8CFF-974A-9599-A8372E18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B61A-D944-9E4F-B09E-7678BC5D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28AA-C4E0-CE43-9005-967EE585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DA72-8904-6244-AD55-98B2F0CB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DF81-DF01-1041-ABD9-251639F7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AC2B-2588-3D45-9EB0-240FE736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9730-FD50-7A4D-B5C3-0956DD61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6224-AB05-5B4E-A6DD-429F42A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F944-DA43-7044-8FA7-1B03BDB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E2D9-FF72-5241-A00F-169940F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7A30-11A6-BB4E-933B-955AB962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2E5E8-77B8-C047-B860-6EFB1FF3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C37F-43F1-5D46-A32C-0F7A2C02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1B89-42D8-8A49-A536-65FCFB1E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5A819-61FA-8641-A9BF-760682D95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D5A4B-9758-EB4D-82F1-AD3F02CE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4D3D5-DEF2-5A44-9FFD-C5D4BF72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0284-4C0A-604E-9931-3EBD29FE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116E-B79E-3147-9B2F-1306AF2D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E08C-19C3-ED49-8098-9E77D15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A8893-9A02-6345-9FD2-D691D96E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48400-48D4-F942-8BE2-A841BF5B4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F7E93-9E2C-824E-BB23-E306A4737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8236-83FF-B645-A60D-48D6F063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3130B-642B-6743-9800-125C14B1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8C7C0-7E79-B042-821B-EAA801ED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1606-4FD9-C94B-92ED-2E263E34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B6304-2D9F-1E43-84E9-F4D1F396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578EA-326B-104C-BF78-306AD776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5C69-DC69-654C-923F-030DFFBE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8ACDD-14A7-BD45-B059-909E0D12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1ADE6-C5D7-5143-99E9-48E2028D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A052-F436-9747-95B6-6B908814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2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9E84-F36D-364B-85BC-18419066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80E6-F59E-4240-B18E-77C2A313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6CC4-DD52-7946-BC0C-5E4788BC5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CFD24-4B59-1D44-83C0-86CB2D53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516B-700B-1E4D-A9D2-26817D7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B84B8-EDA6-864D-B77D-99DBB829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FDD1-EDC1-DD49-A978-EBD25FB6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FE912-6760-2C4A-B957-84EC5973D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88822-CDC9-434F-BB9A-712898B3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5C8B-1C89-2E40-9648-BA201ED9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C233-C00A-F84B-9B80-8ABD1B8A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0EE2A-8124-C94F-8DC7-DAB406F0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992E9-F4FA-174C-9979-A13AE337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3085-D532-F547-8060-0469502C9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4909-C1C6-5C40-83F0-A86AA6EF1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C5BC-A61C-364F-96E7-88BECA336329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B27B-38F0-554F-8B16-99C489D3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8C7E-578D-6547-8A3E-5F4A1BD7C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3741-9A36-484E-8F8C-B82DEA3E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rchitecture/patterns/" TargetMode="External"/><Relationship Id="rId3" Type="http://schemas.openxmlformats.org/officeDocument/2006/relationships/hyperlink" Target="https://martinfowler.com/bliki/DDD_Aggregate.html" TargetMode="External"/><Relationship Id="rId7" Type="http://schemas.openxmlformats.org/officeDocument/2006/relationships/hyperlink" Target="https://docs.microsoft.com/en-us/dotnet/architecture/microservices/microservice-ddd-cqrs-patterns/ddd-oriented-microservice" TargetMode="External"/><Relationship Id="rId2" Type="http://schemas.openxmlformats.org/officeDocument/2006/relationships/hyperlink" Target="https://github.com/citerus/dddsample-core/tree/master/src/main/java/se/citerus/ddds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bliki/BoundedContext.html" TargetMode="External"/><Relationship Id="rId5" Type="http://schemas.openxmlformats.org/officeDocument/2006/relationships/hyperlink" Target="https://martinfowler.com/bliki/UbiquitousLanguage.html" TargetMode="External"/><Relationship Id="rId4" Type="http://schemas.openxmlformats.org/officeDocument/2006/relationships/hyperlink" Target="https://www.martinfowler.com/bliki/AnemicDomainMode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424A37-E189-8646-9B58-FA44E56D0D54}"/>
              </a:ext>
            </a:extLst>
          </p:cNvPr>
          <p:cNvSpPr txBox="1"/>
          <p:nvPr/>
        </p:nvSpPr>
        <p:spPr>
          <a:xfrm>
            <a:off x="2165350" y="2810470"/>
            <a:ext cx="786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20F0502020204030204" pitchFamily="34" charset="0"/>
                <a:cs typeface="Algerian" panose="020F0502020204030204" pitchFamily="34" charset="0"/>
              </a:rPr>
              <a:t>   Domain Driven Design Demo</a:t>
            </a:r>
          </a:p>
        </p:txBody>
      </p:sp>
    </p:spTree>
    <p:extLst>
      <p:ext uri="{BB962C8B-B14F-4D97-AF65-F5344CB8AC3E}">
        <p14:creationId xmlns:p14="http://schemas.microsoft.com/office/powerpoint/2010/main" val="206943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57554FE-3074-0A42-82BA-AD102736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5" y="183955"/>
            <a:ext cx="11050688" cy="76884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07E3D-67BF-1D47-A99C-F251CA089759}"/>
              </a:ext>
            </a:extLst>
          </p:cNvPr>
          <p:cNvSpPr txBox="1"/>
          <p:nvPr/>
        </p:nvSpPr>
        <p:spPr>
          <a:xfrm>
            <a:off x="347871" y="952801"/>
            <a:ext cx="5670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Anemic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Driven Design(DDD)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DDD Layers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78142-EE34-6D40-A0D0-3565AD8E89C4}"/>
              </a:ext>
            </a:extLst>
          </p:cNvPr>
          <p:cNvSpPr txBox="1"/>
          <p:nvPr/>
        </p:nvSpPr>
        <p:spPr>
          <a:xfrm>
            <a:off x="330420" y="3609753"/>
            <a:ext cx="4898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Bounded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Ubiquitous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Repositories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B506-F9DA-F54C-BEE6-64CF52592A39}"/>
              </a:ext>
            </a:extLst>
          </p:cNvPr>
          <p:cNvSpPr txBox="1"/>
          <p:nvPr/>
        </p:nvSpPr>
        <p:spPr>
          <a:xfrm>
            <a:off x="8150088" y="983974"/>
            <a:ext cx="34557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Design Patterns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Ports-Adapters Pattern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Aggregate Pattern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Factory Pattern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Anti-Corruption Layer Pattern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Command Pattern</a:t>
            </a:r>
            <a:endParaRPr lang="en-US" sz="16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6F7CB5B-2B4B-B54F-A436-76A0A07B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6" y="215129"/>
            <a:ext cx="11050688" cy="768845"/>
          </a:xfrm>
        </p:spPr>
        <p:txBody>
          <a:bodyPr/>
          <a:lstStyle/>
          <a:p>
            <a:r>
              <a:rPr lang="en-US"/>
              <a:t>Architecture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5E31C2-6592-6A4C-9D09-4068DB0A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10078"/>
            <a:ext cx="7397034" cy="546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44130A-BF41-F94C-888F-068DA5C9224A}"/>
              </a:ext>
            </a:extLst>
          </p:cNvPr>
          <p:cNvSpPr txBox="1"/>
          <p:nvPr/>
        </p:nvSpPr>
        <p:spPr>
          <a:xfrm>
            <a:off x="372140" y="3328321"/>
            <a:ext cx="105419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 patterns and principles for solving difficult problems in software and it helps in improving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in writing a testable and clear code that represents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Cons: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Additional effort required to adopt this software development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domain expertise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65D0C-A586-EA40-900F-7500E79D655E}"/>
              </a:ext>
            </a:extLst>
          </p:cNvPr>
          <p:cNvSpPr txBox="1"/>
          <p:nvPr/>
        </p:nvSpPr>
        <p:spPr>
          <a:xfrm>
            <a:off x="372140" y="307522"/>
            <a:ext cx="7293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vs Value Objects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 vs Aggregate Root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Service vs Domain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Port-Adapter vs Secondary Port-Adapters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E6A9F04-E45A-3A4C-BE4C-0E65EAAB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6" y="215129"/>
            <a:ext cx="11050688" cy="768845"/>
          </a:xfrm>
        </p:spPr>
        <p:txBody>
          <a:bodyPr/>
          <a:lstStyle/>
          <a:p>
            <a:r>
              <a:rPr lang="en-US" dirty="0"/>
              <a:t>Folder Structure</a:t>
            </a:r>
          </a:p>
        </p:txBody>
      </p:sp>
      <p:pic>
        <p:nvPicPr>
          <p:cNvPr id="5" name="Picture 4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412A1428-6928-EE4C-8EEB-1DFB6BFC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80" y="698500"/>
            <a:ext cx="2975919" cy="585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9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9DDDD-8E2D-BE4E-BF40-2495B403D948}"/>
              </a:ext>
            </a:extLst>
          </p:cNvPr>
          <p:cNvSpPr txBox="1"/>
          <p:nvPr/>
        </p:nvSpPr>
        <p:spPr>
          <a:xfrm>
            <a:off x="4762500" y="2505670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20F0502020204030204" pitchFamily="34" charset="0"/>
                <a:cs typeface="Algerian" panose="020F0502020204030204" pitchFamily="34" charset="0"/>
              </a:rPr>
              <a:t>   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1C386-C7DC-0045-BC4A-D527E3C8D295}"/>
              </a:ext>
            </a:extLst>
          </p:cNvPr>
          <p:cNvSpPr txBox="1"/>
          <p:nvPr/>
        </p:nvSpPr>
        <p:spPr>
          <a:xfrm>
            <a:off x="9152915" y="62688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(Liked</a:t>
            </a:r>
            <a:r>
              <a:rPr lang="en-US" dirty="0"/>
              <a:t> ? </a:t>
            </a:r>
            <a:r>
              <a:rPr lang="en-US" dirty="0">
                <a:solidFill>
                  <a:srgbClr val="00B050"/>
                </a:solidFill>
              </a:rPr>
              <a:t>Implement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Ignore)</a:t>
            </a:r>
          </a:p>
        </p:txBody>
      </p:sp>
    </p:spTree>
    <p:extLst>
      <p:ext uri="{BB962C8B-B14F-4D97-AF65-F5344CB8AC3E}">
        <p14:creationId xmlns:p14="http://schemas.microsoft.com/office/powerpoint/2010/main" val="140194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2347BE8-BF8D-C648-9D6C-4F1CBC2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6" y="215129"/>
            <a:ext cx="11050688" cy="76884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46862-E42B-1B46-AFFA-C810B1D00822}"/>
              </a:ext>
            </a:extLst>
          </p:cNvPr>
          <p:cNvSpPr txBox="1"/>
          <p:nvPr/>
        </p:nvSpPr>
        <p:spPr>
          <a:xfrm>
            <a:off x="317501" y="1120676"/>
            <a:ext cx="11163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https://github.com/citerus/dddsample-core/tree/master/src/main/java/se/citerus/dddsample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https://martinfowler.com/bliki/DDD_Aggregate.html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https://www.martinfowler.com/bliki/AnemicDomainModel.html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5"/>
              </a:rPr>
              <a:t>https://martinfowler.com/bliki/UbiquitousLanguage.html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6"/>
              </a:rPr>
              <a:t>https://martinfowler.com/bliki/BoundedContext.html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7"/>
              </a:rPr>
              <a:t>https://docs.microsoft.com/en-us/dotnet/architecture/microservices/microservice-ddd-cqrs-patterns/ddd-oriented-microservice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8"/>
              </a:rPr>
              <a:t>https://docs.microsoft.com/en-us/azure/architecture/patterns/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235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PowerPoint Presentation</vt:lpstr>
      <vt:lpstr>Introduction</vt:lpstr>
      <vt:lpstr>Architecture</vt:lpstr>
      <vt:lpstr>PowerPoint Presentation</vt:lpstr>
      <vt:lpstr>Folder Structure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Davuluru, Rajesh - InfoVision</dc:creator>
  <cp:lastModifiedBy>Davuluru, Rajesh - InfoVision</cp:lastModifiedBy>
  <cp:revision>1</cp:revision>
  <dcterms:created xsi:type="dcterms:W3CDTF">2021-01-29T05:05:42Z</dcterms:created>
  <dcterms:modified xsi:type="dcterms:W3CDTF">2021-01-29T05:10:18Z</dcterms:modified>
</cp:coreProperties>
</file>