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 id="2147483704" r:id="rId5"/>
    <p:sldMasterId id="2147483715" r:id="rId6"/>
  </p:sldMasterIdLst>
  <p:notesMasterIdLst>
    <p:notesMasterId r:id="rId19"/>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362" autoAdjust="0"/>
  </p:normalViewPr>
  <p:slideViewPr>
    <p:cSldViewPr snapToGrid="0">
      <p:cViewPr varScale="1">
        <p:scale>
          <a:sx n="55" d="100"/>
          <a:sy n="55" d="100"/>
        </p:scale>
        <p:origin x="13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8704D-1139-476D-A4E2-29BA01D6D55E}" type="datetimeFigureOut">
              <a:rPr lang="en-IN" smtClean="0"/>
              <a:t>27-07-2017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9277E-4FD2-42BA-8AE0-3636F58A6FE9}" type="slidenum">
              <a:rPr lang="en-IN" smtClean="0"/>
              <a:t>‹#›</a:t>
            </a:fld>
            <a:endParaRPr lang="en-IN"/>
          </a:p>
        </p:txBody>
      </p:sp>
    </p:spTree>
    <p:extLst>
      <p:ext uri="{BB962C8B-B14F-4D97-AF65-F5344CB8AC3E}">
        <p14:creationId xmlns:p14="http://schemas.microsoft.com/office/powerpoint/2010/main" val="121180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application is a collection of constituent services that perform a certain function or functions. A service performs a complete and standalone function and can start and run independently of other services. A service is composed of code, configuration, and data. For each service, code consists of the executable binaries, configuration consists of service settings that can be loaded at run time, and data consists of arbitrary static data to be consumed by the service. Each component in this hierarchical application model can be versioned and upgraded independently.</a:t>
            </a:r>
            <a:endParaRPr lang="en-IN" dirty="0"/>
          </a:p>
        </p:txBody>
      </p:sp>
      <p:sp>
        <p:nvSpPr>
          <p:cNvPr id="4" name="Slide Number Placeholder 3"/>
          <p:cNvSpPr>
            <a:spLocks noGrp="1"/>
          </p:cNvSpPr>
          <p:nvPr>
            <p:ph type="sldNum" sz="quarter" idx="10"/>
          </p:nvPr>
        </p:nvSpPr>
        <p:spPr/>
        <p:txBody>
          <a:bodyPr/>
          <a:lstStyle/>
          <a:p>
            <a:fld id="{D629277E-4FD2-42BA-8AE0-3636F58A6FE9}" type="slidenum">
              <a:rPr lang="en-IN" smtClean="0"/>
              <a:t>3</a:t>
            </a:fld>
            <a:endParaRPr lang="en-IN"/>
          </a:p>
        </p:txBody>
      </p:sp>
    </p:spTree>
    <p:extLst>
      <p:ext uri="{BB962C8B-B14F-4D97-AF65-F5344CB8AC3E}">
        <p14:creationId xmlns:p14="http://schemas.microsoft.com/office/powerpoint/2010/main" val="215819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Version</a:t>
            </a:r>
            <a:r>
              <a:rPr lang="en-IN" sz="1200" b="0" i="0" kern="1200" dirty="0">
                <a:solidFill>
                  <a:schemeClr val="tx1"/>
                </a:solidFill>
                <a:effectLst/>
                <a:latin typeface="+mn-lt"/>
                <a:ea typeface="+mn-ea"/>
                <a:cs typeface="+mn-cs"/>
              </a:rPr>
              <a:t> attributes are unstructured strings and not parsed by the system. Version attributes are used to version each component for upgrades.</a:t>
            </a:r>
          </a:p>
          <a:p>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ServiceTypes</a:t>
            </a:r>
            <a:r>
              <a:rPr lang="en-IN" sz="1200" b="0" i="0" kern="1200" dirty="0">
                <a:solidFill>
                  <a:schemeClr val="tx1"/>
                </a:solidFill>
                <a:effectLst/>
                <a:latin typeface="+mn-lt"/>
                <a:ea typeface="+mn-ea"/>
                <a:cs typeface="+mn-cs"/>
              </a:rPr>
              <a:t> declares what service types are supported by </a:t>
            </a:r>
            <a:r>
              <a:rPr lang="en-IN" sz="1200" b="1" i="0" kern="1200" dirty="0" err="1">
                <a:solidFill>
                  <a:schemeClr val="tx1"/>
                </a:solidFill>
                <a:effectLst/>
                <a:latin typeface="+mn-lt"/>
                <a:ea typeface="+mn-ea"/>
                <a:cs typeface="+mn-cs"/>
              </a:rPr>
              <a:t>CodePackages</a:t>
            </a:r>
            <a:r>
              <a:rPr lang="en-IN" sz="1200" b="0" i="0" kern="1200" dirty="0">
                <a:solidFill>
                  <a:schemeClr val="tx1"/>
                </a:solidFill>
                <a:effectLst/>
                <a:latin typeface="+mn-lt"/>
                <a:ea typeface="+mn-ea"/>
                <a:cs typeface="+mn-cs"/>
              </a:rPr>
              <a:t> in this manifest. When a service is instantiated against one of these service types, all code packages declared in this manifest are activated by running their entry points. The resulting processes are expected to register the supported service types at run time. Service types are declared at the manifest level and not the code package level. So when there are multiple code packages, they are all activated whenever the system looks for any one of the declared service types.</a:t>
            </a:r>
          </a:p>
          <a:p>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SetupEntryPoint</a:t>
            </a:r>
            <a:r>
              <a:rPr lang="en-IN" sz="1200" b="0" i="0" kern="1200" dirty="0">
                <a:solidFill>
                  <a:schemeClr val="tx1"/>
                </a:solidFill>
                <a:effectLst/>
                <a:latin typeface="+mn-lt"/>
                <a:ea typeface="+mn-ea"/>
                <a:cs typeface="+mn-cs"/>
              </a:rPr>
              <a:t> is a privileged entry point that runs with the same credentials as Service Fabric (typically the </a:t>
            </a:r>
            <a:r>
              <a:rPr lang="en-IN" sz="1200" b="0" i="1" kern="1200" dirty="0" err="1">
                <a:solidFill>
                  <a:schemeClr val="tx1"/>
                </a:solidFill>
                <a:effectLst/>
                <a:latin typeface="+mn-lt"/>
                <a:ea typeface="+mn-ea"/>
                <a:cs typeface="+mn-cs"/>
              </a:rPr>
              <a:t>LocalSystem</a:t>
            </a:r>
            <a:r>
              <a:rPr lang="en-IN" sz="1200" b="0" i="0" kern="1200" dirty="0">
                <a:solidFill>
                  <a:schemeClr val="tx1"/>
                </a:solidFill>
                <a:effectLst/>
                <a:latin typeface="+mn-lt"/>
                <a:ea typeface="+mn-ea"/>
                <a:cs typeface="+mn-cs"/>
              </a:rPr>
              <a:t> account) before any other entry point. The executable specified by </a:t>
            </a:r>
            <a:r>
              <a:rPr lang="en-IN" sz="1200" b="1" i="0" kern="1200" dirty="0" err="1">
                <a:solidFill>
                  <a:schemeClr val="tx1"/>
                </a:solidFill>
                <a:effectLst/>
                <a:latin typeface="+mn-lt"/>
                <a:ea typeface="+mn-ea"/>
                <a:cs typeface="+mn-cs"/>
              </a:rPr>
              <a:t>EntryPoint</a:t>
            </a:r>
            <a:r>
              <a:rPr lang="en-IN" sz="1200" b="0" i="0" kern="1200" dirty="0">
                <a:solidFill>
                  <a:schemeClr val="tx1"/>
                </a:solidFill>
                <a:effectLst/>
                <a:latin typeface="+mn-lt"/>
                <a:ea typeface="+mn-ea"/>
                <a:cs typeface="+mn-cs"/>
              </a:rPr>
              <a:t> is typically the long-running service host. The executable specified by </a:t>
            </a:r>
            <a:r>
              <a:rPr lang="en-IN" sz="1200" b="1" i="0" kern="1200" dirty="0" err="1">
                <a:solidFill>
                  <a:schemeClr val="tx1"/>
                </a:solidFill>
                <a:effectLst/>
                <a:latin typeface="+mn-lt"/>
                <a:ea typeface="+mn-ea"/>
                <a:cs typeface="+mn-cs"/>
              </a:rPr>
              <a:t>EntryPoint</a:t>
            </a:r>
            <a:r>
              <a:rPr lang="en-IN" sz="1200" b="0" i="0" kern="1200" dirty="0">
                <a:solidFill>
                  <a:schemeClr val="tx1"/>
                </a:solidFill>
                <a:effectLst/>
                <a:latin typeface="+mn-lt"/>
                <a:ea typeface="+mn-ea"/>
                <a:cs typeface="+mn-cs"/>
              </a:rPr>
              <a:t> is run after </a:t>
            </a:r>
            <a:r>
              <a:rPr lang="en-IN" sz="1200" b="1" i="0" kern="1200" dirty="0" err="1">
                <a:solidFill>
                  <a:schemeClr val="tx1"/>
                </a:solidFill>
                <a:effectLst/>
                <a:latin typeface="+mn-lt"/>
                <a:ea typeface="+mn-ea"/>
                <a:cs typeface="+mn-cs"/>
              </a:rPr>
              <a:t>SetupEntryPoint</a:t>
            </a:r>
            <a:r>
              <a:rPr lang="en-IN" sz="1200" b="0" i="0" kern="1200" dirty="0">
                <a:solidFill>
                  <a:schemeClr val="tx1"/>
                </a:solidFill>
                <a:effectLst/>
                <a:latin typeface="+mn-lt"/>
                <a:ea typeface="+mn-ea"/>
                <a:cs typeface="+mn-cs"/>
              </a:rPr>
              <a:t> exits successfully. If the process ever terminates or crashes, the resulting process is monitored and restarted (beginning again with </a:t>
            </a:r>
            <a:r>
              <a:rPr lang="en-IN" sz="1200" b="1" i="0" kern="1200" dirty="0" err="1">
                <a:solidFill>
                  <a:schemeClr val="tx1"/>
                </a:solidFill>
                <a:effectLst/>
                <a:latin typeface="+mn-lt"/>
                <a:ea typeface="+mn-ea"/>
                <a:cs typeface="+mn-cs"/>
              </a:rPr>
              <a:t>SetupEntryPoint</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Typical scenarios for using </a:t>
            </a:r>
            <a:r>
              <a:rPr lang="en-IN" sz="1200" b="1" i="0" kern="1200" dirty="0" err="1">
                <a:solidFill>
                  <a:schemeClr val="tx1"/>
                </a:solidFill>
                <a:effectLst/>
                <a:latin typeface="+mn-lt"/>
                <a:ea typeface="+mn-ea"/>
                <a:cs typeface="+mn-cs"/>
              </a:rPr>
              <a:t>SetupEntryPoint</a:t>
            </a:r>
            <a:r>
              <a:rPr lang="en-IN" sz="1200" b="0" i="0" kern="1200" dirty="0">
                <a:solidFill>
                  <a:schemeClr val="tx1"/>
                </a:solidFill>
                <a:effectLst/>
                <a:latin typeface="+mn-lt"/>
                <a:ea typeface="+mn-ea"/>
                <a:cs typeface="+mn-cs"/>
              </a:rPr>
              <a:t> are when you run an executable before the service starts or you perform an operation with elevated privileges. For example:</a:t>
            </a:r>
          </a:p>
          <a:p>
            <a:pPr marL="171450" indent="-171450">
              <a:buFont typeface="Arial" panose="020B0604020202020204" pitchFamily="34" charset="0"/>
              <a:buChar char="•"/>
            </a:pPr>
            <a:r>
              <a:rPr lang="en-IN" sz="1200" b="0" i="0" kern="1200" dirty="0">
                <a:solidFill>
                  <a:schemeClr val="tx1"/>
                </a:solidFill>
                <a:effectLst/>
                <a:latin typeface="+mn-lt"/>
                <a:ea typeface="+mn-ea"/>
                <a:cs typeface="+mn-cs"/>
              </a:rPr>
              <a:t>Setting up and initializing environment variables that the service executable needs. This is not limited to only executables written via the Service Fabric programming models. For example, npm.exe needs some environment variables configured for deploying a node.js application.</a:t>
            </a:r>
          </a:p>
          <a:p>
            <a:pPr marL="171450" indent="-171450">
              <a:buFont typeface="Arial" panose="020B0604020202020204" pitchFamily="34" charset="0"/>
              <a:buChar char="•"/>
            </a:pPr>
            <a:r>
              <a:rPr lang="en-IN" sz="1200" b="0" i="0" kern="1200" dirty="0">
                <a:solidFill>
                  <a:schemeClr val="tx1"/>
                </a:solidFill>
                <a:effectLst/>
                <a:latin typeface="+mn-lt"/>
                <a:ea typeface="+mn-ea"/>
                <a:cs typeface="+mn-cs"/>
              </a:rPr>
              <a:t>Setting up access control by installing security certificates.</a:t>
            </a:r>
          </a:p>
          <a:p>
            <a:pPr marL="0" indent="0">
              <a:buFont typeface="Arial" panose="020B0604020202020204" pitchFamily="34" charset="0"/>
              <a:buNone/>
            </a:pPr>
            <a:endParaRPr lang="en-IN" sz="1200" b="0" i="0" kern="1200" dirty="0">
              <a:solidFill>
                <a:schemeClr val="tx1"/>
              </a:solidFill>
              <a:effectLst/>
              <a:latin typeface="+mn-lt"/>
              <a:ea typeface="+mn-ea"/>
              <a:cs typeface="+mn-cs"/>
            </a:endParaRPr>
          </a:p>
          <a:p>
            <a:pPr marL="0" indent="0">
              <a:buFont typeface="Arial" panose="020B0604020202020204" pitchFamily="34" charset="0"/>
              <a:buNone/>
            </a:pPr>
            <a:r>
              <a:rPr lang="en-IN" sz="1200" b="1" i="0" kern="1200" dirty="0" err="1">
                <a:solidFill>
                  <a:schemeClr val="tx1"/>
                </a:solidFill>
                <a:effectLst/>
                <a:latin typeface="+mn-lt"/>
                <a:ea typeface="+mn-ea"/>
                <a:cs typeface="+mn-cs"/>
              </a:rPr>
              <a:t>EnvironmentVariables</a:t>
            </a:r>
            <a:r>
              <a:rPr lang="en-IN" sz="1200" b="0" i="0" kern="1200" dirty="0">
                <a:solidFill>
                  <a:schemeClr val="tx1"/>
                </a:solidFill>
                <a:effectLst/>
                <a:latin typeface="+mn-lt"/>
                <a:ea typeface="+mn-ea"/>
                <a:cs typeface="+mn-cs"/>
              </a:rPr>
              <a:t> provides a list of environment variables that are set for this code package. </a:t>
            </a:r>
            <a:r>
              <a:rPr lang="en-IN" sz="1200" b="0" i="0" kern="1200" dirty="0" err="1">
                <a:solidFill>
                  <a:schemeClr val="tx1"/>
                </a:solidFill>
                <a:effectLst/>
                <a:latin typeface="+mn-lt"/>
                <a:ea typeface="+mn-ea"/>
                <a:cs typeface="+mn-cs"/>
              </a:rPr>
              <a:t>Environmentment</a:t>
            </a:r>
            <a:r>
              <a:rPr lang="en-IN" sz="1200" b="0" i="0" kern="1200" dirty="0">
                <a:solidFill>
                  <a:schemeClr val="tx1"/>
                </a:solidFill>
                <a:effectLst/>
                <a:latin typeface="+mn-lt"/>
                <a:ea typeface="+mn-ea"/>
                <a:cs typeface="+mn-cs"/>
              </a:rPr>
              <a:t> variables can be overridden in the </a:t>
            </a:r>
            <a:r>
              <a:rPr lang="en-IN" dirty="0"/>
              <a:t>ApplicationManifest.xml</a:t>
            </a:r>
            <a:r>
              <a:rPr lang="en-IN" sz="1200" b="0" i="0" kern="1200" dirty="0">
                <a:solidFill>
                  <a:schemeClr val="tx1"/>
                </a:solidFill>
                <a:effectLst/>
                <a:latin typeface="+mn-lt"/>
                <a:ea typeface="+mn-ea"/>
                <a:cs typeface="+mn-cs"/>
              </a:rPr>
              <a:t> to provide different values for different service instances.</a:t>
            </a:r>
          </a:p>
          <a:p>
            <a:pPr marL="0" indent="0">
              <a:buFont typeface="Arial" panose="020B0604020202020204" pitchFamily="34" charset="0"/>
              <a:buNone/>
            </a:pPr>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DataPackage</a:t>
            </a:r>
            <a:r>
              <a:rPr lang="en-IN" sz="1200" b="0" i="0" kern="1200" dirty="0">
                <a:solidFill>
                  <a:schemeClr val="tx1"/>
                </a:solidFill>
                <a:effectLst/>
                <a:latin typeface="+mn-lt"/>
                <a:ea typeface="+mn-ea"/>
                <a:cs typeface="+mn-cs"/>
              </a:rPr>
              <a:t> declares a folder, named by the </a:t>
            </a:r>
            <a:r>
              <a:rPr lang="en-IN" sz="1200" b="1" i="0" kern="1200" dirty="0">
                <a:solidFill>
                  <a:schemeClr val="tx1"/>
                </a:solidFill>
                <a:effectLst/>
                <a:latin typeface="+mn-lt"/>
                <a:ea typeface="+mn-ea"/>
                <a:cs typeface="+mn-cs"/>
              </a:rPr>
              <a:t>Name</a:t>
            </a:r>
            <a:r>
              <a:rPr lang="en-IN" sz="1200" b="0" i="0" kern="1200" dirty="0">
                <a:solidFill>
                  <a:schemeClr val="tx1"/>
                </a:solidFill>
                <a:effectLst/>
                <a:latin typeface="+mn-lt"/>
                <a:ea typeface="+mn-ea"/>
                <a:cs typeface="+mn-cs"/>
              </a:rPr>
              <a:t> attribute, that contains arbitrary static data to be consumed by the process at run time.</a:t>
            </a:r>
            <a:endParaRPr lang="en-IN" sz="1200" b="0" i="0" u="none" strike="noStrike"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ConfigPackage</a:t>
            </a:r>
            <a:r>
              <a:rPr lang="en-IN" sz="1200" b="0" i="0" kern="1200" dirty="0">
                <a:solidFill>
                  <a:schemeClr val="tx1"/>
                </a:solidFill>
                <a:effectLst/>
                <a:latin typeface="+mn-lt"/>
                <a:ea typeface="+mn-ea"/>
                <a:cs typeface="+mn-cs"/>
              </a:rPr>
              <a:t> declares a folder, named by the </a:t>
            </a:r>
            <a:r>
              <a:rPr lang="en-IN" sz="1200" b="1" i="0" kern="1200" dirty="0">
                <a:solidFill>
                  <a:schemeClr val="tx1"/>
                </a:solidFill>
                <a:effectLst/>
                <a:latin typeface="+mn-lt"/>
                <a:ea typeface="+mn-ea"/>
                <a:cs typeface="+mn-cs"/>
              </a:rPr>
              <a:t>Name</a:t>
            </a:r>
            <a:r>
              <a:rPr lang="en-IN" sz="1200" b="0" i="0" kern="1200" dirty="0">
                <a:solidFill>
                  <a:schemeClr val="tx1"/>
                </a:solidFill>
                <a:effectLst/>
                <a:latin typeface="+mn-lt"/>
                <a:ea typeface="+mn-ea"/>
                <a:cs typeface="+mn-cs"/>
              </a:rPr>
              <a:t> attribute, that contains a </a:t>
            </a:r>
            <a:r>
              <a:rPr lang="en-IN" sz="1200" b="0" i="1" kern="1200" dirty="0">
                <a:solidFill>
                  <a:schemeClr val="tx1"/>
                </a:solidFill>
                <a:effectLst/>
                <a:latin typeface="+mn-lt"/>
                <a:ea typeface="+mn-ea"/>
                <a:cs typeface="+mn-cs"/>
              </a:rPr>
              <a:t>Settings.xml</a:t>
            </a:r>
            <a:r>
              <a:rPr lang="en-IN" sz="1200" b="0" i="0" kern="1200" dirty="0">
                <a:solidFill>
                  <a:schemeClr val="tx1"/>
                </a:solidFill>
                <a:effectLst/>
                <a:latin typeface="+mn-lt"/>
                <a:ea typeface="+mn-ea"/>
                <a:cs typeface="+mn-cs"/>
              </a:rPr>
              <a:t> file. The settings file contains sections of user-defined, key-value pair settings that the process reads back at run time. During an upgrade, if only the </a:t>
            </a:r>
            <a:r>
              <a:rPr lang="en-IN" sz="1200" b="1" i="0" kern="1200" dirty="0" err="1">
                <a:solidFill>
                  <a:schemeClr val="tx1"/>
                </a:solidFill>
                <a:effectLst/>
                <a:latin typeface="+mn-lt"/>
                <a:ea typeface="+mn-ea"/>
                <a:cs typeface="+mn-cs"/>
              </a:rPr>
              <a:t>ConfigPackage</a:t>
            </a:r>
            <a:r>
              <a:rPr lang="en-IN" sz="1200" b="0" i="0" kern="1200" dirty="0">
                <a:solidFill>
                  <a:schemeClr val="tx1"/>
                </a:solidFill>
                <a:effectLst/>
                <a:latin typeface="+mn-lt"/>
                <a:ea typeface="+mn-ea"/>
                <a:cs typeface="+mn-cs"/>
              </a:rPr>
              <a:t> </a:t>
            </a:r>
            <a:r>
              <a:rPr lang="en-IN" sz="1200" b="1" i="0" kern="1200" dirty="0">
                <a:solidFill>
                  <a:schemeClr val="tx1"/>
                </a:solidFill>
                <a:effectLst/>
                <a:latin typeface="+mn-lt"/>
                <a:ea typeface="+mn-ea"/>
                <a:cs typeface="+mn-cs"/>
              </a:rPr>
              <a:t>version</a:t>
            </a:r>
            <a:r>
              <a:rPr lang="en-IN" sz="1200" b="0" i="0" kern="1200" dirty="0">
                <a:solidFill>
                  <a:schemeClr val="tx1"/>
                </a:solidFill>
                <a:effectLst/>
                <a:latin typeface="+mn-lt"/>
                <a:ea typeface="+mn-ea"/>
                <a:cs typeface="+mn-cs"/>
              </a:rPr>
              <a:t> has changed, then the running process is not restarted. Instead, a </a:t>
            </a:r>
            <a:r>
              <a:rPr lang="en-IN" sz="1200" b="0" i="0" kern="1200" dirty="0" err="1">
                <a:solidFill>
                  <a:schemeClr val="tx1"/>
                </a:solidFill>
                <a:effectLst/>
                <a:latin typeface="+mn-lt"/>
                <a:ea typeface="+mn-ea"/>
                <a:cs typeface="+mn-cs"/>
              </a:rPr>
              <a:t>callback</a:t>
            </a:r>
            <a:r>
              <a:rPr lang="en-IN" sz="1200" b="0" i="0" kern="1200" dirty="0">
                <a:solidFill>
                  <a:schemeClr val="tx1"/>
                </a:solidFill>
                <a:effectLst/>
                <a:latin typeface="+mn-lt"/>
                <a:ea typeface="+mn-ea"/>
                <a:cs typeface="+mn-cs"/>
              </a:rPr>
              <a:t> notifies the process that configuration settings have changed so they can be reloaded dynamically. </a:t>
            </a:r>
          </a:p>
          <a:p>
            <a:pPr marL="0" indent="0">
              <a:buFont typeface="Arial" panose="020B0604020202020204" pitchFamily="34" charset="0"/>
              <a:buNone/>
            </a:pP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D629277E-4FD2-42BA-8AE0-3636F58A6FE9}" type="slidenum">
              <a:rPr lang="en-IN" smtClean="0"/>
              <a:t>8</a:t>
            </a:fld>
            <a:endParaRPr lang="en-IN"/>
          </a:p>
        </p:txBody>
      </p:sp>
    </p:spTree>
    <p:extLst>
      <p:ext uri="{BB962C8B-B14F-4D97-AF65-F5344CB8AC3E}">
        <p14:creationId xmlns:p14="http://schemas.microsoft.com/office/powerpoint/2010/main" val="121080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Version</a:t>
            </a:r>
            <a:r>
              <a:rPr lang="en-IN" sz="1200" b="0" i="0" kern="1200" dirty="0">
                <a:solidFill>
                  <a:schemeClr val="tx1"/>
                </a:solidFill>
                <a:effectLst/>
                <a:latin typeface="+mn-lt"/>
                <a:ea typeface="+mn-ea"/>
                <a:cs typeface="+mn-cs"/>
              </a:rPr>
              <a:t> attributes are unstructured strings and are not parsed by the system. Version attributes are also used to version each component for upgrades.</a:t>
            </a:r>
          </a:p>
          <a:p>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ServiceManifestImport</a:t>
            </a:r>
            <a:r>
              <a:rPr lang="en-IN" sz="1200" b="0" i="0" kern="1200" dirty="0">
                <a:solidFill>
                  <a:schemeClr val="tx1"/>
                </a:solidFill>
                <a:effectLst/>
                <a:latin typeface="+mn-lt"/>
                <a:ea typeface="+mn-ea"/>
                <a:cs typeface="+mn-cs"/>
              </a:rPr>
              <a:t> contains references to service manifests that compose this application type. Imported service manifests determine what service types are valid within this application type. Within the </a:t>
            </a:r>
            <a:r>
              <a:rPr lang="en-IN" sz="1200" b="0" i="0" kern="1200" dirty="0" err="1">
                <a:solidFill>
                  <a:schemeClr val="tx1"/>
                </a:solidFill>
                <a:effectLst/>
                <a:latin typeface="+mn-lt"/>
                <a:ea typeface="+mn-ea"/>
                <a:cs typeface="+mn-cs"/>
              </a:rPr>
              <a:t>ServiceManifestImport</a:t>
            </a:r>
            <a:r>
              <a:rPr lang="en-IN" sz="1200" b="0" i="0" kern="1200" dirty="0">
                <a:solidFill>
                  <a:schemeClr val="tx1"/>
                </a:solidFill>
                <a:effectLst/>
                <a:latin typeface="+mn-lt"/>
                <a:ea typeface="+mn-ea"/>
                <a:cs typeface="+mn-cs"/>
              </a:rPr>
              <a:t>, you override configuration values in Settings.xml and environment variables in ServiceManifest.xml files.</a:t>
            </a:r>
            <a:endParaRPr lang="en-IN" sz="1200" b="0" i="0" u="none" strike="noStrike"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1" i="0" kern="1200" dirty="0" err="1">
                <a:solidFill>
                  <a:schemeClr val="tx1"/>
                </a:solidFill>
                <a:effectLst/>
                <a:latin typeface="+mn-lt"/>
                <a:ea typeface="+mn-ea"/>
                <a:cs typeface="+mn-cs"/>
              </a:rPr>
              <a:t>DefaultServices</a:t>
            </a:r>
            <a:r>
              <a:rPr lang="en-IN" sz="1200" b="0" i="0" kern="1200" dirty="0">
                <a:solidFill>
                  <a:schemeClr val="tx1"/>
                </a:solidFill>
                <a:effectLst/>
                <a:latin typeface="+mn-lt"/>
                <a:ea typeface="+mn-ea"/>
                <a:cs typeface="+mn-cs"/>
              </a:rPr>
              <a:t> declares service instances that are automatically created whenever an application is instantiated against this application type. Default services are just a convenience and behave like normal services in every respect after they have been created. They are upgraded along with any other services in the application instance and can be removed as well.</a:t>
            </a:r>
          </a:p>
          <a:p>
            <a:endParaRPr lang="en-IN" dirty="0"/>
          </a:p>
        </p:txBody>
      </p:sp>
      <p:sp>
        <p:nvSpPr>
          <p:cNvPr id="4" name="Slide Number Placeholder 3"/>
          <p:cNvSpPr>
            <a:spLocks noGrp="1"/>
          </p:cNvSpPr>
          <p:nvPr>
            <p:ph type="sldNum" sz="quarter" idx="10"/>
          </p:nvPr>
        </p:nvSpPr>
        <p:spPr/>
        <p:txBody>
          <a:bodyPr/>
          <a:lstStyle/>
          <a:p>
            <a:fld id="{D629277E-4FD2-42BA-8AE0-3636F58A6FE9}" type="slidenum">
              <a:rPr lang="en-IN" smtClean="0"/>
              <a:t>12</a:t>
            </a:fld>
            <a:endParaRPr lang="en-IN"/>
          </a:p>
        </p:txBody>
      </p:sp>
    </p:spTree>
    <p:extLst>
      <p:ext uri="{BB962C8B-B14F-4D97-AF65-F5344CB8AC3E}">
        <p14:creationId xmlns:p14="http://schemas.microsoft.com/office/powerpoint/2010/main" val="495920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pic>
        <p:nvPicPr>
          <p:cNvPr id="9" name="Picture 8" descr="Contextwall.png"/>
          <p:cNvPicPr>
            <a:picLocks noChangeAspect="1"/>
          </p:cNvPicPr>
          <p:nvPr/>
        </p:nvPicPr>
        <p:blipFill>
          <a:blip r:embed="rId2" cstate="print"/>
          <a:srcRect/>
          <a:stretch>
            <a:fillRect/>
          </a:stretch>
        </p:blipFill>
        <p:spPr>
          <a:xfrm>
            <a:off x="0" y="798946"/>
            <a:ext cx="12192000" cy="6084455"/>
          </a:xfrm>
          <a:prstGeom prst="rect">
            <a:avLst/>
          </a:prstGeom>
          <a:ln>
            <a:noFill/>
          </a:ln>
          <a:effectLst>
            <a:softEdge rad="12700"/>
          </a:effectLst>
        </p:spPr>
      </p:pic>
      <p:sp>
        <p:nvSpPr>
          <p:cNvPr id="10" name="Rectangle 9"/>
          <p:cNvSpPr/>
          <p:nvPr/>
        </p:nvSpPr>
        <p:spPr>
          <a:xfrm>
            <a:off x="0" y="0"/>
            <a:ext cx="12192000" cy="68834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1016000" y="4194176"/>
            <a:ext cx="10363200" cy="1470025"/>
          </a:xfrm>
        </p:spPr>
        <p:txBody>
          <a:bodyPr/>
          <a:lstStyle>
            <a:lvl1pPr algn="ctr">
              <a:defRPr sz="4800">
                <a:solidFill>
                  <a:srgbClr val="FFFFFF"/>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943600"/>
            <a:ext cx="8534400" cy="533400"/>
          </a:xfrm>
        </p:spPr>
        <p:txBody>
          <a:bodyPr anchor="ctr"/>
          <a:lstStyle>
            <a:lvl1pPr marL="0" indent="0" algn="ctr">
              <a:buNone/>
              <a:defRPr sz="3200">
                <a:solidFill>
                  <a:srgbClr val="99CC00"/>
                </a:solidFill>
                <a:latin typeface="Segoe UI Semibold"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101600" y="101600"/>
            <a:ext cx="119888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1.png"/>
          <p:cNvPicPr>
            <a:picLocks noChangeAspect="1"/>
          </p:cNvPicPr>
          <p:nvPr/>
        </p:nvPicPr>
        <p:blipFill>
          <a:blip r:embed="rId3" cstate="print"/>
          <a:stretch>
            <a:fillRect/>
          </a:stretch>
        </p:blipFill>
        <p:spPr>
          <a:xfrm>
            <a:off x="0" y="1092201"/>
            <a:ext cx="12192000" cy="3400927"/>
          </a:xfrm>
          <a:prstGeom prst="rect">
            <a:avLst/>
          </a:prstGeom>
        </p:spPr>
      </p:pic>
      <p:pic>
        <p:nvPicPr>
          <p:cNvPr id="12" name="Picture 11" descr="CH2-copy-3.png"/>
          <p:cNvPicPr>
            <a:picLocks noChangeAspect="1"/>
          </p:cNvPicPr>
          <p:nvPr/>
        </p:nvPicPr>
        <p:blipFill>
          <a:blip r:embed="rId4" cstate="print"/>
          <a:srcRect l="1782" t="19574" r="69052" b="17234"/>
          <a:stretch>
            <a:fillRect/>
          </a:stretch>
        </p:blipFill>
        <p:spPr>
          <a:xfrm>
            <a:off x="304800" y="1498600"/>
            <a:ext cx="3556000" cy="2235200"/>
          </a:xfrm>
          <a:prstGeom prst="rect">
            <a:avLst/>
          </a:prstGeom>
        </p:spPr>
      </p:pic>
      <p:sp>
        <p:nvSpPr>
          <p:cNvPr id="13" name="TextBox 12"/>
          <p:cNvSpPr txBox="1"/>
          <p:nvPr/>
        </p:nvSpPr>
        <p:spPr>
          <a:xfrm>
            <a:off x="3709196" y="1498601"/>
            <a:ext cx="4867102" cy="1405641"/>
          </a:xfrm>
          <a:prstGeom prst="rect">
            <a:avLst/>
          </a:prstGeom>
          <a:noFill/>
        </p:spPr>
        <p:txBody>
          <a:bodyPr wrap="none" rtlCol="0">
            <a:spAutoFit/>
          </a:bodyPr>
          <a:lstStyle/>
          <a:p>
            <a:r>
              <a:rPr lang="en-US" sz="3733" dirty="0">
                <a:solidFill>
                  <a:schemeClr val="tx1">
                    <a:lumMod val="65000"/>
                    <a:lumOff val="35000"/>
                  </a:schemeClr>
                </a:solidFill>
                <a:latin typeface="Segoe UI Light" pitchFamily="34" charset="0"/>
              </a:rPr>
              <a:t>Build</a:t>
            </a:r>
            <a:r>
              <a:rPr lang="en-US" sz="4267" dirty="0">
                <a:latin typeface="Segoe UI Light" pitchFamily="34" charset="0"/>
              </a:rPr>
              <a:t> </a:t>
            </a:r>
            <a:r>
              <a:rPr lang="en-US" sz="4267" dirty="0">
                <a:solidFill>
                  <a:srgbClr val="3466AC"/>
                </a:solidFill>
                <a:latin typeface="Segoe UI Light" pitchFamily="34" charset="0"/>
              </a:rPr>
              <a:t>COMPETENCY</a:t>
            </a:r>
          </a:p>
          <a:p>
            <a:r>
              <a:rPr lang="en-US" sz="4267" dirty="0">
                <a:latin typeface="Segoe UI Light" pitchFamily="34" charset="0"/>
              </a:rPr>
              <a:t>	</a:t>
            </a:r>
            <a:r>
              <a:rPr lang="en-US" sz="3733" dirty="0">
                <a:solidFill>
                  <a:schemeClr val="tx1">
                    <a:lumMod val="65000"/>
                    <a:lumOff val="35000"/>
                  </a:schemeClr>
                </a:solidFill>
                <a:latin typeface="Segoe UI Light" pitchFamily="34" charset="0"/>
              </a:rPr>
              <a:t>across your </a:t>
            </a:r>
            <a:r>
              <a:rPr lang="en-US" sz="4267" dirty="0">
                <a:solidFill>
                  <a:srgbClr val="3466AC"/>
                </a:solidFill>
                <a:latin typeface="Segoe UI Light" pitchFamily="34" charset="0"/>
              </a:rPr>
              <a:t>TEAM</a:t>
            </a:r>
          </a:p>
        </p:txBody>
      </p:sp>
      <p:sp>
        <p:nvSpPr>
          <p:cNvPr id="14" name="TextBox 13"/>
          <p:cNvSpPr txBox="1"/>
          <p:nvPr/>
        </p:nvSpPr>
        <p:spPr>
          <a:xfrm>
            <a:off x="3759200" y="2921001"/>
            <a:ext cx="5384294" cy="502573"/>
          </a:xfrm>
          <a:prstGeom prst="rect">
            <a:avLst/>
          </a:prstGeom>
          <a:noFill/>
        </p:spPr>
        <p:txBody>
          <a:bodyPr wrap="none" rtlCol="0">
            <a:spAutoFit/>
          </a:bodyPr>
          <a:lstStyle/>
          <a:p>
            <a:r>
              <a:rPr lang="en-US" sz="1333" dirty="0">
                <a:solidFill>
                  <a:srgbClr val="FF6600"/>
                </a:solidFill>
                <a:latin typeface="Segoe UI Semibold" pitchFamily="34" charset="0"/>
              </a:rPr>
              <a:t>With our comprehensive training interventions for your Architects, </a:t>
            </a:r>
          </a:p>
          <a:p>
            <a:r>
              <a:rPr lang="en-US" sz="1333" dirty="0">
                <a:solidFill>
                  <a:srgbClr val="FF6600"/>
                </a:solidFill>
                <a:latin typeface="Segoe UI Semibold" pitchFamily="34" charset="0"/>
              </a:rPr>
              <a:t>Developers, IT Pro's and Sales &amp; Presales teams</a:t>
            </a:r>
          </a:p>
        </p:txBody>
      </p:sp>
      <p:pic>
        <p:nvPicPr>
          <p:cNvPr id="16" name="Picture 15" descr="logo (3).jpg"/>
          <p:cNvPicPr>
            <a:picLocks noChangeAspect="1"/>
          </p:cNvPicPr>
          <p:nvPr/>
        </p:nvPicPr>
        <p:blipFill>
          <a:blip r:embed="rId5" cstate="print"/>
          <a:stretch>
            <a:fillRect/>
          </a:stretch>
        </p:blipFill>
        <p:spPr>
          <a:xfrm>
            <a:off x="203200" y="177800"/>
            <a:ext cx="2336800" cy="639043"/>
          </a:xfrm>
          <a:prstGeom prst="rect">
            <a:avLst/>
          </a:prstGeom>
        </p:spPr>
      </p:pic>
      <p:pic>
        <p:nvPicPr>
          <p:cNvPr id="19" name="Picture 18" descr="syn.png"/>
          <p:cNvPicPr>
            <a:picLocks noChangeAspect="1"/>
          </p:cNvPicPr>
          <p:nvPr/>
        </p:nvPicPr>
        <p:blipFill>
          <a:blip r:embed="rId6" cstate="print"/>
          <a:stretch>
            <a:fillRect/>
          </a:stretch>
        </p:blipFill>
        <p:spPr>
          <a:xfrm>
            <a:off x="8534400" y="279400"/>
            <a:ext cx="3410528" cy="406400"/>
          </a:xfrm>
          <a:prstGeom prst="rect">
            <a:avLst/>
          </a:prstGeom>
        </p:spPr>
      </p:pic>
    </p:spTree>
    <p:extLst>
      <p:ext uri="{BB962C8B-B14F-4D97-AF65-F5344CB8AC3E}">
        <p14:creationId xmlns:p14="http://schemas.microsoft.com/office/powerpoint/2010/main" val="386013099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29564802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Contextwall.png"/>
          <p:cNvPicPr>
            <a:picLocks noChangeAspect="1"/>
          </p:cNvPicPr>
          <p:nvPr/>
        </p:nvPicPr>
        <p:blipFill>
          <a:blip r:embed="rId2" cstate="print"/>
          <a:srcRect/>
          <a:stretch>
            <a:fillRect/>
          </a:stretch>
        </p:blipFill>
        <p:spPr>
          <a:xfrm>
            <a:off x="0" y="798946"/>
            <a:ext cx="12192000" cy="6084455"/>
          </a:xfrm>
          <a:prstGeom prst="rect">
            <a:avLst/>
          </a:prstGeom>
          <a:ln>
            <a:noFill/>
          </a:ln>
          <a:effectLst>
            <a:softEdge rad="12700"/>
          </a:effectLst>
        </p:spPr>
      </p:pic>
      <p:sp>
        <p:nvSpPr>
          <p:cNvPr id="10" name="Rectangle 9"/>
          <p:cNvSpPr/>
          <p:nvPr/>
        </p:nvSpPr>
        <p:spPr>
          <a:xfrm>
            <a:off x="0" y="0"/>
            <a:ext cx="12192000" cy="68834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1016000" y="4194176"/>
            <a:ext cx="10363200" cy="1470025"/>
          </a:xfrm>
        </p:spPr>
        <p:txBody>
          <a:bodyPr/>
          <a:lstStyle>
            <a:lvl1pPr algn="ctr">
              <a:defRPr sz="4800">
                <a:solidFill>
                  <a:srgbClr val="FFFFFF"/>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943600"/>
            <a:ext cx="8534400" cy="533400"/>
          </a:xfrm>
        </p:spPr>
        <p:txBody>
          <a:bodyPr anchor="ctr"/>
          <a:lstStyle>
            <a:lvl1pPr marL="0" indent="0" algn="ctr">
              <a:buNone/>
              <a:defRPr sz="3200">
                <a:solidFill>
                  <a:srgbClr val="99CC00"/>
                </a:solidFill>
                <a:latin typeface="Segoe UI Semibold"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101600" y="101600"/>
            <a:ext cx="119888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1.png"/>
          <p:cNvPicPr>
            <a:picLocks noChangeAspect="1"/>
          </p:cNvPicPr>
          <p:nvPr/>
        </p:nvPicPr>
        <p:blipFill>
          <a:blip r:embed="rId3" cstate="print"/>
          <a:stretch>
            <a:fillRect/>
          </a:stretch>
        </p:blipFill>
        <p:spPr>
          <a:xfrm>
            <a:off x="0" y="1092201"/>
            <a:ext cx="12192000" cy="3400927"/>
          </a:xfrm>
          <a:prstGeom prst="rect">
            <a:avLst/>
          </a:prstGeom>
        </p:spPr>
      </p:pic>
      <p:pic>
        <p:nvPicPr>
          <p:cNvPr id="12" name="Picture 11" descr="CH2-copy-3.png"/>
          <p:cNvPicPr>
            <a:picLocks noChangeAspect="1"/>
          </p:cNvPicPr>
          <p:nvPr/>
        </p:nvPicPr>
        <p:blipFill>
          <a:blip r:embed="rId4" cstate="print"/>
          <a:srcRect l="1782" t="19574" r="69052" b="17234"/>
          <a:stretch>
            <a:fillRect/>
          </a:stretch>
        </p:blipFill>
        <p:spPr>
          <a:xfrm>
            <a:off x="304800" y="1498600"/>
            <a:ext cx="3556000" cy="2235200"/>
          </a:xfrm>
          <a:prstGeom prst="rect">
            <a:avLst/>
          </a:prstGeom>
        </p:spPr>
      </p:pic>
      <p:sp>
        <p:nvSpPr>
          <p:cNvPr id="13" name="TextBox 12"/>
          <p:cNvSpPr txBox="1"/>
          <p:nvPr/>
        </p:nvSpPr>
        <p:spPr>
          <a:xfrm>
            <a:off x="3709196" y="1498601"/>
            <a:ext cx="4867102" cy="1405641"/>
          </a:xfrm>
          <a:prstGeom prst="rect">
            <a:avLst/>
          </a:prstGeom>
          <a:noFill/>
        </p:spPr>
        <p:txBody>
          <a:bodyPr wrap="none" rtlCol="0">
            <a:spAutoFit/>
          </a:bodyPr>
          <a:lstStyle/>
          <a:p>
            <a:r>
              <a:rPr lang="en-US" sz="3733" dirty="0">
                <a:solidFill>
                  <a:schemeClr val="tx1">
                    <a:lumMod val="65000"/>
                    <a:lumOff val="35000"/>
                  </a:schemeClr>
                </a:solidFill>
                <a:latin typeface="Segoe UI Light" pitchFamily="34" charset="0"/>
              </a:rPr>
              <a:t>Build</a:t>
            </a:r>
            <a:r>
              <a:rPr lang="en-US" sz="4267" dirty="0">
                <a:latin typeface="Segoe UI Light" pitchFamily="34" charset="0"/>
              </a:rPr>
              <a:t> </a:t>
            </a:r>
            <a:r>
              <a:rPr lang="en-US" sz="4267" dirty="0">
                <a:solidFill>
                  <a:srgbClr val="3466AC"/>
                </a:solidFill>
                <a:latin typeface="Segoe UI Light" pitchFamily="34" charset="0"/>
              </a:rPr>
              <a:t>COMPETENCY</a:t>
            </a:r>
          </a:p>
          <a:p>
            <a:r>
              <a:rPr lang="en-US" sz="4267" dirty="0">
                <a:latin typeface="Segoe UI Light" pitchFamily="34" charset="0"/>
              </a:rPr>
              <a:t>	</a:t>
            </a:r>
            <a:r>
              <a:rPr lang="en-US" sz="3733" dirty="0">
                <a:solidFill>
                  <a:schemeClr val="tx1">
                    <a:lumMod val="65000"/>
                    <a:lumOff val="35000"/>
                  </a:schemeClr>
                </a:solidFill>
                <a:latin typeface="Segoe UI Light" pitchFamily="34" charset="0"/>
              </a:rPr>
              <a:t>across your </a:t>
            </a:r>
            <a:r>
              <a:rPr lang="en-US" sz="4267" dirty="0">
                <a:solidFill>
                  <a:srgbClr val="3466AC"/>
                </a:solidFill>
                <a:latin typeface="Segoe UI Light" pitchFamily="34" charset="0"/>
              </a:rPr>
              <a:t>TEAM</a:t>
            </a:r>
          </a:p>
        </p:txBody>
      </p:sp>
      <p:sp>
        <p:nvSpPr>
          <p:cNvPr id="14" name="TextBox 13"/>
          <p:cNvSpPr txBox="1"/>
          <p:nvPr/>
        </p:nvSpPr>
        <p:spPr>
          <a:xfrm>
            <a:off x="3759200" y="2921001"/>
            <a:ext cx="5384294" cy="502573"/>
          </a:xfrm>
          <a:prstGeom prst="rect">
            <a:avLst/>
          </a:prstGeom>
          <a:noFill/>
        </p:spPr>
        <p:txBody>
          <a:bodyPr wrap="none" rtlCol="0">
            <a:spAutoFit/>
          </a:bodyPr>
          <a:lstStyle/>
          <a:p>
            <a:r>
              <a:rPr lang="en-US" sz="1333" dirty="0">
                <a:solidFill>
                  <a:srgbClr val="FF6600"/>
                </a:solidFill>
                <a:latin typeface="Segoe UI Semibold" pitchFamily="34" charset="0"/>
              </a:rPr>
              <a:t>With our comprehensive training interventions for your Architects, </a:t>
            </a:r>
          </a:p>
          <a:p>
            <a:r>
              <a:rPr lang="en-US" sz="1333" dirty="0">
                <a:solidFill>
                  <a:srgbClr val="FF6600"/>
                </a:solidFill>
                <a:latin typeface="Segoe UI Semibold" pitchFamily="34" charset="0"/>
              </a:rPr>
              <a:t>Developers, IT Pro's and Sales &amp; Presales teams</a:t>
            </a:r>
          </a:p>
        </p:txBody>
      </p:sp>
      <p:pic>
        <p:nvPicPr>
          <p:cNvPr id="16" name="Picture 15" descr="logo (3).jpg"/>
          <p:cNvPicPr>
            <a:picLocks noChangeAspect="1"/>
          </p:cNvPicPr>
          <p:nvPr/>
        </p:nvPicPr>
        <p:blipFill>
          <a:blip r:embed="rId5" cstate="print"/>
          <a:stretch>
            <a:fillRect/>
          </a:stretch>
        </p:blipFill>
        <p:spPr>
          <a:xfrm>
            <a:off x="203200" y="177800"/>
            <a:ext cx="2336800" cy="639043"/>
          </a:xfrm>
          <a:prstGeom prst="rect">
            <a:avLst/>
          </a:prstGeom>
        </p:spPr>
      </p:pic>
      <p:pic>
        <p:nvPicPr>
          <p:cNvPr id="19" name="Picture 18" descr="syn.png"/>
          <p:cNvPicPr>
            <a:picLocks noChangeAspect="1"/>
          </p:cNvPicPr>
          <p:nvPr/>
        </p:nvPicPr>
        <p:blipFill>
          <a:blip r:embed="rId6" cstate="print"/>
          <a:stretch>
            <a:fillRect/>
          </a:stretch>
        </p:blipFill>
        <p:spPr>
          <a:xfrm>
            <a:off x="8534400" y="279400"/>
            <a:ext cx="3410528" cy="406400"/>
          </a:xfrm>
          <a:prstGeom prst="rect">
            <a:avLst/>
          </a:prstGeom>
        </p:spPr>
      </p:pic>
      <p:sp>
        <p:nvSpPr>
          <p:cNvPr id="17" name="Rectangle 16"/>
          <p:cNvSpPr/>
          <p:nvPr userDrawn="1"/>
        </p:nvSpPr>
        <p:spPr>
          <a:xfrm>
            <a:off x="0" y="0"/>
            <a:ext cx="12192000" cy="33528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0" name="Picture 19" descr="44.png"/>
          <p:cNvPicPr>
            <a:picLocks noChangeAspect="1"/>
          </p:cNvPicPr>
          <p:nvPr userDrawn="1"/>
        </p:nvPicPr>
        <p:blipFill>
          <a:blip r:embed="rId7" cstate="print"/>
          <a:stretch>
            <a:fillRect/>
          </a:stretch>
        </p:blipFill>
        <p:spPr>
          <a:xfrm>
            <a:off x="7823200" y="228600"/>
            <a:ext cx="4063992" cy="381000"/>
          </a:xfrm>
          <a:prstGeom prst="rect">
            <a:avLst/>
          </a:prstGeom>
          <a:no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8110719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295400"/>
            <a:ext cx="11480800" cy="4953000"/>
          </a:xfrm>
        </p:spPr>
        <p:txBody>
          <a:bodyPr>
            <a:normAutofit/>
          </a:bodyPr>
          <a:lstStyle>
            <a:lvl1pPr>
              <a:buClr>
                <a:srgbClr val="336699"/>
              </a:buClr>
              <a:buSzPct val="75000"/>
              <a:buFont typeface="Webdings" pitchFamily="18" charset="2"/>
              <a:buChar char=""/>
              <a:defRPr sz="2667">
                <a:solidFill>
                  <a:schemeClr val="tx1">
                    <a:lumMod val="65000"/>
                    <a:lumOff val="35000"/>
                  </a:schemeClr>
                </a:solidFill>
                <a:latin typeface="Segoe UI" pitchFamily="34" charset="0"/>
                <a:ea typeface="Segoe UI" pitchFamily="34" charset="0"/>
                <a:cs typeface="Segoe UI" pitchFamily="34" charset="0"/>
              </a:defRPr>
            </a:lvl1pPr>
            <a:lvl2pPr>
              <a:buClr>
                <a:srgbClr val="336699"/>
              </a:buClr>
              <a:buSzPct val="75000"/>
              <a:buFont typeface="Webdings" pitchFamily="18" charset="2"/>
              <a:buChar char=""/>
              <a:defRPr sz="2400">
                <a:solidFill>
                  <a:schemeClr val="tx1">
                    <a:lumMod val="65000"/>
                    <a:lumOff val="35000"/>
                  </a:schemeClr>
                </a:solidFill>
                <a:latin typeface="Segoe UI" pitchFamily="34" charset="0"/>
                <a:ea typeface="Segoe UI" pitchFamily="34" charset="0"/>
                <a:cs typeface="Segoe UI" pitchFamily="34" charset="0"/>
              </a:defRPr>
            </a:lvl2pPr>
            <a:lvl3pPr>
              <a:buClr>
                <a:srgbClr val="336699"/>
              </a:buClr>
              <a:buSzPct val="75000"/>
              <a:buFont typeface="Webdings" pitchFamily="18" charset="2"/>
              <a:buChar char=""/>
              <a:defRPr sz="2133">
                <a:solidFill>
                  <a:schemeClr val="tx1">
                    <a:lumMod val="65000"/>
                    <a:lumOff val="35000"/>
                  </a:schemeClr>
                </a:solidFill>
                <a:latin typeface="Segoe UI" pitchFamily="34" charset="0"/>
                <a:ea typeface="Segoe UI" pitchFamily="34" charset="0"/>
                <a:cs typeface="Segoe UI" pitchFamily="34" charset="0"/>
              </a:defRPr>
            </a:lvl3pPr>
            <a:lvl4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4pPr>
            <a:lvl5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fld id="{FF54136E-6B62-46E4-A9BC-B1D80B1041BE}" type="slidenum">
              <a:rPr lang="en-US" smtClean="0"/>
              <a:pPr/>
              <a:t>‹#›</a:t>
            </a:fld>
            <a:endParaRPr lang="en-US"/>
          </a:p>
        </p:txBody>
      </p:sp>
      <p:sp>
        <p:nvSpPr>
          <p:cNvPr id="11" name="Rectangle 10"/>
          <p:cNvSpPr/>
          <p:nvPr/>
        </p:nvSpPr>
        <p:spPr>
          <a:xfrm>
            <a:off x="0" y="0"/>
            <a:ext cx="12192000" cy="990600"/>
          </a:xfrm>
          <a:prstGeom prst="rect">
            <a:avLst/>
          </a:prstGeom>
          <a:gradFill flip="none" rotWithShape="1">
            <a:gsLst>
              <a:gs pos="0">
                <a:srgbClr val="3466AC">
                  <a:shade val="30000"/>
                  <a:satMod val="115000"/>
                </a:srgbClr>
              </a:gs>
              <a:gs pos="50000">
                <a:srgbClr val="3466AC">
                  <a:shade val="67500"/>
                  <a:satMod val="115000"/>
                </a:srgbClr>
              </a:gs>
              <a:gs pos="100000">
                <a:srgbClr val="3466AC">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8636000" y="177801"/>
            <a:ext cx="3556000" cy="50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descr="syn.png"/>
          <p:cNvPicPr>
            <a:picLocks noChangeAspect="1"/>
          </p:cNvPicPr>
          <p:nvPr/>
        </p:nvPicPr>
        <p:blipFill>
          <a:blip r:embed="rId2" cstate="print"/>
          <a:stretch>
            <a:fillRect/>
          </a:stretch>
        </p:blipFill>
        <p:spPr>
          <a:xfrm>
            <a:off x="8737600" y="330200"/>
            <a:ext cx="1705261" cy="203200"/>
          </a:xfrm>
          <a:prstGeom prst="rect">
            <a:avLst/>
          </a:prstGeom>
        </p:spPr>
      </p:pic>
      <p:pic>
        <p:nvPicPr>
          <p:cNvPr id="13" name="Picture 12" descr="logo-(3).png"/>
          <p:cNvPicPr>
            <a:picLocks noChangeAspect="1"/>
          </p:cNvPicPr>
          <p:nvPr/>
        </p:nvPicPr>
        <p:blipFill>
          <a:blip r:embed="rId3" cstate="print">
            <a:biLevel thresh="50000"/>
          </a:blip>
          <a:stretch>
            <a:fillRect/>
          </a:stretch>
        </p:blipFill>
        <p:spPr>
          <a:xfrm>
            <a:off x="10649202" y="228600"/>
            <a:ext cx="1486089" cy="406400"/>
          </a:xfrm>
          <a:prstGeom prst="rect">
            <a:avLst/>
          </a:prstGeom>
        </p:spPr>
      </p:pic>
      <p:cxnSp>
        <p:nvCxnSpPr>
          <p:cNvPr id="17" name="Straight Connector 16"/>
          <p:cNvCxnSpPr/>
          <p:nvPr/>
        </p:nvCxnSpPr>
        <p:spPr>
          <a:xfrm>
            <a:off x="10566400" y="221347"/>
            <a:ext cx="0" cy="4064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06400" y="76200"/>
            <a:ext cx="9347200" cy="792163"/>
          </a:xfrm>
        </p:spPr>
        <p:txBody>
          <a:bodyPr>
            <a:normAutofit/>
          </a:bodyPr>
          <a:lstStyle>
            <a:lvl1pPr algn="l">
              <a:defRPr sz="3733">
                <a:solidFill>
                  <a:schemeClr val="bg1"/>
                </a:solidFill>
                <a:latin typeface="Segoe UI Light"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547665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406400" y="274637"/>
            <a:ext cx="112776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219200"/>
            <a:ext cx="111760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145368224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47716066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1885422994"/>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3999035043"/>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84934768"/>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138528561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268240088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295400"/>
            <a:ext cx="11480800" cy="4953000"/>
          </a:xfrm>
        </p:spPr>
        <p:txBody>
          <a:bodyPr>
            <a:normAutofit/>
          </a:bodyPr>
          <a:lstStyle>
            <a:lvl1pPr>
              <a:buClr>
                <a:srgbClr val="336699"/>
              </a:buClr>
              <a:buSzPct val="75000"/>
              <a:buFont typeface="Webdings" pitchFamily="18" charset="2"/>
              <a:buChar char=""/>
              <a:defRPr sz="2667">
                <a:solidFill>
                  <a:schemeClr val="tx1">
                    <a:lumMod val="65000"/>
                    <a:lumOff val="35000"/>
                  </a:schemeClr>
                </a:solidFill>
                <a:latin typeface="Segoe UI" pitchFamily="34" charset="0"/>
                <a:ea typeface="Segoe UI" pitchFamily="34" charset="0"/>
                <a:cs typeface="Segoe UI" pitchFamily="34" charset="0"/>
              </a:defRPr>
            </a:lvl1pPr>
            <a:lvl2pPr>
              <a:buClr>
                <a:srgbClr val="336699"/>
              </a:buClr>
              <a:buSzPct val="75000"/>
              <a:buFont typeface="Webdings" pitchFamily="18" charset="2"/>
              <a:buChar char=""/>
              <a:defRPr sz="2400">
                <a:solidFill>
                  <a:schemeClr val="tx1">
                    <a:lumMod val="65000"/>
                    <a:lumOff val="35000"/>
                  </a:schemeClr>
                </a:solidFill>
                <a:latin typeface="Segoe UI" pitchFamily="34" charset="0"/>
                <a:ea typeface="Segoe UI" pitchFamily="34" charset="0"/>
                <a:cs typeface="Segoe UI" pitchFamily="34" charset="0"/>
              </a:defRPr>
            </a:lvl2pPr>
            <a:lvl3pPr>
              <a:buClr>
                <a:srgbClr val="336699"/>
              </a:buClr>
              <a:buSzPct val="75000"/>
              <a:buFont typeface="Webdings" pitchFamily="18" charset="2"/>
              <a:buChar char=""/>
              <a:defRPr sz="2133">
                <a:solidFill>
                  <a:schemeClr val="tx1">
                    <a:lumMod val="65000"/>
                    <a:lumOff val="35000"/>
                  </a:schemeClr>
                </a:solidFill>
                <a:latin typeface="Segoe UI" pitchFamily="34" charset="0"/>
                <a:ea typeface="Segoe UI" pitchFamily="34" charset="0"/>
                <a:cs typeface="Segoe UI" pitchFamily="34" charset="0"/>
              </a:defRPr>
            </a:lvl3pPr>
            <a:lvl4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4pPr>
            <a:lvl5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7" name="Footer Placeholder 4"/>
          <p:cNvSpPr>
            <a:spLocks noGrp="1"/>
          </p:cNvSpPr>
          <p:nvPr>
            <p:ph type="ftr" sz="quarter" idx="11"/>
          </p:nvPr>
        </p:nvSpPr>
        <p:spPr/>
        <p:txBody>
          <a:bodyPr/>
          <a:lstStyle>
            <a:lvl1pPr>
              <a:defRPr/>
            </a:lvl1pPr>
          </a:lstStyle>
          <a:p>
            <a:endParaRPr lang="en-IN"/>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fld id="{7380B0F0-F295-4F07-81D0-1F2308AA8BC9}" type="slidenum">
              <a:rPr lang="en-IN" smtClean="0"/>
              <a:t>‹#›</a:t>
            </a:fld>
            <a:endParaRPr lang="en-IN"/>
          </a:p>
        </p:txBody>
      </p:sp>
      <p:sp>
        <p:nvSpPr>
          <p:cNvPr id="11" name="Rectangle 10"/>
          <p:cNvSpPr/>
          <p:nvPr/>
        </p:nvSpPr>
        <p:spPr>
          <a:xfrm>
            <a:off x="0" y="0"/>
            <a:ext cx="12192000" cy="990600"/>
          </a:xfrm>
          <a:prstGeom prst="rect">
            <a:avLst/>
          </a:prstGeom>
          <a:gradFill flip="none" rotWithShape="1">
            <a:gsLst>
              <a:gs pos="0">
                <a:srgbClr val="3466AC">
                  <a:shade val="30000"/>
                  <a:satMod val="115000"/>
                </a:srgbClr>
              </a:gs>
              <a:gs pos="50000">
                <a:srgbClr val="3466AC">
                  <a:shade val="67500"/>
                  <a:satMod val="115000"/>
                </a:srgbClr>
              </a:gs>
              <a:gs pos="100000">
                <a:srgbClr val="3466AC">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8636000" y="177801"/>
            <a:ext cx="3556000" cy="50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descr="syn.png"/>
          <p:cNvPicPr>
            <a:picLocks noChangeAspect="1"/>
          </p:cNvPicPr>
          <p:nvPr/>
        </p:nvPicPr>
        <p:blipFill>
          <a:blip r:embed="rId2" cstate="print"/>
          <a:stretch>
            <a:fillRect/>
          </a:stretch>
        </p:blipFill>
        <p:spPr>
          <a:xfrm>
            <a:off x="8737600" y="330200"/>
            <a:ext cx="1705261" cy="203200"/>
          </a:xfrm>
          <a:prstGeom prst="rect">
            <a:avLst/>
          </a:prstGeom>
        </p:spPr>
      </p:pic>
      <p:pic>
        <p:nvPicPr>
          <p:cNvPr id="13" name="Picture 12" descr="logo-(3).png"/>
          <p:cNvPicPr>
            <a:picLocks noChangeAspect="1"/>
          </p:cNvPicPr>
          <p:nvPr/>
        </p:nvPicPr>
        <p:blipFill>
          <a:blip r:embed="rId3" cstate="print">
            <a:biLevel thresh="50000"/>
          </a:blip>
          <a:stretch>
            <a:fillRect/>
          </a:stretch>
        </p:blipFill>
        <p:spPr>
          <a:xfrm>
            <a:off x="10649202" y="228600"/>
            <a:ext cx="1486089" cy="406400"/>
          </a:xfrm>
          <a:prstGeom prst="rect">
            <a:avLst/>
          </a:prstGeom>
        </p:spPr>
      </p:pic>
      <p:cxnSp>
        <p:nvCxnSpPr>
          <p:cNvPr id="17" name="Straight Connector 16"/>
          <p:cNvCxnSpPr/>
          <p:nvPr/>
        </p:nvCxnSpPr>
        <p:spPr>
          <a:xfrm>
            <a:off x="10566400" y="221347"/>
            <a:ext cx="0" cy="4064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06400" y="76200"/>
            <a:ext cx="9347200" cy="792163"/>
          </a:xfrm>
        </p:spPr>
        <p:txBody>
          <a:bodyPr>
            <a:normAutofit/>
          </a:bodyPr>
          <a:lstStyle>
            <a:lvl1pPr algn="l">
              <a:defRPr sz="3733">
                <a:solidFill>
                  <a:schemeClr val="bg1"/>
                </a:solidFill>
                <a:latin typeface="Segoe UI Light"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55065221"/>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917176995"/>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41577"/>
            <a:ext cx="115824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7" name="Date Placeholder 3"/>
          <p:cNvSpPr>
            <a:spLocks noGrp="1"/>
          </p:cNvSpPr>
          <p:nvPr>
            <p:ph type="dt" sz="half" idx="10"/>
          </p:nvPr>
        </p:nvSpPr>
        <p:spPr>
          <a:xfrm>
            <a:off x="304800" y="6273800"/>
            <a:ext cx="2844800" cy="365125"/>
          </a:xfrm>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a:xfrm>
            <a:off x="8026400" y="6273800"/>
            <a:ext cx="3860800" cy="365125"/>
          </a:xfrm>
        </p:spPr>
        <p:txBody>
          <a:bodyPr/>
          <a:lstStyle>
            <a:lvl1pPr>
              <a:defRPr/>
            </a:lvl1pPr>
          </a:lstStyle>
          <a:p>
            <a:pPr>
              <a:defRPr/>
            </a:pPr>
            <a:endParaRPr lang="en-US" dirty="0">
              <a:solidFill>
                <a:prstClr val="black">
                  <a:tint val="75000"/>
                </a:prstClr>
              </a:solidFill>
            </a:endParaRPr>
          </a:p>
        </p:txBody>
      </p:sp>
      <p:sp>
        <p:nvSpPr>
          <p:cNvPr id="2" name="Title 1"/>
          <p:cNvSpPr>
            <a:spLocks noGrp="1"/>
          </p:cNvSpPr>
          <p:nvPr>
            <p:ph type="ctrTitle"/>
          </p:nvPr>
        </p:nvSpPr>
        <p:spPr>
          <a:xfrm>
            <a:off x="812800" y="3581401"/>
            <a:ext cx="10566400" cy="1470025"/>
          </a:xfrm>
        </p:spPr>
        <p:txBody>
          <a:bodyPr/>
          <a:lstStyle>
            <a:lvl1pPr algn="ctr">
              <a:defRPr sz="4800">
                <a:solidFill>
                  <a:srgbClr val="0070C0"/>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257800"/>
            <a:ext cx="8534400" cy="7620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91398248"/>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7"/>
            <a:ext cx="10769600" cy="792163"/>
          </a:xfrm>
        </p:spPr>
        <p:txBody>
          <a:bodyPr>
            <a:normAutofit/>
          </a:bodyPr>
          <a:lstStyle>
            <a:lvl1pPr algn="l">
              <a:defRPr sz="4267">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3200" y="1219200"/>
            <a:ext cx="10972800" cy="5257800"/>
          </a:xfrm>
        </p:spPr>
        <p:txBody>
          <a:bodyPr>
            <a:normAutofit/>
          </a:bodyPr>
          <a:lstStyle>
            <a:lvl1pPr>
              <a:buClr>
                <a:schemeClr val="bg1"/>
              </a:buClr>
              <a:buSzPct val="75000"/>
              <a:buFont typeface="Webdings" pitchFamily="18" charset="2"/>
              <a:buChar char=""/>
              <a:defRPr sz="3733">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32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2667">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F34AF47A-1E5D-4A31-93E7-D747703253FC}" type="datetimeFigureOut">
              <a:rPr lang="en-US">
                <a:solidFill>
                  <a:prstClr val="black">
                    <a:tint val="75000"/>
                  </a:prstClr>
                </a:solidFill>
              </a:rPr>
              <a:pPr>
                <a:defRPr/>
              </a:pPr>
              <a:t>7/27/2017</a:t>
            </a:fld>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pic>
        <p:nvPicPr>
          <p:cNvPr id="8" name="Picture 2" descr="CH2-copy.jpg"/>
          <p:cNvPicPr>
            <a:picLocks noChangeAspect="1" noChangeArrowheads="1"/>
          </p:cNvPicPr>
          <p:nvPr userDrawn="1"/>
        </p:nvPicPr>
        <p:blipFill>
          <a:blip r:embed="rId2" cstate="print"/>
          <a:srcRect/>
          <a:stretch>
            <a:fillRect/>
          </a:stretch>
        </p:blipFill>
        <p:spPr bwMode="auto">
          <a:xfrm>
            <a:off x="7920096" y="101600"/>
            <a:ext cx="4271904" cy="482600"/>
          </a:xfrm>
          <a:prstGeom prst="rect">
            <a:avLst/>
          </a:prstGeom>
          <a:noFill/>
          <a:ln w="9525">
            <a:noFill/>
            <a:miter lim="800000"/>
            <a:headEnd/>
            <a:tailEnd/>
          </a:ln>
        </p:spPr>
      </p:pic>
    </p:spTree>
    <p:extLst>
      <p:ext uri="{BB962C8B-B14F-4D97-AF65-F5344CB8AC3E}">
        <p14:creationId xmlns:p14="http://schemas.microsoft.com/office/powerpoint/2010/main" val="3449950850"/>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812800" y="274637"/>
            <a:ext cx="108712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1"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2" name="Slide Number Placeholder 5"/>
          <p:cNvSpPr>
            <a:spLocks noGrp="1"/>
          </p:cNvSpPr>
          <p:nvPr>
            <p:ph type="sldNum" sz="quarter" idx="12"/>
          </p:nvPr>
        </p:nvSpPr>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sp>
        <p:nvSpPr>
          <p:cNvPr id="8" name="Rectangle 7"/>
          <p:cNvSpPr/>
          <p:nvPr userDrawn="1"/>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749446169"/>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187984359"/>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6"/>
          <p:cNvSpPr>
            <a:spLocks noGrp="1"/>
          </p:cNvSpPr>
          <p:nvPr>
            <p:ph type="sldNum" sz="quarter" idx="12"/>
          </p:nvPr>
        </p:nvSpPr>
        <p:spPr/>
        <p:txBody>
          <a:bodyPr/>
          <a:lstStyle>
            <a:lvl1pPr>
              <a:defRPr/>
            </a:lvl1pPr>
          </a:lstStyle>
          <a:p>
            <a:pPr>
              <a:defRPr/>
            </a:pPr>
            <a:fld id="{17042442-D6CB-4983-B03F-77A02DE1C34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46964639"/>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0"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1" name="Slide Number Placeholder 8"/>
          <p:cNvSpPr>
            <a:spLocks noGrp="1"/>
          </p:cNvSpPr>
          <p:nvPr>
            <p:ph type="sldNum" sz="quarter" idx="12"/>
          </p:nvPr>
        </p:nvSpPr>
        <p:spPr/>
        <p:txBody>
          <a:bodyPr/>
          <a:lstStyle>
            <a:lvl1pPr>
              <a:defRPr/>
            </a:lvl1pPr>
          </a:lstStyle>
          <a:p>
            <a:pPr>
              <a:defRPr/>
            </a:pPr>
            <a:fld id="{5F338AA1-78E4-4B0C-8FA1-A2C2D0AB90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55081377"/>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991254C-AD50-405C-9153-C27B1B984B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6285540"/>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A28E05-117F-4A5D-BAEF-0643329BD6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60090391"/>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C2EDEBE-C10B-459D-98E8-BBC24D4F7F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0223991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406400" y="274637"/>
            <a:ext cx="112776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219200"/>
            <a:ext cx="111760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11" name="Footer Placeholder 4"/>
          <p:cNvSpPr>
            <a:spLocks noGrp="1"/>
          </p:cNvSpPr>
          <p:nvPr>
            <p:ph type="ftr" sz="quarter" idx="11"/>
          </p:nvPr>
        </p:nvSpPr>
        <p:spPr/>
        <p:txBody>
          <a:bodyPr/>
          <a:lstStyle>
            <a:lvl1pPr>
              <a:defRPr/>
            </a:lvl1pPr>
          </a:lstStyle>
          <a:p>
            <a:endParaRPr lang="en-IN"/>
          </a:p>
        </p:txBody>
      </p:sp>
      <p:sp>
        <p:nvSpPr>
          <p:cNvPr id="12" name="Slide Number Placeholder 5"/>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298192437"/>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9E143C-AF24-438E-AEC3-943CAFAF45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5105323"/>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Contextwall.png"/>
          <p:cNvPicPr>
            <a:picLocks noChangeAspect="1"/>
          </p:cNvPicPr>
          <p:nvPr/>
        </p:nvPicPr>
        <p:blipFill>
          <a:blip r:embed="rId2" cstate="print"/>
          <a:srcRect/>
          <a:stretch>
            <a:fillRect/>
          </a:stretch>
        </p:blipFill>
        <p:spPr>
          <a:xfrm>
            <a:off x="0" y="798946"/>
            <a:ext cx="12192000" cy="6084455"/>
          </a:xfrm>
          <a:prstGeom prst="rect">
            <a:avLst/>
          </a:prstGeom>
          <a:ln>
            <a:noFill/>
          </a:ln>
          <a:effectLst>
            <a:softEdge rad="12700"/>
          </a:effectLst>
        </p:spPr>
      </p:pic>
      <p:sp>
        <p:nvSpPr>
          <p:cNvPr id="10" name="Rectangle 9"/>
          <p:cNvSpPr/>
          <p:nvPr/>
        </p:nvSpPr>
        <p:spPr>
          <a:xfrm>
            <a:off x="0" y="0"/>
            <a:ext cx="12192000" cy="68834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1016000" y="4194176"/>
            <a:ext cx="10363200" cy="1470025"/>
          </a:xfrm>
        </p:spPr>
        <p:txBody>
          <a:bodyPr/>
          <a:lstStyle>
            <a:lvl1pPr algn="ctr">
              <a:defRPr sz="4800">
                <a:solidFill>
                  <a:srgbClr val="FFFFFF"/>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943600"/>
            <a:ext cx="8534400" cy="533400"/>
          </a:xfrm>
        </p:spPr>
        <p:txBody>
          <a:bodyPr anchor="ctr"/>
          <a:lstStyle>
            <a:lvl1pPr marL="0" indent="0" algn="ctr">
              <a:buNone/>
              <a:defRPr sz="3200">
                <a:solidFill>
                  <a:srgbClr val="99CC00"/>
                </a:solidFill>
                <a:latin typeface="Segoe UI Semibold"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101600" y="101600"/>
            <a:ext cx="119888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1.png"/>
          <p:cNvPicPr>
            <a:picLocks noChangeAspect="1"/>
          </p:cNvPicPr>
          <p:nvPr/>
        </p:nvPicPr>
        <p:blipFill>
          <a:blip r:embed="rId3" cstate="print"/>
          <a:stretch>
            <a:fillRect/>
          </a:stretch>
        </p:blipFill>
        <p:spPr>
          <a:xfrm>
            <a:off x="0" y="1092201"/>
            <a:ext cx="12192000" cy="3400927"/>
          </a:xfrm>
          <a:prstGeom prst="rect">
            <a:avLst/>
          </a:prstGeom>
        </p:spPr>
      </p:pic>
      <p:pic>
        <p:nvPicPr>
          <p:cNvPr id="12" name="Picture 11" descr="CH2-copy-3.png"/>
          <p:cNvPicPr>
            <a:picLocks noChangeAspect="1"/>
          </p:cNvPicPr>
          <p:nvPr/>
        </p:nvPicPr>
        <p:blipFill>
          <a:blip r:embed="rId4" cstate="print"/>
          <a:srcRect l="1782" t="19574" r="69052" b="17234"/>
          <a:stretch>
            <a:fillRect/>
          </a:stretch>
        </p:blipFill>
        <p:spPr>
          <a:xfrm>
            <a:off x="304800" y="1498600"/>
            <a:ext cx="3556000" cy="2235200"/>
          </a:xfrm>
          <a:prstGeom prst="rect">
            <a:avLst/>
          </a:prstGeom>
        </p:spPr>
      </p:pic>
      <p:sp>
        <p:nvSpPr>
          <p:cNvPr id="13" name="TextBox 12"/>
          <p:cNvSpPr txBox="1"/>
          <p:nvPr/>
        </p:nvSpPr>
        <p:spPr>
          <a:xfrm>
            <a:off x="3709196" y="1498601"/>
            <a:ext cx="4867102" cy="1405641"/>
          </a:xfrm>
          <a:prstGeom prst="rect">
            <a:avLst/>
          </a:prstGeom>
          <a:noFill/>
        </p:spPr>
        <p:txBody>
          <a:bodyPr wrap="none" rtlCol="0">
            <a:spAutoFit/>
          </a:bodyPr>
          <a:lstStyle/>
          <a:p>
            <a:r>
              <a:rPr lang="en-US" sz="3733" dirty="0">
                <a:solidFill>
                  <a:schemeClr val="tx1">
                    <a:lumMod val="65000"/>
                    <a:lumOff val="35000"/>
                  </a:schemeClr>
                </a:solidFill>
                <a:latin typeface="Segoe UI Light" pitchFamily="34" charset="0"/>
              </a:rPr>
              <a:t>Build</a:t>
            </a:r>
            <a:r>
              <a:rPr lang="en-US" sz="4267" dirty="0">
                <a:latin typeface="Segoe UI Light" pitchFamily="34" charset="0"/>
              </a:rPr>
              <a:t> </a:t>
            </a:r>
            <a:r>
              <a:rPr lang="en-US" sz="4267" dirty="0">
                <a:solidFill>
                  <a:srgbClr val="3466AC"/>
                </a:solidFill>
                <a:latin typeface="Segoe UI Light" pitchFamily="34" charset="0"/>
              </a:rPr>
              <a:t>COMPETENCY</a:t>
            </a:r>
          </a:p>
          <a:p>
            <a:r>
              <a:rPr lang="en-US" sz="4267" dirty="0">
                <a:latin typeface="Segoe UI Light" pitchFamily="34" charset="0"/>
              </a:rPr>
              <a:t>	</a:t>
            </a:r>
            <a:r>
              <a:rPr lang="en-US" sz="3733" dirty="0">
                <a:solidFill>
                  <a:schemeClr val="tx1">
                    <a:lumMod val="65000"/>
                    <a:lumOff val="35000"/>
                  </a:schemeClr>
                </a:solidFill>
                <a:latin typeface="Segoe UI Light" pitchFamily="34" charset="0"/>
              </a:rPr>
              <a:t>across your </a:t>
            </a:r>
            <a:r>
              <a:rPr lang="en-US" sz="4267" dirty="0">
                <a:solidFill>
                  <a:srgbClr val="3466AC"/>
                </a:solidFill>
                <a:latin typeface="Segoe UI Light" pitchFamily="34" charset="0"/>
              </a:rPr>
              <a:t>TEAM</a:t>
            </a:r>
          </a:p>
        </p:txBody>
      </p:sp>
      <p:sp>
        <p:nvSpPr>
          <p:cNvPr id="14" name="TextBox 13"/>
          <p:cNvSpPr txBox="1"/>
          <p:nvPr/>
        </p:nvSpPr>
        <p:spPr>
          <a:xfrm>
            <a:off x="3759200" y="2921001"/>
            <a:ext cx="5384294" cy="502573"/>
          </a:xfrm>
          <a:prstGeom prst="rect">
            <a:avLst/>
          </a:prstGeom>
          <a:noFill/>
        </p:spPr>
        <p:txBody>
          <a:bodyPr wrap="none" rtlCol="0">
            <a:spAutoFit/>
          </a:bodyPr>
          <a:lstStyle/>
          <a:p>
            <a:r>
              <a:rPr lang="en-US" sz="1333" dirty="0">
                <a:solidFill>
                  <a:srgbClr val="FF6600"/>
                </a:solidFill>
                <a:latin typeface="Segoe UI Semibold" pitchFamily="34" charset="0"/>
              </a:rPr>
              <a:t>With our comprehensive training interventions for your Architects, </a:t>
            </a:r>
          </a:p>
          <a:p>
            <a:r>
              <a:rPr lang="en-US" sz="1333" dirty="0">
                <a:solidFill>
                  <a:srgbClr val="FF6600"/>
                </a:solidFill>
                <a:latin typeface="Segoe UI Semibold" pitchFamily="34" charset="0"/>
              </a:rPr>
              <a:t>Developers, IT Pro's and Sales &amp; Presales teams</a:t>
            </a:r>
          </a:p>
        </p:txBody>
      </p:sp>
      <p:pic>
        <p:nvPicPr>
          <p:cNvPr id="16" name="Picture 15" descr="logo (3).jpg"/>
          <p:cNvPicPr>
            <a:picLocks noChangeAspect="1"/>
          </p:cNvPicPr>
          <p:nvPr/>
        </p:nvPicPr>
        <p:blipFill>
          <a:blip r:embed="rId5" cstate="print"/>
          <a:stretch>
            <a:fillRect/>
          </a:stretch>
        </p:blipFill>
        <p:spPr>
          <a:xfrm>
            <a:off x="203200" y="177800"/>
            <a:ext cx="2336800" cy="639043"/>
          </a:xfrm>
          <a:prstGeom prst="rect">
            <a:avLst/>
          </a:prstGeom>
        </p:spPr>
      </p:pic>
      <p:pic>
        <p:nvPicPr>
          <p:cNvPr id="19" name="Picture 18" descr="syn.png"/>
          <p:cNvPicPr>
            <a:picLocks noChangeAspect="1"/>
          </p:cNvPicPr>
          <p:nvPr/>
        </p:nvPicPr>
        <p:blipFill>
          <a:blip r:embed="rId6" cstate="print"/>
          <a:stretch>
            <a:fillRect/>
          </a:stretch>
        </p:blipFill>
        <p:spPr>
          <a:xfrm>
            <a:off x="8534400" y="279400"/>
            <a:ext cx="3410528" cy="406400"/>
          </a:xfrm>
          <a:prstGeom prst="rect">
            <a:avLst/>
          </a:prstGeom>
        </p:spPr>
      </p:pic>
    </p:spTree>
    <p:extLst>
      <p:ext uri="{BB962C8B-B14F-4D97-AF65-F5344CB8AC3E}">
        <p14:creationId xmlns:p14="http://schemas.microsoft.com/office/powerpoint/2010/main" val="3733424500"/>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295400"/>
            <a:ext cx="11480800" cy="4953000"/>
          </a:xfrm>
        </p:spPr>
        <p:txBody>
          <a:bodyPr>
            <a:normAutofit/>
          </a:bodyPr>
          <a:lstStyle>
            <a:lvl1pPr>
              <a:buClr>
                <a:srgbClr val="336699"/>
              </a:buClr>
              <a:buSzPct val="75000"/>
              <a:buFont typeface="Webdings" pitchFamily="18" charset="2"/>
              <a:buChar char=""/>
              <a:defRPr sz="2667">
                <a:solidFill>
                  <a:schemeClr val="tx1">
                    <a:lumMod val="65000"/>
                    <a:lumOff val="35000"/>
                  </a:schemeClr>
                </a:solidFill>
                <a:latin typeface="Segoe UI" pitchFamily="34" charset="0"/>
                <a:ea typeface="Segoe UI" pitchFamily="34" charset="0"/>
                <a:cs typeface="Segoe UI" pitchFamily="34" charset="0"/>
              </a:defRPr>
            </a:lvl1pPr>
            <a:lvl2pPr>
              <a:buClr>
                <a:srgbClr val="336699"/>
              </a:buClr>
              <a:buSzPct val="75000"/>
              <a:buFont typeface="Webdings" pitchFamily="18" charset="2"/>
              <a:buChar char=""/>
              <a:defRPr sz="2400">
                <a:solidFill>
                  <a:schemeClr val="tx1">
                    <a:lumMod val="65000"/>
                    <a:lumOff val="35000"/>
                  </a:schemeClr>
                </a:solidFill>
                <a:latin typeface="Segoe UI" pitchFamily="34" charset="0"/>
                <a:ea typeface="Segoe UI" pitchFamily="34" charset="0"/>
                <a:cs typeface="Segoe UI" pitchFamily="34" charset="0"/>
              </a:defRPr>
            </a:lvl2pPr>
            <a:lvl3pPr>
              <a:buClr>
                <a:srgbClr val="336699"/>
              </a:buClr>
              <a:buSzPct val="75000"/>
              <a:buFont typeface="Webdings" pitchFamily="18" charset="2"/>
              <a:buChar char=""/>
              <a:defRPr sz="2133">
                <a:solidFill>
                  <a:schemeClr val="tx1">
                    <a:lumMod val="65000"/>
                    <a:lumOff val="35000"/>
                  </a:schemeClr>
                </a:solidFill>
                <a:latin typeface="Segoe UI" pitchFamily="34" charset="0"/>
                <a:ea typeface="Segoe UI" pitchFamily="34" charset="0"/>
                <a:cs typeface="Segoe UI" pitchFamily="34" charset="0"/>
              </a:defRPr>
            </a:lvl3pPr>
            <a:lvl4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4pPr>
            <a:lvl5pPr>
              <a:buClr>
                <a:srgbClr val="336699"/>
              </a:buClr>
              <a:buSzPct val="75000"/>
              <a:buFont typeface="Webdings" pitchFamily="18" charset="2"/>
              <a:buChar char=""/>
              <a:defRPr sz="1867">
                <a:solidFill>
                  <a:schemeClr val="tx1">
                    <a:lumMod val="65000"/>
                    <a:lumOff val="35000"/>
                  </a:schemeClr>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fld id="{FF54136E-6B62-46E4-A9BC-B1D80B1041BE}" type="slidenum">
              <a:rPr lang="en-US" smtClean="0"/>
              <a:pPr/>
              <a:t>‹#›</a:t>
            </a:fld>
            <a:endParaRPr lang="en-US"/>
          </a:p>
        </p:txBody>
      </p:sp>
      <p:sp>
        <p:nvSpPr>
          <p:cNvPr id="11" name="Rectangle 10"/>
          <p:cNvSpPr/>
          <p:nvPr/>
        </p:nvSpPr>
        <p:spPr>
          <a:xfrm>
            <a:off x="0" y="0"/>
            <a:ext cx="12192000" cy="990600"/>
          </a:xfrm>
          <a:prstGeom prst="rect">
            <a:avLst/>
          </a:prstGeom>
          <a:gradFill flip="none" rotWithShape="1">
            <a:gsLst>
              <a:gs pos="0">
                <a:srgbClr val="3466AC">
                  <a:shade val="30000"/>
                  <a:satMod val="115000"/>
                </a:srgbClr>
              </a:gs>
              <a:gs pos="50000">
                <a:srgbClr val="3466AC">
                  <a:shade val="67500"/>
                  <a:satMod val="115000"/>
                </a:srgbClr>
              </a:gs>
              <a:gs pos="100000">
                <a:srgbClr val="3466AC">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a:xfrm>
            <a:off x="8636000" y="177801"/>
            <a:ext cx="3556000" cy="50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descr="syn.png"/>
          <p:cNvPicPr>
            <a:picLocks noChangeAspect="1"/>
          </p:cNvPicPr>
          <p:nvPr/>
        </p:nvPicPr>
        <p:blipFill>
          <a:blip r:embed="rId2" cstate="print"/>
          <a:stretch>
            <a:fillRect/>
          </a:stretch>
        </p:blipFill>
        <p:spPr>
          <a:xfrm>
            <a:off x="8737600" y="330200"/>
            <a:ext cx="1705261" cy="203200"/>
          </a:xfrm>
          <a:prstGeom prst="rect">
            <a:avLst/>
          </a:prstGeom>
        </p:spPr>
      </p:pic>
      <p:pic>
        <p:nvPicPr>
          <p:cNvPr id="13" name="Picture 12" descr="logo-(3).png"/>
          <p:cNvPicPr>
            <a:picLocks noChangeAspect="1"/>
          </p:cNvPicPr>
          <p:nvPr/>
        </p:nvPicPr>
        <p:blipFill>
          <a:blip r:embed="rId3" cstate="print">
            <a:biLevel thresh="50000"/>
          </a:blip>
          <a:stretch>
            <a:fillRect/>
          </a:stretch>
        </p:blipFill>
        <p:spPr>
          <a:xfrm>
            <a:off x="10649202" y="228600"/>
            <a:ext cx="1486089" cy="406400"/>
          </a:xfrm>
          <a:prstGeom prst="rect">
            <a:avLst/>
          </a:prstGeom>
        </p:spPr>
      </p:pic>
      <p:cxnSp>
        <p:nvCxnSpPr>
          <p:cNvPr id="17" name="Straight Connector 16"/>
          <p:cNvCxnSpPr/>
          <p:nvPr/>
        </p:nvCxnSpPr>
        <p:spPr>
          <a:xfrm>
            <a:off x="10566400" y="221347"/>
            <a:ext cx="0" cy="4064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06400" y="76200"/>
            <a:ext cx="9347200" cy="792163"/>
          </a:xfrm>
        </p:spPr>
        <p:txBody>
          <a:bodyPr>
            <a:normAutofit/>
          </a:bodyPr>
          <a:lstStyle>
            <a:lvl1pPr algn="l">
              <a:defRPr sz="3733">
                <a:solidFill>
                  <a:schemeClr val="bg1"/>
                </a:solidFill>
                <a:latin typeface="Segoe UI Light"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0097633"/>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406400" y="274637"/>
            <a:ext cx="112776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06400" y="1219200"/>
            <a:ext cx="111760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306098295"/>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906540052"/>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2346053723"/>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3009519393"/>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3247567367"/>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2624640448"/>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281552272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2262274161"/>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4136E-6B62-46E4-A9BC-B1D80B1041BE}" type="slidenum">
              <a:rPr lang="en-US" smtClean="0"/>
              <a:pPr/>
              <a:t>‹#›</a:t>
            </a:fld>
            <a:endParaRPr lang="en-US"/>
          </a:p>
        </p:txBody>
      </p:sp>
    </p:spTree>
    <p:extLst>
      <p:ext uri="{BB962C8B-B14F-4D97-AF65-F5344CB8AC3E}">
        <p14:creationId xmlns:p14="http://schemas.microsoft.com/office/powerpoint/2010/main" val="358530568"/>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41577"/>
            <a:ext cx="115824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7" name="Date Placeholder 3"/>
          <p:cNvSpPr>
            <a:spLocks noGrp="1"/>
          </p:cNvSpPr>
          <p:nvPr>
            <p:ph type="dt" sz="half" idx="10"/>
          </p:nvPr>
        </p:nvSpPr>
        <p:spPr>
          <a:xfrm>
            <a:off x="304800" y="6273800"/>
            <a:ext cx="2844800" cy="365125"/>
          </a:xfrm>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a:xfrm>
            <a:off x="8026400" y="6273800"/>
            <a:ext cx="3860800" cy="365125"/>
          </a:xfrm>
        </p:spPr>
        <p:txBody>
          <a:bodyPr/>
          <a:lstStyle>
            <a:lvl1pPr>
              <a:defRPr/>
            </a:lvl1pPr>
          </a:lstStyle>
          <a:p>
            <a:pPr>
              <a:defRPr/>
            </a:pPr>
            <a:endParaRPr lang="en-US" dirty="0">
              <a:solidFill>
                <a:prstClr val="black">
                  <a:tint val="75000"/>
                </a:prstClr>
              </a:solidFill>
            </a:endParaRPr>
          </a:p>
        </p:txBody>
      </p:sp>
      <p:sp>
        <p:nvSpPr>
          <p:cNvPr id="2" name="Title 1"/>
          <p:cNvSpPr>
            <a:spLocks noGrp="1"/>
          </p:cNvSpPr>
          <p:nvPr>
            <p:ph type="ctrTitle"/>
          </p:nvPr>
        </p:nvSpPr>
        <p:spPr>
          <a:xfrm>
            <a:off x="812800" y="3581401"/>
            <a:ext cx="10566400" cy="1470025"/>
          </a:xfrm>
        </p:spPr>
        <p:txBody>
          <a:bodyPr/>
          <a:lstStyle>
            <a:lvl1pPr algn="ctr">
              <a:defRPr sz="4800">
                <a:solidFill>
                  <a:srgbClr val="0070C0"/>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257800"/>
            <a:ext cx="8534400" cy="7620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7366661"/>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7"/>
            <a:ext cx="10769600" cy="792163"/>
          </a:xfrm>
        </p:spPr>
        <p:txBody>
          <a:bodyPr>
            <a:normAutofit/>
          </a:bodyPr>
          <a:lstStyle>
            <a:lvl1pPr algn="l">
              <a:defRPr sz="4267">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3200" y="1219200"/>
            <a:ext cx="10972800" cy="5257800"/>
          </a:xfrm>
        </p:spPr>
        <p:txBody>
          <a:bodyPr>
            <a:normAutofit/>
          </a:bodyPr>
          <a:lstStyle>
            <a:lvl1pPr>
              <a:buClr>
                <a:schemeClr val="bg1"/>
              </a:buClr>
              <a:buSzPct val="75000"/>
              <a:buFont typeface="Webdings" pitchFamily="18" charset="2"/>
              <a:buChar char=""/>
              <a:defRPr sz="3733">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32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2667">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F34AF47A-1E5D-4A31-93E7-D747703253FC}" type="datetimeFigureOut">
              <a:rPr lang="en-US">
                <a:solidFill>
                  <a:prstClr val="black">
                    <a:tint val="75000"/>
                  </a:prstClr>
                </a:solidFill>
              </a:rPr>
              <a:pPr>
                <a:defRPr/>
              </a:pPr>
              <a:t>7/27/2017</a:t>
            </a:fld>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pic>
        <p:nvPicPr>
          <p:cNvPr id="8" name="Picture 2" descr="CH2-copy.jpg"/>
          <p:cNvPicPr>
            <a:picLocks noChangeAspect="1" noChangeArrowheads="1"/>
          </p:cNvPicPr>
          <p:nvPr userDrawn="1"/>
        </p:nvPicPr>
        <p:blipFill>
          <a:blip r:embed="rId2" cstate="print"/>
          <a:srcRect/>
          <a:stretch>
            <a:fillRect/>
          </a:stretch>
        </p:blipFill>
        <p:spPr bwMode="auto">
          <a:xfrm>
            <a:off x="7920096" y="101600"/>
            <a:ext cx="4271904" cy="482600"/>
          </a:xfrm>
          <a:prstGeom prst="rect">
            <a:avLst/>
          </a:prstGeom>
          <a:noFill/>
          <a:ln w="9525">
            <a:noFill/>
            <a:miter lim="800000"/>
            <a:headEnd/>
            <a:tailEnd/>
          </a:ln>
        </p:spPr>
      </p:pic>
    </p:spTree>
    <p:extLst>
      <p:ext uri="{BB962C8B-B14F-4D97-AF65-F5344CB8AC3E}">
        <p14:creationId xmlns:p14="http://schemas.microsoft.com/office/powerpoint/2010/main" val="1624227795"/>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812800" y="274637"/>
            <a:ext cx="108712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1"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2" name="Slide Number Placeholder 5"/>
          <p:cNvSpPr>
            <a:spLocks noGrp="1"/>
          </p:cNvSpPr>
          <p:nvPr>
            <p:ph type="sldNum" sz="quarter" idx="12"/>
          </p:nvPr>
        </p:nvSpPr>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sp>
        <p:nvSpPr>
          <p:cNvPr id="8" name="Rectangle 7"/>
          <p:cNvSpPr/>
          <p:nvPr userDrawn="1"/>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513693301"/>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809951569"/>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6"/>
          <p:cNvSpPr>
            <a:spLocks noGrp="1"/>
          </p:cNvSpPr>
          <p:nvPr>
            <p:ph type="sldNum" sz="quarter" idx="12"/>
          </p:nvPr>
        </p:nvSpPr>
        <p:spPr/>
        <p:txBody>
          <a:bodyPr/>
          <a:lstStyle>
            <a:lvl1pPr>
              <a:defRPr/>
            </a:lvl1pPr>
          </a:lstStyle>
          <a:p>
            <a:pPr>
              <a:defRPr/>
            </a:pPr>
            <a:fld id="{17042442-D6CB-4983-B03F-77A02DE1C34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1362597"/>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0"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1" name="Slide Number Placeholder 8"/>
          <p:cNvSpPr>
            <a:spLocks noGrp="1"/>
          </p:cNvSpPr>
          <p:nvPr>
            <p:ph type="sldNum" sz="quarter" idx="12"/>
          </p:nvPr>
        </p:nvSpPr>
        <p:spPr/>
        <p:txBody>
          <a:bodyPr/>
          <a:lstStyle>
            <a:lvl1pPr>
              <a:defRPr/>
            </a:lvl1pPr>
          </a:lstStyle>
          <a:p>
            <a:pPr>
              <a:defRPr/>
            </a:pPr>
            <a:fld id="{5F338AA1-78E4-4B0C-8FA1-A2C2D0AB90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9057415"/>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991254C-AD50-405C-9153-C27B1B984B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49170801"/>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A28E05-117F-4A5D-BAEF-0643329BD6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713999"/>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C2EDEBE-C10B-459D-98E8-BBC24D4F7F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9133699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8" name="Footer Placeholder 5"/>
          <p:cNvSpPr>
            <a:spLocks noGrp="1"/>
          </p:cNvSpPr>
          <p:nvPr>
            <p:ph type="ftr" sz="quarter" idx="11"/>
          </p:nvPr>
        </p:nvSpPr>
        <p:spPr/>
        <p:txBody>
          <a:bodyPr/>
          <a:lstStyle>
            <a:lvl1pPr>
              <a:defRPr/>
            </a:lvl1pPr>
          </a:lstStyle>
          <a:p>
            <a:endParaRPr lang="en-IN"/>
          </a:p>
        </p:txBody>
      </p:sp>
      <p:sp>
        <p:nvSpPr>
          <p:cNvPr id="9" name="Slide Number Placeholder 6"/>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1607634813"/>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9E143C-AF24-438E-AEC3-943CAFAF45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8626640"/>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304800" y="3341577"/>
            <a:ext cx="115824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7" name="Date Placeholder 3"/>
          <p:cNvSpPr>
            <a:spLocks noGrp="1"/>
          </p:cNvSpPr>
          <p:nvPr>
            <p:ph type="dt" sz="half" idx="10"/>
          </p:nvPr>
        </p:nvSpPr>
        <p:spPr>
          <a:xfrm>
            <a:off x="304800" y="6273800"/>
            <a:ext cx="2844800" cy="365125"/>
          </a:xfrm>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a:xfrm>
            <a:off x="8026400" y="6273800"/>
            <a:ext cx="3860800" cy="365125"/>
          </a:xfrm>
        </p:spPr>
        <p:txBody>
          <a:bodyPr/>
          <a:lstStyle>
            <a:lvl1pPr>
              <a:defRPr/>
            </a:lvl1pPr>
          </a:lstStyle>
          <a:p>
            <a:pPr>
              <a:defRPr/>
            </a:pPr>
            <a:endParaRPr lang="en-US" dirty="0">
              <a:solidFill>
                <a:prstClr val="black">
                  <a:tint val="75000"/>
                </a:prstClr>
              </a:solidFill>
            </a:endParaRPr>
          </a:p>
        </p:txBody>
      </p:sp>
      <p:sp>
        <p:nvSpPr>
          <p:cNvPr id="2" name="Title 1"/>
          <p:cNvSpPr>
            <a:spLocks noGrp="1"/>
          </p:cNvSpPr>
          <p:nvPr>
            <p:ph type="ctrTitle"/>
          </p:nvPr>
        </p:nvSpPr>
        <p:spPr>
          <a:xfrm>
            <a:off x="812800" y="3581401"/>
            <a:ext cx="10566400" cy="1470025"/>
          </a:xfrm>
        </p:spPr>
        <p:txBody>
          <a:bodyPr/>
          <a:lstStyle>
            <a:lvl1pPr algn="ctr">
              <a:defRPr sz="4800">
                <a:solidFill>
                  <a:srgbClr val="0070C0"/>
                </a:solidFill>
                <a:latin typeface="Segoe UI Light"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930400" y="5257800"/>
            <a:ext cx="8534400" cy="7620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144438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7"/>
            <a:ext cx="10769600" cy="792163"/>
          </a:xfrm>
        </p:spPr>
        <p:txBody>
          <a:bodyPr>
            <a:normAutofit/>
          </a:bodyPr>
          <a:lstStyle>
            <a:lvl1pPr algn="l">
              <a:defRPr sz="4267">
                <a:latin typeface="Segoe UI Light"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3200" y="1219200"/>
            <a:ext cx="10972800" cy="5257800"/>
          </a:xfrm>
        </p:spPr>
        <p:txBody>
          <a:bodyPr>
            <a:normAutofit/>
          </a:bodyPr>
          <a:lstStyle>
            <a:lvl1pPr>
              <a:buClr>
                <a:schemeClr val="bg1"/>
              </a:buClr>
              <a:buSzPct val="75000"/>
              <a:buFont typeface="Webdings" pitchFamily="18" charset="2"/>
              <a:buChar char=""/>
              <a:defRPr sz="3733">
                <a:solidFill>
                  <a:schemeClr val="bg1"/>
                </a:solidFill>
                <a:latin typeface="Segoe UI" pitchFamily="34" charset="0"/>
                <a:ea typeface="Segoe UI" pitchFamily="34" charset="0"/>
                <a:cs typeface="Segoe UI" pitchFamily="34" charset="0"/>
              </a:defRPr>
            </a:lvl1pPr>
            <a:lvl2pPr>
              <a:buClr>
                <a:schemeClr val="bg1"/>
              </a:buClr>
              <a:buSzPct val="75000"/>
              <a:buFont typeface="Webdings" pitchFamily="18" charset="2"/>
              <a:buChar char=""/>
              <a:defRPr sz="3200">
                <a:solidFill>
                  <a:schemeClr val="bg1"/>
                </a:solidFill>
                <a:latin typeface="Segoe UI" pitchFamily="34" charset="0"/>
                <a:ea typeface="Segoe UI" pitchFamily="34" charset="0"/>
                <a:cs typeface="Segoe UI" pitchFamily="34" charset="0"/>
              </a:defRPr>
            </a:lvl2pPr>
            <a:lvl3pPr>
              <a:buClr>
                <a:schemeClr val="bg1"/>
              </a:buClr>
              <a:buSzPct val="75000"/>
              <a:buFont typeface="Webdings" pitchFamily="18" charset="2"/>
              <a:buChar char=""/>
              <a:defRPr sz="2667">
                <a:solidFill>
                  <a:schemeClr val="bg1"/>
                </a:solidFill>
                <a:latin typeface="Segoe UI" pitchFamily="34" charset="0"/>
                <a:ea typeface="Segoe UI" pitchFamily="34" charset="0"/>
                <a:cs typeface="Segoe UI" pitchFamily="34" charset="0"/>
              </a:defRPr>
            </a:lvl3pPr>
            <a:lvl4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4pPr>
            <a:lvl5pPr>
              <a:buClr>
                <a:schemeClr val="bg1"/>
              </a:buClr>
              <a:buSzPct val="75000"/>
              <a:buFont typeface="Webdings" pitchFamily="18" charset="2"/>
              <a:buChar char=""/>
              <a:defRPr sz="2400">
                <a:solidFill>
                  <a:schemeClr val="bg1"/>
                </a:solidFill>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F34AF47A-1E5D-4A31-93E7-D747703253FC}" type="datetimeFigureOut">
              <a:rPr lang="en-US">
                <a:solidFill>
                  <a:prstClr val="black">
                    <a:tint val="75000"/>
                  </a:prstClr>
                </a:solidFill>
              </a:rPr>
              <a:pPr>
                <a:defRPr/>
              </a:pPr>
              <a:t>7/27/2017</a:t>
            </a:fld>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0" name="Slide Number Placeholder 5"/>
          <p:cNvSpPr>
            <a:spLocks noGrp="1"/>
          </p:cNvSpPr>
          <p:nvPr>
            <p:ph type="sldNum" sz="quarter" idx="12"/>
          </p:nvPr>
        </p:nvSpPr>
        <p:spPr>
          <a:xfrm>
            <a:off x="8737600" y="6356351"/>
            <a:ext cx="2844800" cy="365125"/>
          </a:xfrm>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pic>
        <p:nvPicPr>
          <p:cNvPr id="8" name="Picture 2" descr="CH2-copy.jpg"/>
          <p:cNvPicPr>
            <a:picLocks noChangeAspect="1" noChangeArrowheads="1"/>
          </p:cNvPicPr>
          <p:nvPr userDrawn="1"/>
        </p:nvPicPr>
        <p:blipFill>
          <a:blip r:embed="rId2" cstate="print"/>
          <a:srcRect/>
          <a:stretch>
            <a:fillRect/>
          </a:stretch>
        </p:blipFill>
        <p:spPr bwMode="auto">
          <a:xfrm>
            <a:off x="7920096" y="101600"/>
            <a:ext cx="4271904" cy="482600"/>
          </a:xfrm>
          <a:prstGeom prst="rect">
            <a:avLst/>
          </a:prstGeom>
          <a:noFill/>
          <a:ln w="9525">
            <a:noFill/>
            <a:miter lim="800000"/>
            <a:headEnd/>
            <a:tailEnd/>
          </a:ln>
        </p:spPr>
      </p:pic>
    </p:spTree>
    <p:extLst>
      <p:ext uri="{BB962C8B-B14F-4D97-AF65-F5344CB8AC3E}">
        <p14:creationId xmlns:p14="http://schemas.microsoft.com/office/powerpoint/2010/main" val="3325783815"/>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812800" y="274637"/>
            <a:ext cx="10871200" cy="792163"/>
          </a:xfrm>
        </p:spPr>
        <p:txBody>
          <a:bodyPr>
            <a:normAutofit/>
          </a:bodyPr>
          <a:lstStyle>
            <a:lvl1pPr algn="l">
              <a:defRPr sz="4800">
                <a:solidFill>
                  <a:srgbClr val="0070C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181600"/>
          </a:xfrm>
        </p:spPr>
        <p:txBody>
          <a:bodyPr>
            <a:normAutofit/>
          </a:bodyPr>
          <a:lstStyle>
            <a:lvl1pPr>
              <a:buFont typeface="Webdings" pitchFamily="18" charset="2"/>
              <a:buChar char="a"/>
              <a:defRPr sz="3733">
                <a:solidFill>
                  <a:schemeClr val="tx1"/>
                </a:solidFill>
                <a:latin typeface="Arial" pitchFamily="34" charset="0"/>
                <a:cs typeface="Arial" pitchFamily="34" charset="0"/>
              </a:defRPr>
            </a:lvl1pPr>
            <a:lvl2pPr>
              <a:defRPr sz="3200">
                <a:solidFill>
                  <a:schemeClr val="tx1"/>
                </a:solidFill>
                <a:latin typeface="Arial" pitchFamily="34" charset="0"/>
                <a:cs typeface="Arial" pitchFamily="34" charset="0"/>
              </a:defRPr>
            </a:lvl2pPr>
            <a:lvl3pPr>
              <a:defRPr sz="2667">
                <a:solidFill>
                  <a:schemeClr val="tx1"/>
                </a:solidFill>
                <a:latin typeface="Arial" pitchFamily="34" charset="0"/>
                <a:cs typeface="Arial" pitchFamily="34" charset="0"/>
              </a:defRPr>
            </a:lvl3pPr>
            <a:lvl4pPr>
              <a:defRPr sz="2400">
                <a:solidFill>
                  <a:schemeClr val="tx1"/>
                </a:solidFill>
                <a:latin typeface="Arial" pitchFamily="34" charset="0"/>
                <a:cs typeface="Arial" pitchFamily="34" charset="0"/>
              </a:defRPr>
            </a:lvl4pPr>
            <a:lvl5pPr>
              <a:defRPr sz="24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1"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2" name="Slide Number Placeholder 5"/>
          <p:cNvSpPr>
            <a:spLocks noGrp="1"/>
          </p:cNvSpPr>
          <p:nvPr>
            <p:ph type="sldNum" sz="quarter" idx="12"/>
          </p:nvPr>
        </p:nvSpPr>
        <p:spPr/>
        <p:txBody>
          <a:bodyPr/>
          <a:lstStyle>
            <a:lvl1pPr>
              <a:defRPr/>
            </a:lvl1pPr>
          </a:lstStyle>
          <a:p>
            <a:pPr>
              <a:defRPr/>
            </a:pPr>
            <a:fld id="{F82F738F-A0A7-4D3F-91F4-89749943666D}" type="slidenum">
              <a:rPr lang="en-US">
                <a:solidFill>
                  <a:prstClr val="black">
                    <a:tint val="75000"/>
                  </a:prstClr>
                </a:solidFill>
              </a:rPr>
              <a:pPr>
                <a:defRPr/>
              </a:pPr>
              <a:t>‹#›</a:t>
            </a:fld>
            <a:endParaRPr lang="en-US">
              <a:solidFill>
                <a:prstClr val="black">
                  <a:tint val="75000"/>
                </a:prstClr>
              </a:solidFill>
            </a:endParaRPr>
          </a:p>
        </p:txBody>
      </p:sp>
      <p:sp>
        <p:nvSpPr>
          <p:cNvPr id="8" name="Rectangle 7"/>
          <p:cNvSpPr/>
          <p:nvPr userDrawn="1"/>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1648469607"/>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userDrawn="1"/>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963084" y="4406901"/>
            <a:ext cx="10363200" cy="1362075"/>
          </a:xfrm>
        </p:spPr>
        <p:txBody>
          <a:bodyPr/>
          <a:lstStyle>
            <a:lvl1pPr algn="ctr">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4267">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198215783"/>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762000"/>
          </a:xfrm>
        </p:spPr>
        <p:txBody>
          <a:bodyPr>
            <a:normAutofit/>
          </a:bodyPr>
          <a:lstStyle>
            <a:lvl1pPr algn="l">
              <a:defRPr sz="48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6"/>
          <p:cNvSpPr>
            <a:spLocks noGrp="1"/>
          </p:cNvSpPr>
          <p:nvPr>
            <p:ph type="sldNum" sz="quarter" idx="12"/>
          </p:nvPr>
        </p:nvSpPr>
        <p:spPr/>
        <p:txBody>
          <a:bodyPr/>
          <a:lstStyle>
            <a:lvl1pPr>
              <a:defRPr/>
            </a:lvl1pPr>
          </a:lstStyle>
          <a:p>
            <a:pPr>
              <a:defRPr/>
            </a:pPr>
            <a:fld id="{17042442-D6CB-4983-B03F-77A02DE1C34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624126"/>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10" name="Footer Placeholder 7"/>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11" name="Slide Number Placeholder 8"/>
          <p:cNvSpPr>
            <a:spLocks noGrp="1"/>
          </p:cNvSpPr>
          <p:nvPr>
            <p:ph type="sldNum" sz="quarter" idx="12"/>
          </p:nvPr>
        </p:nvSpPr>
        <p:spPr/>
        <p:txBody>
          <a:bodyPr/>
          <a:lstStyle>
            <a:lvl1pPr>
              <a:defRPr/>
            </a:lvl1pPr>
          </a:lstStyle>
          <a:p>
            <a:pPr>
              <a:defRPr/>
            </a:pPr>
            <a:fld id="{5F338AA1-78E4-4B0C-8FA1-A2C2D0AB90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84443928"/>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991254C-AD50-405C-9153-C27B1B984B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01549612"/>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A28E05-117F-4A5D-BAEF-0643329BD6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9455444"/>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C2EDEBE-C10B-459D-98E8-BBC24D4F7F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240437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 name="Title 1"/>
          <p:cNvSpPr>
            <a:spLocks noGrp="1"/>
          </p:cNvSpPr>
          <p:nvPr>
            <p:ph type="title"/>
          </p:nvPr>
        </p:nvSpPr>
        <p:spPr>
          <a:xfrm>
            <a:off x="609600" y="381000"/>
            <a:ext cx="10972800" cy="609600"/>
          </a:xfrm>
        </p:spPr>
        <p:txBody>
          <a:bodyPr>
            <a:no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1782762"/>
            <a:ext cx="5386917"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143000"/>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1782762"/>
            <a:ext cx="5389033" cy="4618039"/>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10" name="Footer Placeholder 7"/>
          <p:cNvSpPr>
            <a:spLocks noGrp="1"/>
          </p:cNvSpPr>
          <p:nvPr>
            <p:ph type="ftr" sz="quarter" idx="11"/>
          </p:nvPr>
        </p:nvSpPr>
        <p:spPr/>
        <p:txBody>
          <a:bodyPr/>
          <a:lstStyle>
            <a:lvl1pPr>
              <a:defRPr/>
            </a:lvl1pPr>
          </a:lstStyle>
          <a:p>
            <a:endParaRPr lang="en-IN"/>
          </a:p>
        </p:txBody>
      </p:sp>
      <p:sp>
        <p:nvSpPr>
          <p:cNvPr id="11" name="Slide Number Placeholder 8"/>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1134799634"/>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59E143C-AF24-438E-AEC3-943CAFAF452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888134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5333"/>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423991051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157728689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288402C5-313F-4AF5-8479-DE345D083C27}" type="datetimeFigureOut">
              <a:rPr lang="en-IN" smtClean="0"/>
              <a:t>27-07-2017</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380B0F0-F295-4F07-81D0-1F2308AA8BC9}" type="slidenum">
              <a:rPr lang="en-IN" smtClean="0"/>
              <a:t>‹#›</a:t>
            </a:fld>
            <a:endParaRPr lang="en-IN"/>
          </a:p>
        </p:txBody>
      </p:sp>
    </p:spTree>
    <p:extLst>
      <p:ext uri="{BB962C8B-B14F-4D97-AF65-F5344CB8AC3E}">
        <p14:creationId xmlns:p14="http://schemas.microsoft.com/office/powerpoint/2010/main" val="191697747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88402C5-313F-4AF5-8479-DE345D083C27}" type="datetimeFigureOut">
              <a:rPr lang="en-IN" smtClean="0"/>
              <a:t>27-07-2017</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380B0F0-F295-4F07-81D0-1F2308AA8BC9}" type="slidenum">
              <a:rPr lang="en-IN" smtClean="0"/>
              <a:t>‹#›</a:t>
            </a:fld>
            <a:endParaRPr lang="en-IN"/>
          </a:p>
        </p:txBody>
      </p:sp>
      <p:sp>
        <p:nvSpPr>
          <p:cNvPr id="7" name="Rectangle 6"/>
          <p:cNvSpPr/>
          <p:nvPr/>
        </p:nvSpPr>
        <p:spPr>
          <a:xfrm>
            <a:off x="0" y="0"/>
            <a:ext cx="12192000" cy="9144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9652000" y="237565"/>
            <a:ext cx="2540000" cy="448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9" name="Picture 8" descr="44.png"/>
          <p:cNvPicPr>
            <a:picLocks noChangeAspect="1"/>
          </p:cNvPicPr>
          <p:nvPr/>
        </p:nvPicPr>
        <p:blipFill>
          <a:blip r:embed="rId12" cstate="print"/>
          <a:stretch>
            <a:fillRect/>
          </a:stretch>
        </p:blipFill>
        <p:spPr>
          <a:xfrm>
            <a:off x="9855205" y="361672"/>
            <a:ext cx="2133596" cy="200025"/>
          </a:xfrm>
          <a:prstGeom prst="rect">
            <a:avLst/>
          </a:prstGeom>
          <a:noFill/>
        </p:spPr>
      </p:pic>
    </p:spTree>
    <p:extLst>
      <p:ext uri="{BB962C8B-B14F-4D97-AF65-F5344CB8AC3E}">
        <p14:creationId xmlns:p14="http://schemas.microsoft.com/office/powerpoint/2010/main" val="3747549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slow">
    <p:fade/>
  </p:transition>
  <p:txStyles>
    <p:titleStyle>
      <a:lvl1pPr algn="l" rtl="0" eaLnBrk="1" fontAlgn="base" hangingPunct="1">
        <a:spcBef>
          <a:spcPct val="0"/>
        </a:spcBef>
        <a:spcAft>
          <a:spcPct val="0"/>
        </a:spcAft>
        <a:defRPr sz="3733" kern="1200">
          <a:solidFill>
            <a:schemeClr val="tx1">
              <a:lumMod val="65000"/>
              <a:lumOff val="35000"/>
            </a:schemeClr>
          </a:solidFill>
          <a:latin typeface="Tw Cen MT" pitchFamily="34" charset="0"/>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tx1">
              <a:lumMod val="65000"/>
              <a:lumOff val="35000"/>
            </a:schemeClr>
          </a:solidFill>
          <a:latin typeface="Tw Cen MT" pitchFamily="34" charset="0"/>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tx1">
              <a:lumMod val="65000"/>
              <a:lumOff val="35000"/>
            </a:schemeClr>
          </a:solidFill>
          <a:latin typeface="Tw Cen MT" pitchFamily="34" charset="0"/>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54136E-6B62-46E4-A9BC-B1D80B1041BE}" type="slidenum">
              <a:rPr lang="en-US" smtClean="0"/>
              <a:pPr/>
              <a:t>‹#›</a:t>
            </a:fld>
            <a:endParaRPr lang="en-US"/>
          </a:p>
        </p:txBody>
      </p:sp>
      <p:sp>
        <p:nvSpPr>
          <p:cNvPr id="7" name="Rectangle 6"/>
          <p:cNvSpPr/>
          <p:nvPr/>
        </p:nvSpPr>
        <p:spPr>
          <a:xfrm>
            <a:off x="0" y="0"/>
            <a:ext cx="12192000" cy="9144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9652000" y="237565"/>
            <a:ext cx="2540000" cy="448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9" name="Picture 8" descr="44.png"/>
          <p:cNvPicPr>
            <a:picLocks noChangeAspect="1"/>
          </p:cNvPicPr>
          <p:nvPr/>
        </p:nvPicPr>
        <p:blipFill>
          <a:blip r:embed="rId12" cstate="print"/>
          <a:stretch>
            <a:fillRect/>
          </a:stretch>
        </p:blipFill>
        <p:spPr>
          <a:xfrm>
            <a:off x="9855205" y="361672"/>
            <a:ext cx="2133596" cy="200025"/>
          </a:xfrm>
          <a:prstGeom prst="rect">
            <a:avLst/>
          </a:prstGeom>
          <a:noFill/>
        </p:spPr>
      </p:pic>
    </p:spTree>
    <p:extLst>
      <p:ext uri="{BB962C8B-B14F-4D97-AF65-F5344CB8AC3E}">
        <p14:creationId xmlns:p14="http://schemas.microsoft.com/office/powerpoint/2010/main" val="48130651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spd="slow">
    <p:fade/>
  </p:transition>
  <p:txStyles>
    <p:titleStyle>
      <a:lvl1pPr algn="l" rtl="0" eaLnBrk="1" fontAlgn="base" hangingPunct="1">
        <a:spcBef>
          <a:spcPct val="0"/>
        </a:spcBef>
        <a:spcAft>
          <a:spcPct val="0"/>
        </a:spcAft>
        <a:defRPr sz="3733" kern="1200">
          <a:solidFill>
            <a:schemeClr val="tx1">
              <a:lumMod val="65000"/>
              <a:lumOff val="35000"/>
            </a:schemeClr>
          </a:solidFill>
          <a:latin typeface="Tw Cen MT" pitchFamily="34" charset="0"/>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tx1">
              <a:lumMod val="65000"/>
              <a:lumOff val="35000"/>
            </a:schemeClr>
          </a:solidFill>
          <a:latin typeface="Tw Cen MT" pitchFamily="34" charset="0"/>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tx1">
              <a:lumMod val="65000"/>
              <a:lumOff val="35000"/>
            </a:schemeClr>
          </a:solidFill>
          <a:latin typeface="Tw Cen MT" pitchFamily="34" charset="0"/>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a:defRPr/>
            </a:pPr>
            <a:fld id="{4B53DB8A-8E38-489B-A8CC-1F71BA57F88F}" type="slidenum">
              <a:rPr lang="en-US">
                <a:solidFill>
                  <a:prstClr val="black">
                    <a:tint val="75000"/>
                  </a:prstClr>
                </a:solidFill>
              </a:rPr>
              <a:pPr>
                <a:defRPr/>
              </a:pPr>
              <a:t>‹#›</a:t>
            </a:fld>
            <a:endParaRPr lang="en-US">
              <a:solidFill>
                <a:prstClr val="black">
                  <a:tint val="75000"/>
                </a:prstClr>
              </a:solidFill>
            </a:endParaRPr>
          </a:p>
        </p:txBody>
      </p:sp>
      <p:sp>
        <p:nvSpPr>
          <p:cNvPr id="7" name="Rectangle 6"/>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248896218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ransition spd="slow">
    <p:fade/>
  </p:transition>
  <p:txStyles>
    <p:titleStyle>
      <a:lvl1pPr algn="l" rtl="0" eaLnBrk="1" fontAlgn="base" hangingPunct="1">
        <a:spcBef>
          <a:spcPct val="0"/>
        </a:spcBef>
        <a:spcAft>
          <a:spcPct val="0"/>
        </a:spcAft>
        <a:defRPr sz="3733" kern="1200">
          <a:solidFill>
            <a:schemeClr val="bg1"/>
          </a:solidFill>
          <a:latin typeface="+mj-lt"/>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bg1"/>
          </a:solidFill>
          <a:latin typeface="+mn-lt"/>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bg1"/>
          </a:solidFill>
          <a:latin typeface="+mn-lt"/>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2BE9AE8-5928-4C1E-B064-8FBA70EE0312}" type="datetimeFigureOut">
              <a:rPr lang="en-US" smtClean="0"/>
              <a:pPr/>
              <a:t>7/27/2017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54136E-6B62-46E4-A9BC-B1D80B1041BE}" type="slidenum">
              <a:rPr lang="en-US" smtClean="0"/>
              <a:pPr/>
              <a:t>‹#›</a:t>
            </a:fld>
            <a:endParaRPr lang="en-US"/>
          </a:p>
        </p:txBody>
      </p:sp>
      <p:sp>
        <p:nvSpPr>
          <p:cNvPr id="7" name="Rectangle 6"/>
          <p:cNvSpPr/>
          <p:nvPr/>
        </p:nvSpPr>
        <p:spPr>
          <a:xfrm>
            <a:off x="0" y="0"/>
            <a:ext cx="12192000" cy="9144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9652000" y="237565"/>
            <a:ext cx="2540000" cy="448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9" name="Picture 8" descr="44.png"/>
          <p:cNvPicPr>
            <a:picLocks noChangeAspect="1"/>
          </p:cNvPicPr>
          <p:nvPr/>
        </p:nvPicPr>
        <p:blipFill>
          <a:blip r:embed="rId12" cstate="print"/>
          <a:stretch>
            <a:fillRect/>
          </a:stretch>
        </p:blipFill>
        <p:spPr>
          <a:xfrm>
            <a:off x="9855205" y="361672"/>
            <a:ext cx="2133596" cy="200025"/>
          </a:xfrm>
          <a:prstGeom prst="rect">
            <a:avLst/>
          </a:prstGeom>
          <a:noFill/>
        </p:spPr>
      </p:pic>
    </p:spTree>
    <p:extLst>
      <p:ext uri="{BB962C8B-B14F-4D97-AF65-F5344CB8AC3E}">
        <p14:creationId xmlns:p14="http://schemas.microsoft.com/office/powerpoint/2010/main" val="193548216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ransition spd="slow">
    <p:fade/>
  </p:transition>
  <p:txStyles>
    <p:titleStyle>
      <a:lvl1pPr algn="l" rtl="0" eaLnBrk="1" fontAlgn="base" hangingPunct="1">
        <a:spcBef>
          <a:spcPct val="0"/>
        </a:spcBef>
        <a:spcAft>
          <a:spcPct val="0"/>
        </a:spcAft>
        <a:defRPr sz="3733" kern="1200">
          <a:solidFill>
            <a:schemeClr val="tx1">
              <a:lumMod val="65000"/>
              <a:lumOff val="35000"/>
            </a:schemeClr>
          </a:solidFill>
          <a:latin typeface="Tw Cen MT" pitchFamily="34" charset="0"/>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tx1">
              <a:lumMod val="65000"/>
              <a:lumOff val="35000"/>
            </a:schemeClr>
          </a:solidFill>
          <a:latin typeface="Tw Cen MT" pitchFamily="34" charset="0"/>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tx1">
              <a:lumMod val="65000"/>
              <a:lumOff val="35000"/>
            </a:schemeClr>
          </a:solidFill>
          <a:latin typeface="Tw Cen MT" pitchFamily="34" charset="0"/>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tx1">
              <a:lumMod val="65000"/>
              <a:lumOff val="35000"/>
            </a:schemeClr>
          </a:solidFill>
          <a:latin typeface="Tw Cen M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a:defRPr/>
            </a:pPr>
            <a:fld id="{4B53DB8A-8E38-489B-A8CC-1F71BA57F88F}" type="slidenum">
              <a:rPr lang="en-US">
                <a:solidFill>
                  <a:prstClr val="black">
                    <a:tint val="75000"/>
                  </a:prstClr>
                </a:solidFill>
              </a:rPr>
              <a:pPr>
                <a:defRPr/>
              </a:pPr>
              <a:t>‹#›</a:t>
            </a:fld>
            <a:endParaRPr lang="en-US">
              <a:solidFill>
                <a:prstClr val="black">
                  <a:tint val="75000"/>
                </a:prstClr>
              </a:solidFill>
            </a:endParaRPr>
          </a:p>
        </p:txBody>
      </p:sp>
      <p:sp>
        <p:nvSpPr>
          <p:cNvPr id="7" name="Rectangle 6"/>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5565750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ransition spd="slow">
    <p:fade/>
  </p:transition>
  <p:txStyles>
    <p:titleStyle>
      <a:lvl1pPr algn="l" rtl="0" eaLnBrk="1" fontAlgn="base" hangingPunct="1">
        <a:spcBef>
          <a:spcPct val="0"/>
        </a:spcBef>
        <a:spcAft>
          <a:spcPct val="0"/>
        </a:spcAft>
        <a:defRPr sz="3733" kern="1200">
          <a:solidFill>
            <a:schemeClr val="bg1"/>
          </a:solidFill>
          <a:latin typeface="+mj-lt"/>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bg1"/>
          </a:solidFill>
          <a:latin typeface="+mn-lt"/>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bg1"/>
          </a:solidFill>
          <a:latin typeface="+mn-lt"/>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60A8"/>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274637"/>
            <a:ext cx="10972800" cy="6397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a:defRPr/>
            </a:pPr>
            <a:fld id="{4B53DB8A-8E38-489B-A8CC-1F71BA57F88F}" type="slidenum">
              <a:rPr lang="en-US">
                <a:solidFill>
                  <a:prstClr val="black">
                    <a:tint val="75000"/>
                  </a:prstClr>
                </a:solidFill>
              </a:rPr>
              <a:pPr>
                <a:defRPr/>
              </a:pPr>
              <a:t>‹#›</a:t>
            </a:fld>
            <a:endParaRPr lang="en-US">
              <a:solidFill>
                <a:prstClr val="black">
                  <a:tint val="75000"/>
                </a:prstClr>
              </a:solidFill>
            </a:endParaRPr>
          </a:p>
        </p:txBody>
      </p:sp>
      <p:sp>
        <p:nvSpPr>
          <p:cNvPr id="7" name="Rectangle 6"/>
          <p:cNvSpPr/>
          <p:nvPr/>
        </p:nvSpPr>
        <p:spPr>
          <a:xfrm>
            <a:off x="0" y="0"/>
            <a:ext cx="12192000" cy="6858000"/>
          </a:xfrm>
          <a:prstGeom prst="rect">
            <a:avLst/>
          </a:prstGeom>
          <a:solidFill>
            <a:srgbClr val="3466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387761907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transition spd="slow">
    <p:fade/>
  </p:transition>
  <p:txStyles>
    <p:titleStyle>
      <a:lvl1pPr algn="l" rtl="0" eaLnBrk="1" fontAlgn="base" hangingPunct="1">
        <a:spcBef>
          <a:spcPct val="0"/>
        </a:spcBef>
        <a:spcAft>
          <a:spcPct val="0"/>
        </a:spcAft>
        <a:defRPr sz="3733" kern="1200">
          <a:solidFill>
            <a:schemeClr val="bg1"/>
          </a:solidFill>
          <a:latin typeface="+mj-lt"/>
          <a:ea typeface="+mj-ea"/>
          <a:cs typeface="+mj-cs"/>
        </a:defRPr>
      </a:lvl1pPr>
      <a:lvl2pPr algn="l" rtl="0" eaLnBrk="1" fontAlgn="base" hangingPunct="1">
        <a:spcBef>
          <a:spcPct val="0"/>
        </a:spcBef>
        <a:spcAft>
          <a:spcPct val="0"/>
        </a:spcAft>
        <a:defRPr sz="3733">
          <a:solidFill>
            <a:schemeClr val="bg1"/>
          </a:solidFill>
          <a:latin typeface="Calibri" pitchFamily="34" charset="0"/>
        </a:defRPr>
      </a:lvl2pPr>
      <a:lvl3pPr algn="l" rtl="0" eaLnBrk="1" fontAlgn="base" hangingPunct="1">
        <a:spcBef>
          <a:spcPct val="0"/>
        </a:spcBef>
        <a:spcAft>
          <a:spcPct val="0"/>
        </a:spcAft>
        <a:defRPr sz="3733">
          <a:solidFill>
            <a:schemeClr val="bg1"/>
          </a:solidFill>
          <a:latin typeface="Calibri" pitchFamily="34" charset="0"/>
        </a:defRPr>
      </a:lvl3pPr>
      <a:lvl4pPr algn="l" rtl="0" eaLnBrk="1" fontAlgn="base" hangingPunct="1">
        <a:spcBef>
          <a:spcPct val="0"/>
        </a:spcBef>
        <a:spcAft>
          <a:spcPct val="0"/>
        </a:spcAft>
        <a:defRPr sz="3733">
          <a:solidFill>
            <a:schemeClr val="bg1"/>
          </a:solidFill>
          <a:latin typeface="Calibri" pitchFamily="34" charset="0"/>
        </a:defRPr>
      </a:lvl4pPr>
      <a:lvl5pPr algn="l" rtl="0" eaLnBrk="1" fontAlgn="base" hangingPunct="1">
        <a:spcBef>
          <a:spcPct val="0"/>
        </a:spcBef>
        <a:spcAft>
          <a:spcPct val="0"/>
        </a:spcAft>
        <a:defRPr sz="3733">
          <a:solidFill>
            <a:schemeClr val="bg1"/>
          </a:solidFill>
          <a:latin typeface="Calibri" pitchFamily="34" charset="0"/>
        </a:defRPr>
      </a:lvl5pPr>
      <a:lvl6pPr marL="609585" algn="ctr" rtl="0" eaLnBrk="1" fontAlgn="base" hangingPunct="1">
        <a:spcBef>
          <a:spcPct val="0"/>
        </a:spcBef>
        <a:spcAft>
          <a:spcPct val="0"/>
        </a:spcAft>
        <a:defRPr sz="5867">
          <a:solidFill>
            <a:schemeClr val="bg1"/>
          </a:solidFill>
          <a:latin typeface="Calibri" pitchFamily="34" charset="0"/>
        </a:defRPr>
      </a:lvl6pPr>
      <a:lvl7pPr marL="1219170" algn="ctr" rtl="0" eaLnBrk="1" fontAlgn="base" hangingPunct="1">
        <a:spcBef>
          <a:spcPct val="0"/>
        </a:spcBef>
        <a:spcAft>
          <a:spcPct val="0"/>
        </a:spcAft>
        <a:defRPr sz="5867">
          <a:solidFill>
            <a:schemeClr val="bg1"/>
          </a:solidFill>
          <a:latin typeface="Calibri" pitchFamily="34" charset="0"/>
        </a:defRPr>
      </a:lvl7pPr>
      <a:lvl8pPr marL="1828754" algn="ctr" rtl="0" eaLnBrk="1" fontAlgn="base" hangingPunct="1">
        <a:spcBef>
          <a:spcPct val="0"/>
        </a:spcBef>
        <a:spcAft>
          <a:spcPct val="0"/>
        </a:spcAft>
        <a:defRPr sz="5867">
          <a:solidFill>
            <a:schemeClr val="bg1"/>
          </a:solidFill>
          <a:latin typeface="Calibri" pitchFamily="34" charset="0"/>
        </a:defRPr>
      </a:lvl8pPr>
      <a:lvl9pPr marL="2438339" algn="ctr" rtl="0" eaLnBrk="1" fontAlgn="base" hangingPunct="1">
        <a:spcBef>
          <a:spcPct val="0"/>
        </a:spcBef>
        <a:spcAft>
          <a:spcPct val="0"/>
        </a:spcAft>
        <a:defRPr sz="5867">
          <a:solidFill>
            <a:schemeClr val="bg1"/>
          </a:solidFill>
          <a:latin typeface="Calibri" pitchFamily="34" charset="0"/>
        </a:defRPr>
      </a:lvl9pPr>
    </p:titleStyle>
    <p:bodyStyle>
      <a:lvl1pPr marL="457189" indent="-457189" algn="l" rtl="0" eaLnBrk="1" fontAlgn="base" hangingPunct="1">
        <a:spcBef>
          <a:spcPct val="20000"/>
        </a:spcBef>
        <a:spcAft>
          <a:spcPct val="0"/>
        </a:spcAft>
        <a:buFont typeface="Arial" charset="0"/>
        <a:buChar char="•"/>
        <a:defRPr sz="3733" kern="1200">
          <a:solidFill>
            <a:schemeClr val="bg1"/>
          </a:solidFill>
          <a:latin typeface="+mn-lt"/>
          <a:ea typeface="+mn-ea"/>
          <a:cs typeface="+mn-cs"/>
        </a:defRPr>
      </a:lvl1pPr>
      <a:lvl2pPr marL="990575" indent="-380990" algn="l" rtl="0" eaLnBrk="1" fontAlgn="base" hangingPunct="1">
        <a:spcBef>
          <a:spcPct val="20000"/>
        </a:spcBef>
        <a:spcAft>
          <a:spcPct val="0"/>
        </a:spcAft>
        <a:buFont typeface="Arial" charset="0"/>
        <a:buChar char="–"/>
        <a:defRPr sz="3200" kern="1200">
          <a:solidFill>
            <a:schemeClr val="bg1"/>
          </a:solidFill>
          <a:latin typeface="+mn-lt"/>
          <a:ea typeface="+mn-ea"/>
          <a:cs typeface="+mn-cs"/>
        </a:defRPr>
      </a:lvl2pPr>
      <a:lvl3pPr marL="1523962"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3pPr>
      <a:lvl4pPr marL="2133547"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4pPr>
      <a:lvl5pPr marL="2743131" indent="-304792" algn="l" rtl="0" eaLnBrk="1" fontAlgn="base" hangingPunct="1">
        <a:spcBef>
          <a:spcPct val="20000"/>
        </a:spcBef>
        <a:spcAft>
          <a:spcPct val="0"/>
        </a:spcAft>
        <a:buFont typeface="Arial"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Azure Service Fabric</a:t>
            </a:r>
          </a:p>
        </p:txBody>
      </p:sp>
      <p:sp>
        <p:nvSpPr>
          <p:cNvPr id="3" name="Subtitle 2"/>
          <p:cNvSpPr>
            <a:spLocks noGrp="1"/>
          </p:cNvSpPr>
          <p:nvPr>
            <p:ph type="subTitle" idx="1"/>
          </p:nvPr>
        </p:nvSpPr>
        <p:spPr/>
        <p:txBody>
          <a:bodyPr/>
          <a:lstStyle/>
          <a:p>
            <a:r>
              <a:rPr lang="en-IN" dirty="0"/>
              <a:t>Sonu Sathyadas</a:t>
            </a:r>
          </a:p>
        </p:txBody>
      </p:sp>
    </p:spTree>
    <p:extLst>
      <p:ext uri="{BB962C8B-B14F-4D97-AF65-F5344CB8AC3E}">
        <p14:creationId xmlns:p14="http://schemas.microsoft.com/office/powerpoint/2010/main" val="2538705331"/>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ConfigPackage</a:t>
            </a:r>
            <a:r>
              <a:rPr lang="en-IN" dirty="0"/>
              <a:t> &gt; Settings.xml</a:t>
            </a:r>
          </a:p>
        </p:txBody>
      </p:sp>
      <p:sp>
        <p:nvSpPr>
          <p:cNvPr id="4" name="Rectangle 3"/>
          <p:cNvSpPr/>
          <p:nvPr/>
        </p:nvSpPr>
        <p:spPr>
          <a:xfrm>
            <a:off x="978876" y="1840523"/>
            <a:ext cx="10767647" cy="3046988"/>
          </a:xfrm>
          <a:prstGeom prst="rect">
            <a:avLst/>
          </a:prstGeom>
        </p:spPr>
        <p:txBody>
          <a:bodyPr wrap="square">
            <a:spAutoFit/>
          </a:bodyPr>
          <a:lstStyle/>
          <a:p>
            <a:r>
              <a:rPr lang="en-IN" sz="2400" dirty="0">
                <a:solidFill>
                  <a:srgbClr val="0101FD"/>
                </a:solidFill>
                <a:latin typeface="Consolas" panose="020B0609020204030204" pitchFamily="49" charset="0"/>
              </a:rPr>
              <a:t>&lt;Settings </a:t>
            </a:r>
            <a:r>
              <a:rPr lang="en-IN" sz="2400" dirty="0" err="1">
                <a:solidFill>
                  <a:srgbClr val="FF0000"/>
                </a:solidFill>
                <a:latin typeface="Consolas" panose="020B0609020204030204" pitchFamily="49" charset="0"/>
              </a:rPr>
              <a:t>xmlns:xsd</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"http://www.w3.org/2001/XMLSchema"</a:t>
            </a:r>
            <a:r>
              <a:rPr lang="en-IN" sz="2400" dirty="0">
                <a:solidFill>
                  <a:srgbClr val="0101FD"/>
                </a:solidFill>
                <a:latin typeface="Consolas" panose="020B0609020204030204" pitchFamily="49" charset="0"/>
              </a:rPr>
              <a:t> </a:t>
            </a:r>
            <a:r>
              <a:rPr lang="en-IN" sz="2400" dirty="0" err="1">
                <a:solidFill>
                  <a:srgbClr val="FF0000"/>
                </a:solidFill>
                <a:latin typeface="Consolas" panose="020B0609020204030204" pitchFamily="49" charset="0"/>
              </a:rPr>
              <a:t>xmlns:xsi</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"http://www.w3.org/2001/XMLSchema-instance"</a:t>
            </a:r>
            <a:r>
              <a:rPr lang="en-IN" sz="2400" dirty="0">
                <a:solidFill>
                  <a:srgbClr val="0101FD"/>
                </a:solidFill>
                <a:latin typeface="Consolas" panose="020B0609020204030204" pitchFamily="49" charset="0"/>
              </a:rPr>
              <a:t> </a:t>
            </a:r>
            <a:r>
              <a:rPr lang="en-IN" sz="2400" dirty="0" err="1">
                <a:solidFill>
                  <a:srgbClr val="FF0000"/>
                </a:solidFill>
                <a:latin typeface="Consolas" panose="020B0609020204030204" pitchFamily="49" charset="0"/>
              </a:rPr>
              <a:t>xmlns</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"http://schemas.microsoft.com/2011/01/fabric"</a:t>
            </a:r>
            <a:r>
              <a:rPr lang="en-IN" sz="2400" dirty="0">
                <a:solidFill>
                  <a:srgbClr val="0101FD"/>
                </a:solidFill>
                <a:latin typeface="Consolas" panose="020B0609020204030204" pitchFamily="49" charset="0"/>
              </a:rPr>
              <a:t>&gt;</a:t>
            </a:r>
            <a:r>
              <a:rPr lang="en-IN" sz="2400" dirty="0">
                <a:solidFill>
                  <a:srgbClr val="222222"/>
                </a:solidFill>
                <a:latin typeface="Consolas" panose="020B0609020204030204" pitchFamily="49" charset="0"/>
              </a:rPr>
              <a:t> </a:t>
            </a:r>
          </a:p>
          <a:p>
            <a:r>
              <a:rPr lang="en-IN" sz="2400" dirty="0">
                <a:solidFill>
                  <a:srgbClr val="0101FD"/>
                </a:solidFill>
                <a:latin typeface="Consolas" panose="020B0609020204030204" pitchFamily="49" charset="0"/>
              </a:rPr>
              <a:t>	&lt;Section </a:t>
            </a:r>
            <a:r>
              <a:rPr lang="en-IN" sz="2400" dirty="0">
                <a:solidFill>
                  <a:srgbClr val="FF0000"/>
                </a:solidFill>
                <a:latin typeface="Consolas" panose="020B0609020204030204" pitchFamily="49" charset="0"/>
              </a:rPr>
              <a:t>Name</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a:t>
            </a:r>
            <a:r>
              <a:rPr lang="en-IN" sz="2400" dirty="0" err="1">
                <a:solidFill>
                  <a:srgbClr val="A31515"/>
                </a:solidFill>
                <a:latin typeface="Consolas" panose="020B0609020204030204" pitchFamily="49" charset="0"/>
              </a:rPr>
              <a:t>MyConfigurationSection</a:t>
            </a:r>
            <a:r>
              <a:rPr lang="en-IN" sz="2400" dirty="0">
                <a:solidFill>
                  <a:srgbClr val="A31515"/>
                </a:solidFill>
                <a:latin typeface="Consolas" panose="020B0609020204030204" pitchFamily="49" charset="0"/>
              </a:rPr>
              <a:t>"</a:t>
            </a:r>
            <a:r>
              <a:rPr lang="en-IN" sz="2400" dirty="0">
                <a:solidFill>
                  <a:srgbClr val="0101FD"/>
                </a:solidFill>
                <a:latin typeface="Consolas" panose="020B0609020204030204" pitchFamily="49" charset="0"/>
              </a:rPr>
              <a:t>&gt;</a:t>
            </a:r>
            <a:r>
              <a:rPr lang="en-IN" sz="2400" dirty="0">
                <a:solidFill>
                  <a:srgbClr val="222222"/>
                </a:solidFill>
                <a:latin typeface="Consolas" panose="020B0609020204030204" pitchFamily="49" charset="0"/>
              </a:rPr>
              <a:t> </a:t>
            </a:r>
          </a:p>
          <a:p>
            <a:r>
              <a:rPr lang="en-IN" sz="2400" dirty="0">
                <a:solidFill>
                  <a:srgbClr val="0101FD"/>
                </a:solidFill>
                <a:latin typeface="Consolas" panose="020B0609020204030204" pitchFamily="49" charset="0"/>
              </a:rPr>
              <a:t>		&lt;Parameter </a:t>
            </a:r>
            <a:r>
              <a:rPr lang="en-IN" sz="2400" dirty="0">
                <a:solidFill>
                  <a:srgbClr val="FF0000"/>
                </a:solidFill>
                <a:latin typeface="Consolas" panose="020B0609020204030204" pitchFamily="49" charset="0"/>
              </a:rPr>
              <a:t>Name</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a:t>
            </a:r>
            <a:r>
              <a:rPr lang="en-IN" sz="2400" dirty="0" err="1">
                <a:solidFill>
                  <a:srgbClr val="A31515"/>
                </a:solidFill>
                <a:latin typeface="Consolas" panose="020B0609020204030204" pitchFamily="49" charset="0"/>
              </a:rPr>
              <a:t>MySettingA</a:t>
            </a:r>
            <a:r>
              <a:rPr lang="en-IN" sz="2400" dirty="0">
                <a:solidFill>
                  <a:srgbClr val="A31515"/>
                </a:solidFill>
                <a:latin typeface="Consolas" panose="020B0609020204030204" pitchFamily="49" charset="0"/>
              </a:rPr>
              <a:t>"</a:t>
            </a:r>
            <a:r>
              <a:rPr lang="en-IN" sz="2400" dirty="0">
                <a:solidFill>
                  <a:srgbClr val="0101FD"/>
                </a:solidFill>
                <a:latin typeface="Consolas" panose="020B0609020204030204" pitchFamily="49" charset="0"/>
              </a:rPr>
              <a:t> </a:t>
            </a:r>
            <a:r>
              <a:rPr lang="en-IN" sz="2400" dirty="0">
                <a:solidFill>
                  <a:srgbClr val="FF0000"/>
                </a:solidFill>
                <a:latin typeface="Consolas" panose="020B0609020204030204" pitchFamily="49" charset="0"/>
              </a:rPr>
              <a:t>Value</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"Example1"</a:t>
            </a:r>
            <a:r>
              <a:rPr lang="en-IN" sz="2400" dirty="0">
                <a:solidFill>
                  <a:srgbClr val="0101FD"/>
                </a:solidFill>
                <a:latin typeface="Consolas" panose="020B0609020204030204" pitchFamily="49" charset="0"/>
              </a:rPr>
              <a:t> /&gt;</a:t>
            </a:r>
            <a:r>
              <a:rPr lang="en-IN" sz="2400" dirty="0">
                <a:solidFill>
                  <a:srgbClr val="222222"/>
                </a:solidFill>
                <a:latin typeface="Consolas" panose="020B0609020204030204" pitchFamily="49" charset="0"/>
              </a:rPr>
              <a:t> </a:t>
            </a:r>
          </a:p>
          <a:p>
            <a:r>
              <a:rPr lang="en-IN" sz="2400" dirty="0">
                <a:solidFill>
                  <a:srgbClr val="0101FD"/>
                </a:solidFill>
                <a:latin typeface="Consolas" panose="020B0609020204030204" pitchFamily="49" charset="0"/>
              </a:rPr>
              <a:t>		&lt;Parameter </a:t>
            </a:r>
            <a:r>
              <a:rPr lang="en-IN" sz="2400" dirty="0">
                <a:solidFill>
                  <a:srgbClr val="FF0000"/>
                </a:solidFill>
                <a:latin typeface="Consolas" panose="020B0609020204030204" pitchFamily="49" charset="0"/>
              </a:rPr>
              <a:t>Name</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a:t>
            </a:r>
            <a:r>
              <a:rPr lang="en-IN" sz="2400" dirty="0" err="1">
                <a:solidFill>
                  <a:srgbClr val="A31515"/>
                </a:solidFill>
                <a:latin typeface="Consolas" panose="020B0609020204030204" pitchFamily="49" charset="0"/>
              </a:rPr>
              <a:t>MySettingB</a:t>
            </a:r>
            <a:r>
              <a:rPr lang="en-IN" sz="2400" dirty="0">
                <a:solidFill>
                  <a:srgbClr val="A31515"/>
                </a:solidFill>
                <a:latin typeface="Consolas" panose="020B0609020204030204" pitchFamily="49" charset="0"/>
              </a:rPr>
              <a:t>"</a:t>
            </a:r>
            <a:r>
              <a:rPr lang="en-IN" sz="2400" dirty="0">
                <a:solidFill>
                  <a:srgbClr val="0101FD"/>
                </a:solidFill>
                <a:latin typeface="Consolas" panose="020B0609020204030204" pitchFamily="49" charset="0"/>
              </a:rPr>
              <a:t> </a:t>
            </a:r>
            <a:r>
              <a:rPr lang="en-IN" sz="2400" dirty="0">
                <a:solidFill>
                  <a:srgbClr val="FF0000"/>
                </a:solidFill>
                <a:latin typeface="Consolas" panose="020B0609020204030204" pitchFamily="49" charset="0"/>
              </a:rPr>
              <a:t>Value</a:t>
            </a:r>
            <a:r>
              <a:rPr lang="en-IN" sz="2400" dirty="0">
                <a:solidFill>
                  <a:srgbClr val="0101FD"/>
                </a:solidFill>
                <a:latin typeface="Consolas" panose="020B0609020204030204" pitchFamily="49" charset="0"/>
              </a:rPr>
              <a:t>=</a:t>
            </a:r>
            <a:r>
              <a:rPr lang="en-IN" sz="2400" dirty="0">
                <a:solidFill>
                  <a:srgbClr val="A31515"/>
                </a:solidFill>
                <a:latin typeface="Consolas" panose="020B0609020204030204" pitchFamily="49" charset="0"/>
              </a:rPr>
              <a:t>"Example2"</a:t>
            </a:r>
            <a:r>
              <a:rPr lang="en-IN" sz="2400" dirty="0">
                <a:solidFill>
                  <a:srgbClr val="0101FD"/>
                </a:solidFill>
                <a:latin typeface="Consolas" panose="020B0609020204030204" pitchFamily="49" charset="0"/>
              </a:rPr>
              <a:t> /&gt;</a:t>
            </a:r>
            <a:r>
              <a:rPr lang="en-IN" sz="2400" dirty="0">
                <a:solidFill>
                  <a:srgbClr val="222222"/>
                </a:solidFill>
                <a:latin typeface="Consolas" panose="020B0609020204030204" pitchFamily="49" charset="0"/>
              </a:rPr>
              <a:t> </a:t>
            </a:r>
          </a:p>
          <a:p>
            <a:r>
              <a:rPr lang="en-IN" sz="2400" dirty="0">
                <a:solidFill>
                  <a:srgbClr val="0101FD"/>
                </a:solidFill>
                <a:latin typeface="Consolas" panose="020B0609020204030204" pitchFamily="49" charset="0"/>
              </a:rPr>
              <a:t>	&lt;/Section&gt;</a:t>
            </a:r>
            <a:r>
              <a:rPr lang="en-IN" sz="2400" dirty="0">
                <a:solidFill>
                  <a:srgbClr val="222222"/>
                </a:solidFill>
                <a:latin typeface="Consolas" panose="020B0609020204030204" pitchFamily="49" charset="0"/>
              </a:rPr>
              <a:t> </a:t>
            </a:r>
          </a:p>
          <a:p>
            <a:r>
              <a:rPr lang="en-IN" sz="2400" dirty="0">
                <a:solidFill>
                  <a:srgbClr val="0101FD"/>
                </a:solidFill>
                <a:latin typeface="Consolas" panose="020B0609020204030204" pitchFamily="49" charset="0"/>
              </a:rPr>
              <a:t>&lt;/Settings&gt;</a:t>
            </a:r>
            <a:endParaRPr lang="en-IN" sz="2400" dirty="0"/>
          </a:p>
        </p:txBody>
      </p:sp>
    </p:spTree>
    <p:extLst>
      <p:ext uri="{BB962C8B-B14F-4D97-AF65-F5344CB8AC3E}">
        <p14:creationId xmlns:p14="http://schemas.microsoft.com/office/powerpoint/2010/main" val="141245632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Declaratively describes the application type and version.</a:t>
            </a:r>
          </a:p>
          <a:p>
            <a:r>
              <a:rPr lang="en-IN" dirty="0"/>
              <a:t>Specifies service composition metadata such as </a:t>
            </a:r>
          </a:p>
          <a:p>
            <a:pPr lvl="1"/>
            <a:r>
              <a:rPr lang="en-IN" dirty="0"/>
              <a:t>stable names</a:t>
            </a:r>
          </a:p>
          <a:p>
            <a:pPr lvl="1"/>
            <a:r>
              <a:rPr lang="en-IN" dirty="0"/>
              <a:t>partitioning scheme</a:t>
            </a:r>
          </a:p>
          <a:p>
            <a:pPr lvl="1"/>
            <a:r>
              <a:rPr lang="en-IN" dirty="0"/>
              <a:t>instance count/replication factor</a:t>
            </a:r>
          </a:p>
          <a:p>
            <a:pPr lvl="1"/>
            <a:r>
              <a:rPr lang="en-IN" dirty="0"/>
              <a:t>security/isolation policy</a:t>
            </a:r>
          </a:p>
          <a:p>
            <a:pPr lvl="1"/>
            <a:r>
              <a:rPr lang="en-IN" dirty="0"/>
              <a:t>placement constraints</a:t>
            </a:r>
          </a:p>
          <a:p>
            <a:pPr lvl="1"/>
            <a:r>
              <a:rPr lang="en-IN" dirty="0"/>
              <a:t>configuration overrides</a:t>
            </a:r>
          </a:p>
          <a:p>
            <a:pPr lvl="1"/>
            <a:r>
              <a:rPr lang="en-IN" dirty="0"/>
              <a:t>constituent service types.</a:t>
            </a:r>
          </a:p>
          <a:p>
            <a:r>
              <a:rPr lang="en-IN" dirty="0"/>
              <a:t>Describes elements at the application level and references one or more service manifests to compose an application type.</a:t>
            </a:r>
          </a:p>
        </p:txBody>
      </p:sp>
      <p:sp>
        <p:nvSpPr>
          <p:cNvPr id="3" name="Title 2"/>
          <p:cNvSpPr>
            <a:spLocks noGrp="1"/>
          </p:cNvSpPr>
          <p:nvPr>
            <p:ph type="title"/>
          </p:nvPr>
        </p:nvSpPr>
        <p:spPr/>
        <p:txBody>
          <a:bodyPr/>
          <a:lstStyle/>
          <a:p>
            <a:r>
              <a:rPr lang="en-IN" dirty="0"/>
              <a:t>Application manifest</a:t>
            </a:r>
          </a:p>
        </p:txBody>
      </p:sp>
    </p:spTree>
    <p:extLst>
      <p:ext uri="{BB962C8B-B14F-4D97-AF65-F5344CB8AC3E}">
        <p14:creationId xmlns:p14="http://schemas.microsoft.com/office/powerpoint/2010/main" val="77107262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ApplicationManifest.xml</a:t>
            </a:r>
          </a:p>
        </p:txBody>
      </p:sp>
      <p:sp>
        <p:nvSpPr>
          <p:cNvPr id="4" name="Rectangle 3"/>
          <p:cNvSpPr/>
          <p:nvPr/>
        </p:nvSpPr>
        <p:spPr>
          <a:xfrm>
            <a:off x="283307" y="1208104"/>
            <a:ext cx="11785600" cy="5632311"/>
          </a:xfrm>
          <a:prstGeom prst="rect">
            <a:avLst/>
          </a:prstGeom>
        </p:spPr>
        <p:txBody>
          <a:bodyPr wrap="square">
            <a:spAutoFit/>
          </a:bodyPr>
          <a:lstStyle/>
          <a:p>
            <a:r>
              <a:rPr lang="en-IN" dirty="0">
                <a:solidFill>
                  <a:srgbClr val="007D9A"/>
                </a:solidFill>
                <a:latin typeface="Consolas" panose="020B0609020204030204" pitchFamily="49" charset="0"/>
              </a:rPr>
              <a:t>&lt;?xml version="1.0" encoding="utf-8" ?&gt;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ApplicationManifest</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ApplicationTypeName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MyApplicationType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ApplicationTypeVersion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"AppManifestVersion1"</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xmlns</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"http://schemas.microsoft.com/2011/01/fabric"</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xmlns:xsi</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"http://www.w3.org/2001/XMLSchema-instance"</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&lt;Description&gt;</a:t>
            </a:r>
            <a:r>
              <a:rPr lang="en-IN" dirty="0">
                <a:solidFill>
                  <a:srgbClr val="222222"/>
                </a:solidFill>
                <a:latin typeface="Consolas" panose="020B0609020204030204" pitchFamily="49" charset="0"/>
              </a:rPr>
              <a:t>An example application manifest</a:t>
            </a:r>
            <a:r>
              <a:rPr lang="en-IN" dirty="0">
                <a:solidFill>
                  <a:srgbClr val="0101FD"/>
                </a:solidFill>
                <a:latin typeface="Consolas" panose="020B0609020204030204" pitchFamily="49" charset="0"/>
              </a:rPr>
              <a:t>&lt;/Description&gt;</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ServiceManifestImport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ServiceManifestRef</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ServiceManifestName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MyServiceManifest</a:t>
            </a:r>
            <a:r>
              <a:rPr lang="en-IN" dirty="0">
                <a:solidFill>
                  <a:srgbClr val="A31515"/>
                </a:solidFill>
                <a:latin typeface="Consolas" panose="020B0609020204030204" pitchFamily="49" charset="0"/>
              </a:rPr>
              <a:t>“</a:t>
            </a:r>
          </a:p>
          <a:p>
            <a:r>
              <a:rPr lang="en-IN" dirty="0">
                <a:solidFill>
                  <a:srgbClr val="A31515"/>
                </a:solidFill>
                <a:latin typeface="Consolas" panose="020B0609020204030204" pitchFamily="49" charset="0"/>
              </a:rPr>
              <a:t>					</a:t>
            </a:r>
            <a:r>
              <a:rPr lang="en-IN" dirty="0" err="1">
                <a:solidFill>
                  <a:srgbClr val="FF0000"/>
                </a:solidFill>
                <a:latin typeface="Consolas" panose="020B0609020204030204" pitchFamily="49" charset="0"/>
              </a:rPr>
              <a:t>ServiceManifestVersion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"SvcManifestVersion1"</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ConfigOverrides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EnvironmentOverrides</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CodePackageRef</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MyCode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ServiceManifestImport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DefaultServices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&lt;Service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MyService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StatelessService</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ServiceTypeName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MyServiceType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InstanceCount</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"1"</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SingletonPartition</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StatelessService</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&lt;/Service&gt;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DefaultServices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ApplicationManifest</a:t>
            </a:r>
            <a:r>
              <a:rPr lang="en-IN" dirty="0">
                <a:solidFill>
                  <a:srgbClr val="0101FD"/>
                </a:solidFill>
                <a:latin typeface="Consolas" panose="020B0609020204030204" pitchFamily="49" charset="0"/>
              </a:rPr>
              <a:t>&gt;</a:t>
            </a:r>
            <a:endParaRPr lang="en-IN" dirty="0"/>
          </a:p>
        </p:txBody>
      </p:sp>
    </p:spTree>
    <p:extLst>
      <p:ext uri="{BB962C8B-B14F-4D97-AF65-F5344CB8AC3E}">
        <p14:creationId xmlns:p14="http://schemas.microsoft.com/office/powerpoint/2010/main" val="259925865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a:t>Application Model	</a:t>
            </a:r>
          </a:p>
        </p:txBody>
      </p:sp>
      <p:pic>
        <p:nvPicPr>
          <p:cNvPr id="1026" name="Picture 2" descr="The Service Fabric applica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90" y="1884407"/>
            <a:ext cx="10615619" cy="285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8572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Application is a collection of constituent services that perform a certain function or functions. </a:t>
            </a:r>
          </a:p>
          <a:p>
            <a:r>
              <a:rPr lang="en-IN" dirty="0"/>
              <a:t>A service performs a complete and standalone function and can start and run independently of other services. </a:t>
            </a:r>
          </a:p>
          <a:p>
            <a:r>
              <a:rPr lang="en-IN" dirty="0"/>
              <a:t>A service is composed of code, configuration, and data. </a:t>
            </a:r>
          </a:p>
          <a:p>
            <a:r>
              <a:rPr lang="en-IN" dirty="0"/>
              <a:t>Code - executable binaries</a:t>
            </a:r>
          </a:p>
          <a:p>
            <a:r>
              <a:rPr lang="en-IN" dirty="0"/>
              <a:t>Configuration - service settings that can be loaded at run time</a:t>
            </a:r>
          </a:p>
          <a:p>
            <a:r>
              <a:rPr lang="en-IN" dirty="0"/>
              <a:t>Data - arbitrary static data to be consumed by the service</a:t>
            </a:r>
          </a:p>
        </p:txBody>
      </p:sp>
      <p:sp>
        <p:nvSpPr>
          <p:cNvPr id="3" name="Title 2"/>
          <p:cNvSpPr>
            <a:spLocks noGrp="1"/>
          </p:cNvSpPr>
          <p:nvPr>
            <p:ph type="title"/>
          </p:nvPr>
        </p:nvSpPr>
        <p:spPr/>
        <p:txBody>
          <a:bodyPr/>
          <a:lstStyle/>
          <a:p>
            <a:r>
              <a:rPr lang="en-IN" dirty="0"/>
              <a:t>Application Model	</a:t>
            </a:r>
          </a:p>
        </p:txBody>
      </p:sp>
    </p:spTree>
    <p:extLst>
      <p:ext uri="{BB962C8B-B14F-4D97-AF65-F5344CB8AC3E}">
        <p14:creationId xmlns:p14="http://schemas.microsoft.com/office/powerpoint/2010/main" val="90273769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Application type </a:t>
            </a:r>
            <a:r>
              <a:rPr lang="en-IN" dirty="0"/>
              <a:t>is a categorization of an application and consists of a bundle of service types. </a:t>
            </a:r>
          </a:p>
          <a:p>
            <a:r>
              <a:rPr lang="en-IN" b="1" dirty="0"/>
              <a:t>Service type </a:t>
            </a:r>
            <a:r>
              <a:rPr lang="en-IN" dirty="0"/>
              <a:t>is a categorization of a service.</a:t>
            </a:r>
          </a:p>
          <a:p>
            <a:r>
              <a:rPr lang="en-IN" dirty="0"/>
              <a:t>The instances of a service are the different service configuration variations of the same service type.</a:t>
            </a:r>
          </a:p>
        </p:txBody>
      </p:sp>
      <p:sp>
        <p:nvSpPr>
          <p:cNvPr id="3" name="Title 2"/>
          <p:cNvSpPr>
            <a:spLocks noGrp="1"/>
          </p:cNvSpPr>
          <p:nvPr>
            <p:ph type="title"/>
          </p:nvPr>
        </p:nvSpPr>
        <p:spPr/>
        <p:txBody>
          <a:bodyPr/>
          <a:lstStyle/>
          <a:p>
            <a:r>
              <a:rPr lang="en-IN" dirty="0"/>
              <a:t>Application Type &amp; Service Type	</a:t>
            </a:r>
          </a:p>
        </p:txBody>
      </p:sp>
    </p:spTree>
    <p:extLst>
      <p:ext uri="{BB962C8B-B14F-4D97-AF65-F5344CB8AC3E}">
        <p14:creationId xmlns:p14="http://schemas.microsoft.com/office/powerpoint/2010/main" val="225294813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Classes (or "types") of applications and services are described through XML files (</a:t>
            </a:r>
            <a:r>
              <a:rPr lang="en-IN" b="1" dirty="0"/>
              <a:t>application manifests </a:t>
            </a:r>
            <a:r>
              <a:rPr lang="en-IN" dirty="0"/>
              <a:t>and </a:t>
            </a:r>
            <a:r>
              <a:rPr lang="en-IN" b="1" dirty="0"/>
              <a:t>service manifests</a:t>
            </a:r>
            <a:r>
              <a:rPr lang="en-IN" dirty="0"/>
              <a:t>). </a:t>
            </a:r>
          </a:p>
          <a:p>
            <a:r>
              <a:rPr lang="en-IN" dirty="0"/>
              <a:t>The manifests are the templates against which applications can be instantiated from the cluster's image store.</a:t>
            </a:r>
          </a:p>
          <a:p>
            <a:r>
              <a:rPr lang="en-IN" dirty="0"/>
              <a:t>The code for different application instances run as separate processes even when hosted by the same Service Fabric node. </a:t>
            </a:r>
          </a:p>
          <a:p>
            <a:r>
              <a:rPr lang="en-IN" dirty="0"/>
              <a:t>Lifecycle of each application instance can be managed (for example, upgraded) independently.</a:t>
            </a:r>
          </a:p>
        </p:txBody>
      </p:sp>
      <p:sp>
        <p:nvSpPr>
          <p:cNvPr id="3" name="Title 2"/>
          <p:cNvSpPr>
            <a:spLocks noGrp="1"/>
          </p:cNvSpPr>
          <p:nvPr>
            <p:ph type="title"/>
          </p:nvPr>
        </p:nvSpPr>
        <p:spPr/>
        <p:txBody>
          <a:bodyPr/>
          <a:lstStyle/>
          <a:p>
            <a:r>
              <a:rPr lang="en-IN" dirty="0"/>
              <a:t>Manifest files</a:t>
            </a:r>
          </a:p>
        </p:txBody>
      </p:sp>
    </p:spTree>
    <p:extLst>
      <p:ext uri="{BB962C8B-B14F-4D97-AF65-F5344CB8AC3E}">
        <p14:creationId xmlns:p14="http://schemas.microsoft.com/office/powerpoint/2010/main" val="133983939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diagram shows how application types are composed of service types, which in turn are composed of code, configuration, and data packages.</a:t>
            </a:r>
          </a:p>
        </p:txBody>
      </p:sp>
      <p:sp>
        <p:nvSpPr>
          <p:cNvPr id="3" name="Title 2"/>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668426" y="3213471"/>
            <a:ext cx="8956747" cy="2895500"/>
          </a:xfrm>
          <a:prstGeom prst="rect">
            <a:avLst/>
          </a:prstGeom>
        </p:spPr>
      </p:pic>
    </p:spTree>
    <p:extLst>
      <p:ext uri="{BB962C8B-B14F-4D97-AF65-F5344CB8AC3E}">
        <p14:creationId xmlns:p14="http://schemas.microsoft.com/office/powerpoint/2010/main" val="8200493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Declaratively defines the service type and version.</a:t>
            </a:r>
          </a:p>
          <a:p>
            <a:r>
              <a:rPr lang="en-IN" dirty="0"/>
              <a:t>Specifies service metadata such as </a:t>
            </a:r>
          </a:p>
          <a:p>
            <a:pPr lvl="1"/>
            <a:r>
              <a:rPr lang="en-IN" dirty="0"/>
              <a:t>service type</a:t>
            </a:r>
          </a:p>
          <a:p>
            <a:pPr lvl="1"/>
            <a:r>
              <a:rPr lang="en-IN" dirty="0"/>
              <a:t>health properties</a:t>
            </a:r>
          </a:p>
          <a:p>
            <a:pPr lvl="1"/>
            <a:r>
              <a:rPr lang="en-IN" dirty="0"/>
              <a:t>load-balancing metrics </a:t>
            </a:r>
          </a:p>
          <a:p>
            <a:pPr lvl="1"/>
            <a:r>
              <a:rPr lang="en-IN" dirty="0"/>
              <a:t>service binaries</a:t>
            </a:r>
          </a:p>
          <a:p>
            <a:pPr lvl="1"/>
            <a:r>
              <a:rPr lang="en-IN" dirty="0"/>
              <a:t>configuration files</a:t>
            </a:r>
          </a:p>
          <a:p>
            <a:r>
              <a:rPr lang="en-IN" dirty="0"/>
              <a:t>In another way, it describes the code, configuration, and data packages that compose a service package</a:t>
            </a:r>
          </a:p>
        </p:txBody>
      </p:sp>
      <p:sp>
        <p:nvSpPr>
          <p:cNvPr id="3" name="Title 2"/>
          <p:cNvSpPr>
            <a:spLocks noGrp="1"/>
          </p:cNvSpPr>
          <p:nvPr>
            <p:ph type="title"/>
          </p:nvPr>
        </p:nvSpPr>
        <p:spPr/>
        <p:txBody>
          <a:bodyPr/>
          <a:lstStyle/>
          <a:p>
            <a:r>
              <a:rPr lang="en-IN" dirty="0"/>
              <a:t>Service manifest</a:t>
            </a:r>
          </a:p>
        </p:txBody>
      </p:sp>
    </p:spTree>
    <p:extLst>
      <p:ext uri="{BB962C8B-B14F-4D97-AF65-F5344CB8AC3E}">
        <p14:creationId xmlns:p14="http://schemas.microsoft.com/office/powerpoint/2010/main" val="359725236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ServiceManifest.xml</a:t>
            </a:r>
          </a:p>
        </p:txBody>
      </p:sp>
      <p:sp>
        <p:nvSpPr>
          <p:cNvPr id="4" name="Rectangle 3"/>
          <p:cNvSpPr/>
          <p:nvPr/>
        </p:nvSpPr>
        <p:spPr>
          <a:xfrm>
            <a:off x="406400" y="948690"/>
            <a:ext cx="10778247" cy="5909310"/>
          </a:xfrm>
          <a:prstGeom prst="rect">
            <a:avLst/>
          </a:prstGeom>
        </p:spPr>
        <p:txBody>
          <a:bodyPr wrap="square">
            <a:spAutoFit/>
          </a:bodyPr>
          <a:lstStyle/>
          <a:p>
            <a:r>
              <a:rPr lang="en-IN" dirty="0">
                <a:solidFill>
                  <a:srgbClr val="007D9A"/>
                </a:solidFill>
                <a:latin typeface="Consolas" panose="020B0609020204030204" pitchFamily="49" charset="0"/>
              </a:rPr>
              <a:t>&lt;?xml version="1.0" encoding="utf-8" ?&gt;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ServiceManifest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MyServiceManifest</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"SvcManifestVersion1"</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xmlns</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&lt;Description&gt;</a:t>
            </a:r>
            <a:r>
              <a:rPr lang="en-IN" dirty="0">
                <a:solidFill>
                  <a:srgbClr val="222222"/>
                </a:solidFill>
                <a:latin typeface="Consolas" panose="020B0609020204030204" pitchFamily="49" charset="0"/>
              </a:rPr>
              <a:t>An example service manifest</a:t>
            </a:r>
            <a:r>
              <a:rPr lang="en-IN" dirty="0">
                <a:solidFill>
                  <a:srgbClr val="0101FD"/>
                </a:solidFill>
                <a:latin typeface="Consolas" panose="020B0609020204030204" pitchFamily="49" charset="0"/>
              </a:rPr>
              <a:t>&lt;/Description&gt;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ServiceTypes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StatelessServiceType</a:t>
            </a:r>
            <a:r>
              <a:rPr lang="en-IN" dirty="0">
                <a:solidFill>
                  <a:srgbClr val="0101FD"/>
                </a:solidFill>
                <a:latin typeface="Consolas" panose="020B0609020204030204" pitchFamily="49" charset="0"/>
              </a:rPr>
              <a:t> </a:t>
            </a:r>
            <a:r>
              <a:rPr lang="en-IN" dirty="0" err="1">
                <a:solidFill>
                  <a:srgbClr val="FF0000"/>
                </a:solidFill>
                <a:latin typeface="Consolas" panose="020B0609020204030204" pitchFamily="49" charset="0"/>
              </a:rPr>
              <a:t>ServiceTypeName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MyServiceType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ServiceTypes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CodePackage</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MyCode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"CodeVersion1"</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SetupEntryPoint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ExeHost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&lt;Program&gt;</a:t>
            </a:r>
            <a:r>
              <a:rPr lang="en-IN" dirty="0">
                <a:solidFill>
                  <a:srgbClr val="222222"/>
                </a:solidFill>
                <a:latin typeface="Consolas" panose="020B0609020204030204" pitchFamily="49" charset="0"/>
              </a:rPr>
              <a:t>MySetup.bat</a:t>
            </a:r>
            <a:r>
              <a:rPr lang="en-IN" dirty="0">
                <a:solidFill>
                  <a:srgbClr val="0101FD"/>
                </a:solidFill>
                <a:latin typeface="Consolas" panose="020B0609020204030204" pitchFamily="49" charset="0"/>
              </a:rPr>
              <a:t>&lt;/Program&gt;</a:t>
            </a:r>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ExeHost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SetupEntryPoint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EntryPoint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ExeHost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&lt;Program&gt;</a:t>
            </a:r>
            <a:r>
              <a:rPr lang="en-IN" dirty="0">
                <a:solidFill>
                  <a:srgbClr val="222222"/>
                </a:solidFill>
                <a:latin typeface="Consolas" panose="020B0609020204030204" pitchFamily="49" charset="0"/>
              </a:rPr>
              <a:t>MyServiceHost.exe</a:t>
            </a:r>
            <a:r>
              <a:rPr lang="en-IN" dirty="0">
                <a:solidFill>
                  <a:srgbClr val="0101FD"/>
                </a:solidFill>
                <a:latin typeface="Consolas" panose="020B0609020204030204" pitchFamily="49" charset="0"/>
              </a:rPr>
              <a:t>&lt;/Program&gt;</a:t>
            </a:r>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ExeHost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EntryPoint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EnvironmentVariables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EnvironmentVariable</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MyEnvVariable</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Value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222222"/>
                </a:solidFill>
                <a:latin typeface="Consolas" panose="020B0609020204030204" pitchFamily="49" charset="0"/>
              </a:rPr>
              <a:t>			</a:t>
            </a:r>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EnvironmentVariable</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HttpGatewayPort</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Value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"19080"</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EnvironmentVariables</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CodePackage</a:t>
            </a:r>
            <a:r>
              <a:rPr lang="en-IN" dirty="0">
                <a:solidFill>
                  <a:srgbClr val="0101FD"/>
                </a:solidFill>
                <a:latin typeface="Consolas" panose="020B0609020204030204" pitchFamily="49" charset="0"/>
              </a:rPr>
              <a:t>&gt;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ConfigPackage</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MyConfig</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"ConfigVersion1"</a:t>
            </a:r>
            <a:r>
              <a:rPr lang="en-IN" dirty="0">
                <a:solidFill>
                  <a:srgbClr val="0101FD"/>
                </a:solidFill>
                <a:latin typeface="Consolas" panose="020B0609020204030204" pitchFamily="49" charset="0"/>
              </a:rPr>
              <a:t> /&gt;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	&lt;</a:t>
            </a:r>
            <a:r>
              <a:rPr lang="en-IN" dirty="0" err="1">
                <a:solidFill>
                  <a:srgbClr val="0101FD"/>
                </a:solidFill>
                <a:latin typeface="Consolas" panose="020B0609020204030204" pitchFamily="49" charset="0"/>
              </a:rPr>
              <a:t>DataPackage</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Name</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a:t>
            </a:r>
            <a:r>
              <a:rPr lang="en-IN" dirty="0" err="1">
                <a:solidFill>
                  <a:srgbClr val="A31515"/>
                </a:solidFill>
                <a:latin typeface="Consolas" panose="020B0609020204030204" pitchFamily="49" charset="0"/>
              </a:rPr>
              <a:t>MyData</a:t>
            </a:r>
            <a:r>
              <a:rPr lang="en-IN" dirty="0">
                <a:solidFill>
                  <a:srgbClr val="A31515"/>
                </a:solidFill>
                <a:latin typeface="Consolas" panose="020B0609020204030204" pitchFamily="49" charset="0"/>
              </a:rPr>
              <a:t>"</a:t>
            </a:r>
            <a:r>
              <a:rPr lang="en-IN" dirty="0">
                <a:solidFill>
                  <a:srgbClr val="0101FD"/>
                </a:solidFill>
                <a:latin typeface="Consolas" panose="020B0609020204030204" pitchFamily="49" charset="0"/>
              </a:rPr>
              <a:t> </a:t>
            </a:r>
            <a:r>
              <a:rPr lang="en-IN" dirty="0">
                <a:solidFill>
                  <a:srgbClr val="FF0000"/>
                </a:solidFill>
                <a:latin typeface="Consolas" panose="020B0609020204030204" pitchFamily="49" charset="0"/>
              </a:rPr>
              <a:t>Version</a:t>
            </a:r>
            <a:r>
              <a:rPr lang="en-IN" dirty="0">
                <a:solidFill>
                  <a:srgbClr val="0101FD"/>
                </a:solidFill>
                <a:latin typeface="Consolas" panose="020B0609020204030204" pitchFamily="49" charset="0"/>
              </a:rPr>
              <a:t>=</a:t>
            </a:r>
            <a:r>
              <a:rPr lang="en-IN" dirty="0">
                <a:solidFill>
                  <a:srgbClr val="A31515"/>
                </a:solidFill>
                <a:latin typeface="Consolas" panose="020B0609020204030204" pitchFamily="49" charset="0"/>
              </a:rPr>
              <a:t>"DataVersion1"</a:t>
            </a:r>
            <a:r>
              <a:rPr lang="en-IN" dirty="0">
                <a:solidFill>
                  <a:srgbClr val="0101FD"/>
                </a:solidFill>
                <a:latin typeface="Consolas" panose="020B0609020204030204" pitchFamily="49" charset="0"/>
              </a:rPr>
              <a:t> /&gt;</a:t>
            </a:r>
            <a:r>
              <a:rPr lang="en-IN" dirty="0">
                <a:solidFill>
                  <a:srgbClr val="222222"/>
                </a:solidFill>
                <a:latin typeface="Consolas" panose="020B0609020204030204" pitchFamily="49" charset="0"/>
              </a:rPr>
              <a:t> </a:t>
            </a:r>
          </a:p>
          <a:p>
            <a:r>
              <a:rPr lang="en-IN" dirty="0">
                <a:solidFill>
                  <a:srgbClr val="0101FD"/>
                </a:solidFill>
                <a:latin typeface="Consolas" panose="020B0609020204030204" pitchFamily="49" charset="0"/>
              </a:rPr>
              <a:t>&lt;/</a:t>
            </a:r>
            <a:r>
              <a:rPr lang="en-IN" dirty="0" err="1">
                <a:solidFill>
                  <a:srgbClr val="0101FD"/>
                </a:solidFill>
                <a:latin typeface="Consolas" panose="020B0609020204030204" pitchFamily="49" charset="0"/>
              </a:rPr>
              <a:t>ServiceManifest</a:t>
            </a:r>
            <a:r>
              <a:rPr lang="en-IN" dirty="0">
                <a:solidFill>
                  <a:srgbClr val="0101FD"/>
                </a:solidFill>
                <a:latin typeface="Consolas" panose="020B0609020204030204" pitchFamily="49" charset="0"/>
              </a:rPr>
              <a:t>&gt;</a:t>
            </a:r>
            <a:endParaRPr lang="en-IN" dirty="0"/>
          </a:p>
        </p:txBody>
      </p:sp>
    </p:spTree>
    <p:extLst>
      <p:ext uri="{BB962C8B-B14F-4D97-AF65-F5344CB8AC3E}">
        <p14:creationId xmlns:p14="http://schemas.microsoft.com/office/powerpoint/2010/main" val="179636416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b="1" dirty="0" err="1">
                <a:solidFill>
                  <a:schemeClr val="tx1"/>
                </a:solidFill>
              </a:rPr>
              <a:t>ConfigPackage</a:t>
            </a:r>
            <a:r>
              <a:rPr lang="en-IN" sz="2800" dirty="0">
                <a:solidFill>
                  <a:schemeClr val="tx1"/>
                </a:solidFill>
              </a:rPr>
              <a:t> declares a folder, named by the </a:t>
            </a:r>
            <a:r>
              <a:rPr lang="en-IN" sz="2800" b="1" dirty="0">
                <a:solidFill>
                  <a:schemeClr val="tx1"/>
                </a:solidFill>
              </a:rPr>
              <a:t>Name</a:t>
            </a:r>
            <a:r>
              <a:rPr lang="en-IN" sz="2800" dirty="0">
                <a:solidFill>
                  <a:schemeClr val="tx1"/>
                </a:solidFill>
              </a:rPr>
              <a:t> attribute, that contains a </a:t>
            </a:r>
            <a:r>
              <a:rPr lang="en-IN" sz="2800" i="1" dirty="0">
                <a:solidFill>
                  <a:schemeClr val="tx1"/>
                </a:solidFill>
              </a:rPr>
              <a:t>Settings.xml</a:t>
            </a:r>
            <a:r>
              <a:rPr lang="en-IN" sz="2800" dirty="0">
                <a:solidFill>
                  <a:schemeClr val="tx1"/>
                </a:solidFill>
              </a:rPr>
              <a:t> file. </a:t>
            </a:r>
          </a:p>
          <a:p>
            <a:r>
              <a:rPr lang="en-IN" sz="2800" dirty="0">
                <a:solidFill>
                  <a:schemeClr val="tx1"/>
                </a:solidFill>
              </a:rPr>
              <a:t>Settings file contains sections of user-defined, key-value pair settings that the process reads back at run time. </a:t>
            </a:r>
          </a:p>
          <a:p>
            <a:r>
              <a:rPr lang="en-IN" sz="2800" dirty="0">
                <a:solidFill>
                  <a:schemeClr val="tx1"/>
                </a:solidFill>
              </a:rPr>
              <a:t>During an upgrade, if only the </a:t>
            </a:r>
            <a:r>
              <a:rPr lang="en-IN" sz="2800" b="1" dirty="0" err="1">
                <a:solidFill>
                  <a:schemeClr val="tx1"/>
                </a:solidFill>
              </a:rPr>
              <a:t>ConfigPackage</a:t>
            </a:r>
            <a:r>
              <a:rPr lang="en-IN" sz="2800" dirty="0">
                <a:solidFill>
                  <a:schemeClr val="tx1"/>
                </a:solidFill>
              </a:rPr>
              <a:t> </a:t>
            </a:r>
            <a:r>
              <a:rPr lang="en-IN" sz="2800" b="1" dirty="0">
                <a:solidFill>
                  <a:schemeClr val="tx1"/>
                </a:solidFill>
              </a:rPr>
              <a:t>version</a:t>
            </a:r>
            <a:r>
              <a:rPr lang="en-IN" sz="2800" dirty="0">
                <a:solidFill>
                  <a:schemeClr val="tx1"/>
                </a:solidFill>
              </a:rPr>
              <a:t> has changed, then the running process is not restarted. </a:t>
            </a:r>
          </a:p>
          <a:p>
            <a:r>
              <a:rPr lang="en-IN" sz="2800" dirty="0">
                <a:solidFill>
                  <a:schemeClr val="tx1"/>
                </a:solidFill>
              </a:rPr>
              <a:t>Instead, a </a:t>
            </a:r>
            <a:r>
              <a:rPr lang="en-IN" sz="2800" dirty="0" err="1">
                <a:solidFill>
                  <a:schemeClr val="tx1"/>
                </a:solidFill>
              </a:rPr>
              <a:t>callback</a:t>
            </a:r>
            <a:r>
              <a:rPr lang="en-IN" sz="2800" dirty="0">
                <a:solidFill>
                  <a:schemeClr val="tx1"/>
                </a:solidFill>
              </a:rPr>
              <a:t> notifies the process that configuration settings have changed so they can be reloaded dynamically. </a:t>
            </a:r>
          </a:p>
          <a:p>
            <a:endParaRPr lang="en-IN" dirty="0"/>
          </a:p>
        </p:txBody>
      </p:sp>
      <p:sp>
        <p:nvSpPr>
          <p:cNvPr id="3" name="Title 2"/>
          <p:cNvSpPr>
            <a:spLocks noGrp="1"/>
          </p:cNvSpPr>
          <p:nvPr>
            <p:ph type="title"/>
          </p:nvPr>
        </p:nvSpPr>
        <p:spPr/>
        <p:txBody>
          <a:bodyPr/>
          <a:lstStyle/>
          <a:p>
            <a:r>
              <a:rPr lang="en-IN" dirty="0" err="1"/>
              <a:t>ConfigPackage</a:t>
            </a:r>
            <a:r>
              <a:rPr lang="en-IN" dirty="0"/>
              <a:t> &gt; Settings.xml</a:t>
            </a:r>
          </a:p>
        </p:txBody>
      </p:sp>
    </p:spTree>
    <p:extLst>
      <p:ext uri="{BB962C8B-B14F-4D97-AF65-F5344CB8AC3E}">
        <p14:creationId xmlns:p14="http://schemas.microsoft.com/office/powerpoint/2010/main" val="3705977321"/>
      </p:ext>
    </p:extLst>
  </p:cSld>
  <p:clrMapOvr>
    <a:masterClrMapping/>
  </p:clrMapOvr>
  <p:transition spd="slow">
    <p:fade/>
  </p:transition>
</p:sld>
</file>

<file path=ppt/theme/theme1.xml><?xml version="1.0" encoding="utf-8"?>
<a:theme xmlns:a="http://schemas.openxmlformats.org/drawingml/2006/main" name="2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Synergetics ppt Templet</Template>
  <TotalTime>1135</TotalTime>
  <Words>522</Words>
  <Application>Microsoft Office PowerPoint</Application>
  <PresentationFormat>Widescreen</PresentationFormat>
  <Paragraphs>117</Paragraphs>
  <Slides>12</Slides>
  <Notes>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12</vt:i4>
      </vt:variant>
    </vt:vector>
  </HeadingPairs>
  <TitlesOfParts>
    <vt:vector size="26" baseType="lpstr">
      <vt:lpstr>Arial</vt:lpstr>
      <vt:lpstr>Calibri</vt:lpstr>
      <vt:lpstr>Consolas</vt:lpstr>
      <vt:lpstr>Segoe UI</vt:lpstr>
      <vt:lpstr>Segoe UI Light</vt:lpstr>
      <vt:lpstr>Segoe UI Semibold</vt:lpstr>
      <vt:lpstr>Tw Cen MT</vt:lpstr>
      <vt:lpstr>Webdings</vt:lpstr>
      <vt:lpstr>2_Theme2</vt:lpstr>
      <vt:lpstr>Theme2</vt:lpstr>
      <vt:lpstr>1_Custom Design</vt:lpstr>
      <vt:lpstr>1_Theme2</vt:lpstr>
      <vt:lpstr>2_Custom Design</vt:lpstr>
      <vt:lpstr>3_Custom Design</vt:lpstr>
      <vt:lpstr>Azure Service Fabric</vt:lpstr>
      <vt:lpstr>Application Model </vt:lpstr>
      <vt:lpstr>Application Model </vt:lpstr>
      <vt:lpstr>Application Type &amp; Service Type </vt:lpstr>
      <vt:lpstr>Manifest files</vt:lpstr>
      <vt:lpstr>PowerPoint Presentation</vt:lpstr>
      <vt:lpstr>Service manifest</vt:lpstr>
      <vt:lpstr>ServiceManifest.xml</vt:lpstr>
      <vt:lpstr>ConfigPackage &gt; Settings.xml</vt:lpstr>
      <vt:lpstr>ConfigPackage &gt; Settings.xml</vt:lpstr>
      <vt:lpstr>Application manifest</vt:lpstr>
      <vt:lpstr>ApplicationManifest.xml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Service Fabric</dc:title>
  <dc:creator>Sonu Sathyadas</dc:creator>
  <cp:lastModifiedBy>Sonu Sathyadas</cp:lastModifiedBy>
  <cp:revision>18</cp:revision>
  <dcterms:created xsi:type="dcterms:W3CDTF">2017-07-22T09:55:40Z</dcterms:created>
  <dcterms:modified xsi:type="dcterms:W3CDTF">2017-07-27T17:04:11Z</dcterms:modified>
</cp:coreProperties>
</file>