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AFF"/>
    <a:srgbClr val="699BFF"/>
    <a:srgbClr val="89FFBE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CAB49-455B-4D96-9552-5A4D226B789F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2AA9AA-B93A-425E-ABA7-BEE1300F1D8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Connectors</a:t>
          </a:r>
          <a:endParaRPr lang="en-US" dirty="0"/>
        </a:p>
      </dgm:t>
    </dgm:pt>
    <dgm:pt modelId="{55789F0B-1426-496F-99B9-F22E6C48A835}" type="parTrans" cxnId="{E7B8B27E-44AB-4944-8FE8-0C5119F5BDB1}">
      <dgm:prSet/>
      <dgm:spPr/>
      <dgm:t>
        <a:bodyPr/>
        <a:lstStyle/>
        <a:p>
          <a:endParaRPr lang="en-US"/>
        </a:p>
      </dgm:t>
    </dgm:pt>
    <dgm:pt modelId="{D1BC6871-A2D5-4010-A1E0-2A0A88096B45}" type="sibTrans" cxnId="{E7B8B27E-44AB-4944-8FE8-0C5119F5BDB1}">
      <dgm:prSet/>
      <dgm:spPr/>
      <dgm:t>
        <a:bodyPr/>
        <a:lstStyle/>
        <a:p>
          <a:endParaRPr lang="en-US"/>
        </a:p>
      </dgm:t>
    </dgm:pt>
    <dgm:pt modelId="{D8E49466-6CF8-4B80-9E82-651132F31B7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Available in SVN</a:t>
          </a:r>
          <a:endParaRPr lang="en-US" dirty="0"/>
        </a:p>
      </dgm:t>
    </dgm:pt>
    <dgm:pt modelId="{EBBD89D7-D5EF-40B8-856D-09D898D2FC3E}" type="parTrans" cxnId="{F39A9CAA-DFC3-4823-BF36-44138A0BE179}">
      <dgm:prSet/>
      <dgm:spPr/>
      <dgm:t>
        <a:bodyPr/>
        <a:lstStyle/>
        <a:p>
          <a:endParaRPr lang="en-US"/>
        </a:p>
      </dgm:t>
    </dgm:pt>
    <dgm:pt modelId="{B2EF39CE-F4F9-4F92-976E-04AD71F55A15}" type="sibTrans" cxnId="{F39A9CAA-DFC3-4823-BF36-44138A0BE179}">
      <dgm:prSet/>
      <dgm:spPr/>
      <dgm:t>
        <a:bodyPr/>
        <a:lstStyle/>
        <a:p>
          <a:endParaRPr lang="en-US"/>
        </a:p>
      </dgm:t>
    </dgm:pt>
    <dgm:pt modelId="{CAD52747-452B-45D7-A346-CC5F6A093EF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Test Management connector missing</a:t>
          </a:r>
          <a:endParaRPr lang="en-US" dirty="0"/>
        </a:p>
      </dgm:t>
    </dgm:pt>
    <dgm:pt modelId="{F93977AB-D4CA-4925-AB77-CB9938B36981}" type="parTrans" cxnId="{462C5A48-35EE-46DE-95A9-AB6F8C2581E8}">
      <dgm:prSet/>
      <dgm:spPr/>
      <dgm:t>
        <a:bodyPr/>
        <a:lstStyle/>
        <a:p>
          <a:endParaRPr lang="en-US"/>
        </a:p>
      </dgm:t>
    </dgm:pt>
    <dgm:pt modelId="{1252EAC9-4F1C-49D9-AE75-9BD602202728}" type="sibTrans" cxnId="{462C5A48-35EE-46DE-95A9-AB6F8C2581E8}">
      <dgm:prSet/>
      <dgm:spPr/>
      <dgm:t>
        <a:bodyPr/>
        <a:lstStyle/>
        <a:p>
          <a:endParaRPr lang="en-US"/>
        </a:p>
      </dgm:t>
    </dgm:pt>
    <dgm:pt modelId="{0E46738B-4423-44AF-AB82-2B2AB90148E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XTAF</a:t>
          </a:r>
          <a:endParaRPr lang="en-US" dirty="0"/>
        </a:p>
      </dgm:t>
    </dgm:pt>
    <dgm:pt modelId="{A903CFEA-0EDE-42C7-904D-145BD15D0BA3}" type="parTrans" cxnId="{469358F8-D125-4A79-9682-27BB968CDB2D}">
      <dgm:prSet/>
      <dgm:spPr/>
      <dgm:t>
        <a:bodyPr/>
        <a:lstStyle/>
        <a:p>
          <a:endParaRPr lang="en-US"/>
        </a:p>
      </dgm:t>
    </dgm:pt>
    <dgm:pt modelId="{542B1C4C-1BCE-4CCB-A15A-E1725EB4E829}" type="sibTrans" cxnId="{469358F8-D125-4A79-9682-27BB968CDB2D}">
      <dgm:prSet/>
      <dgm:spPr/>
      <dgm:t>
        <a:bodyPr/>
        <a:lstStyle/>
        <a:p>
          <a:endParaRPr lang="en-US"/>
        </a:p>
      </dgm:t>
    </dgm:pt>
    <dgm:pt modelId="{FFB99053-9BFF-4E30-916D-9D2C53407B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Does not consume connectors</a:t>
          </a:r>
          <a:endParaRPr lang="en-US" dirty="0"/>
        </a:p>
      </dgm:t>
    </dgm:pt>
    <dgm:pt modelId="{F13B79B7-CD44-41B1-911D-8FB81140130F}" type="parTrans" cxnId="{EF407D3C-73D9-4182-8FA5-A1A217E6F8CB}">
      <dgm:prSet/>
      <dgm:spPr/>
      <dgm:t>
        <a:bodyPr/>
        <a:lstStyle/>
        <a:p>
          <a:endParaRPr lang="en-US"/>
        </a:p>
      </dgm:t>
    </dgm:pt>
    <dgm:pt modelId="{8F11ABCA-4DC5-4BCE-B52F-E673F63490D9}" type="sibTrans" cxnId="{EF407D3C-73D9-4182-8FA5-A1A217E6F8CB}">
      <dgm:prSet/>
      <dgm:spPr/>
      <dgm:t>
        <a:bodyPr/>
        <a:lstStyle/>
        <a:p>
          <a:endParaRPr lang="en-US"/>
        </a:p>
      </dgm:t>
    </dgm:pt>
    <dgm:pt modelId="{1EBE087E-1A44-453B-9128-0CDF19C1A30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Tightly coupled</a:t>
          </a:r>
          <a:endParaRPr lang="en-US" dirty="0"/>
        </a:p>
      </dgm:t>
    </dgm:pt>
    <dgm:pt modelId="{DB373ADB-E706-4974-BBF7-9D2F1ED4CC1F}" type="parTrans" cxnId="{12434AF4-B142-4575-B89F-94A9F6852015}">
      <dgm:prSet/>
      <dgm:spPr/>
      <dgm:t>
        <a:bodyPr/>
        <a:lstStyle/>
        <a:p>
          <a:endParaRPr lang="en-US"/>
        </a:p>
      </dgm:t>
    </dgm:pt>
    <dgm:pt modelId="{9BEB5FA4-3938-462E-929E-66186DD89808}" type="sibTrans" cxnId="{12434AF4-B142-4575-B89F-94A9F6852015}">
      <dgm:prSet/>
      <dgm:spPr/>
      <dgm:t>
        <a:bodyPr/>
        <a:lstStyle/>
        <a:p>
          <a:endParaRPr lang="en-US"/>
        </a:p>
      </dgm:t>
    </dgm:pt>
    <dgm:pt modelId="{DC834DAE-A0D8-4A69-8274-68B981B69FF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xREST</a:t>
          </a:r>
          <a:endParaRPr lang="en-US" dirty="0" smtClean="0"/>
        </a:p>
      </dgm:t>
    </dgm:pt>
    <dgm:pt modelId="{F9B8B54B-BC4A-4AC5-84A1-3D7E4E49910C}" type="parTrans" cxnId="{F7160428-D92B-4AA2-A9C9-3157FF12A575}">
      <dgm:prSet/>
      <dgm:spPr/>
      <dgm:t>
        <a:bodyPr/>
        <a:lstStyle/>
        <a:p>
          <a:endParaRPr lang="en-US"/>
        </a:p>
      </dgm:t>
    </dgm:pt>
    <dgm:pt modelId="{DD10B324-BD88-473E-AB82-771947B05EEE}" type="sibTrans" cxnId="{F7160428-D92B-4AA2-A9C9-3157FF12A575}">
      <dgm:prSet/>
      <dgm:spPr/>
      <dgm:t>
        <a:bodyPr/>
        <a:lstStyle/>
        <a:p>
          <a:endParaRPr lang="en-US"/>
        </a:p>
      </dgm:t>
    </dgm:pt>
    <dgm:pt modelId="{29481F04-1FC6-4316-977E-B3C149A1668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Available on </a:t>
          </a:r>
          <a:r>
            <a:rPr lang="en-US" dirty="0" err="1" smtClean="0"/>
            <a:t>Github</a:t>
          </a:r>
          <a:endParaRPr lang="en-US" dirty="0"/>
        </a:p>
      </dgm:t>
    </dgm:pt>
    <dgm:pt modelId="{08C80126-FC22-4AB0-9A3E-56DDF5CE42E3}" type="parTrans" cxnId="{1B4AB2B1-608B-44EE-9896-76B190833E1D}">
      <dgm:prSet/>
      <dgm:spPr/>
      <dgm:t>
        <a:bodyPr/>
        <a:lstStyle/>
        <a:p>
          <a:endParaRPr lang="en-US"/>
        </a:p>
      </dgm:t>
    </dgm:pt>
    <dgm:pt modelId="{CAD6BEE2-7FA0-47AE-B72F-50E8EED77FF1}" type="sibTrans" cxnId="{1B4AB2B1-608B-44EE-9896-76B190833E1D}">
      <dgm:prSet/>
      <dgm:spPr/>
      <dgm:t>
        <a:bodyPr/>
        <a:lstStyle/>
        <a:p>
          <a:endParaRPr lang="en-US"/>
        </a:p>
      </dgm:t>
    </dgm:pt>
    <dgm:pt modelId="{AB50FBDD-DBB2-4ED4-AFB9-AC3B0F503BC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No detailed document present</a:t>
          </a:r>
          <a:endParaRPr lang="en-US" dirty="0"/>
        </a:p>
      </dgm:t>
    </dgm:pt>
    <dgm:pt modelId="{ACDC2E37-5F27-43F8-9B2B-DF39E5036CC3}" type="parTrans" cxnId="{ED46F8F4-B262-4656-9F94-0DB39840177E}">
      <dgm:prSet/>
      <dgm:spPr/>
      <dgm:t>
        <a:bodyPr/>
        <a:lstStyle/>
        <a:p>
          <a:endParaRPr lang="en-US"/>
        </a:p>
      </dgm:t>
    </dgm:pt>
    <dgm:pt modelId="{93A06962-A533-48E0-A480-DDD800ED2AE1}" type="sibTrans" cxnId="{ED46F8F4-B262-4656-9F94-0DB39840177E}">
      <dgm:prSet/>
      <dgm:spPr/>
      <dgm:t>
        <a:bodyPr/>
        <a:lstStyle/>
        <a:p>
          <a:endParaRPr lang="en-US"/>
        </a:p>
      </dgm:t>
    </dgm:pt>
    <dgm:pt modelId="{CA9F67E5-9A05-425B-8C99-95FD7C8323F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Modularity and Documentation missing</a:t>
          </a:r>
          <a:endParaRPr lang="en-US" dirty="0"/>
        </a:p>
      </dgm:t>
    </dgm:pt>
    <dgm:pt modelId="{3C6B1ACF-5B27-4AAB-8A1E-D8EEEEC49B7F}" type="parTrans" cxnId="{19AB1549-5B57-4D05-834B-F96BB09D3E4B}">
      <dgm:prSet/>
      <dgm:spPr/>
      <dgm:t>
        <a:bodyPr/>
        <a:lstStyle/>
        <a:p>
          <a:endParaRPr lang="en-US"/>
        </a:p>
      </dgm:t>
    </dgm:pt>
    <dgm:pt modelId="{8132DA47-1A63-4FE1-B89D-90A12B6508AE}" type="sibTrans" cxnId="{19AB1549-5B57-4D05-834B-F96BB09D3E4B}">
      <dgm:prSet/>
      <dgm:spPr/>
      <dgm:t>
        <a:bodyPr/>
        <a:lstStyle/>
        <a:p>
          <a:endParaRPr lang="en-US"/>
        </a:p>
      </dgm:t>
    </dgm:pt>
    <dgm:pt modelId="{E0922363-C4E9-4A18-ABD3-43F0C6D16C1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Available in SVN</a:t>
          </a:r>
          <a:endParaRPr lang="en-US" dirty="0"/>
        </a:p>
      </dgm:t>
    </dgm:pt>
    <dgm:pt modelId="{F1EBF034-FE28-4992-8CE6-6594DDDF1C3C}" type="parTrans" cxnId="{6B81B80B-9CF6-45FB-8CDA-8828D2CB7997}">
      <dgm:prSet/>
      <dgm:spPr/>
      <dgm:t>
        <a:bodyPr/>
        <a:lstStyle/>
        <a:p>
          <a:endParaRPr lang="en-US"/>
        </a:p>
      </dgm:t>
    </dgm:pt>
    <dgm:pt modelId="{D7EFCB9F-6841-4AFF-B752-F2531B453CE3}" type="sibTrans" cxnId="{6B81B80B-9CF6-45FB-8CDA-8828D2CB7997}">
      <dgm:prSet/>
      <dgm:spPr/>
      <dgm:t>
        <a:bodyPr/>
        <a:lstStyle/>
        <a:p>
          <a:endParaRPr lang="en-US"/>
        </a:p>
      </dgm:t>
    </dgm:pt>
    <dgm:pt modelId="{F6C936A5-AA69-46F2-BB9E-D932E50A48D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No CI present</a:t>
          </a:r>
          <a:endParaRPr lang="en-US" dirty="0"/>
        </a:p>
      </dgm:t>
    </dgm:pt>
    <dgm:pt modelId="{AA83F29A-F310-461B-A5D7-AB533A53FBF1}" type="parTrans" cxnId="{3E50A9CF-4230-4DED-A8A9-54EB5E5869AC}">
      <dgm:prSet/>
      <dgm:spPr/>
      <dgm:t>
        <a:bodyPr/>
        <a:lstStyle/>
        <a:p>
          <a:endParaRPr lang="en-US"/>
        </a:p>
      </dgm:t>
    </dgm:pt>
    <dgm:pt modelId="{2269067F-F5CD-4108-93D3-7B59D0DBD625}" type="sibTrans" cxnId="{3E50A9CF-4230-4DED-A8A9-54EB5E5869AC}">
      <dgm:prSet/>
      <dgm:spPr/>
      <dgm:t>
        <a:bodyPr/>
        <a:lstStyle/>
        <a:p>
          <a:endParaRPr lang="en-US"/>
        </a:p>
      </dgm:t>
    </dgm:pt>
    <dgm:pt modelId="{C67530D9-6857-4468-93C5-5ACA09ADED5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No CI Present</a:t>
          </a:r>
          <a:endParaRPr lang="en-US" dirty="0"/>
        </a:p>
      </dgm:t>
    </dgm:pt>
    <dgm:pt modelId="{17DAD248-BCAA-4332-AD99-1D787FFC091F}" type="parTrans" cxnId="{06ABC04F-1B0C-4CDB-8837-F96DD7AA218E}">
      <dgm:prSet/>
      <dgm:spPr/>
      <dgm:t>
        <a:bodyPr/>
        <a:lstStyle/>
        <a:p>
          <a:endParaRPr lang="en-US"/>
        </a:p>
      </dgm:t>
    </dgm:pt>
    <dgm:pt modelId="{D512396C-A785-4E2A-834B-D4526A3E1FB5}" type="sibTrans" cxnId="{06ABC04F-1B0C-4CDB-8837-F96DD7AA218E}">
      <dgm:prSet/>
      <dgm:spPr/>
      <dgm:t>
        <a:bodyPr/>
        <a:lstStyle/>
        <a:p>
          <a:endParaRPr lang="en-US"/>
        </a:p>
      </dgm:t>
    </dgm:pt>
    <dgm:pt modelId="{6E598BED-6D91-4E9E-8F4F-48D6E0E88B5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Not updated since over a year</a:t>
          </a:r>
          <a:endParaRPr lang="en-US" dirty="0"/>
        </a:p>
      </dgm:t>
    </dgm:pt>
    <dgm:pt modelId="{3866F8B0-37D8-462E-B93D-0ED36102041C}" type="parTrans" cxnId="{0DB527EC-87F9-489F-B0CA-CC7B624C0F93}">
      <dgm:prSet/>
      <dgm:spPr/>
      <dgm:t>
        <a:bodyPr/>
        <a:lstStyle/>
        <a:p>
          <a:endParaRPr lang="en-US"/>
        </a:p>
      </dgm:t>
    </dgm:pt>
    <dgm:pt modelId="{6F399320-14B0-41BC-8DFA-A83CF6B38ABB}" type="sibTrans" cxnId="{0DB527EC-87F9-489F-B0CA-CC7B624C0F93}">
      <dgm:prSet/>
      <dgm:spPr/>
      <dgm:t>
        <a:bodyPr/>
        <a:lstStyle/>
        <a:p>
          <a:endParaRPr lang="en-US"/>
        </a:p>
      </dgm:t>
    </dgm:pt>
    <dgm:pt modelId="{E0B380B3-EF12-4CF9-98B5-3F505F5434A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No Logo Present</a:t>
          </a:r>
          <a:endParaRPr lang="en-US" dirty="0"/>
        </a:p>
      </dgm:t>
    </dgm:pt>
    <dgm:pt modelId="{DDB1F885-7886-4F65-BC23-FE5FE88DC7A7}" type="parTrans" cxnId="{C0674E19-2D3E-41B6-B4F5-D08DD508E526}">
      <dgm:prSet/>
      <dgm:spPr/>
      <dgm:t>
        <a:bodyPr/>
        <a:lstStyle/>
        <a:p>
          <a:endParaRPr lang="en-US"/>
        </a:p>
      </dgm:t>
    </dgm:pt>
    <dgm:pt modelId="{EF70C695-D95C-452C-AAF0-D601E1FE1E4C}" type="sibTrans" cxnId="{C0674E19-2D3E-41B6-B4F5-D08DD508E526}">
      <dgm:prSet/>
      <dgm:spPr/>
      <dgm:t>
        <a:bodyPr/>
        <a:lstStyle/>
        <a:p>
          <a:endParaRPr lang="en-US"/>
        </a:p>
      </dgm:t>
    </dgm:pt>
    <dgm:pt modelId="{44C7E79E-0830-413D-BC0A-D83872A6B31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No Logo present</a:t>
          </a:r>
          <a:endParaRPr lang="en-US" dirty="0"/>
        </a:p>
      </dgm:t>
    </dgm:pt>
    <dgm:pt modelId="{4D5BDAC9-5250-4021-95B5-8A7E5857AF78}" type="parTrans" cxnId="{6E3BEFDB-3DF6-44C5-B810-C047A0EB7773}">
      <dgm:prSet/>
      <dgm:spPr/>
      <dgm:t>
        <a:bodyPr/>
        <a:lstStyle/>
        <a:p>
          <a:endParaRPr lang="en-US"/>
        </a:p>
      </dgm:t>
    </dgm:pt>
    <dgm:pt modelId="{71BDB875-A43F-4A21-AF27-E4A233483C7D}" type="sibTrans" cxnId="{6E3BEFDB-3DF6-44C5-B810-C047A0EB7773}">
      <dgm:prSet/>
      <dgm:spPr/>
      <dgm:t>
        <a:bodyPr/>
        <a:lstStyle/>
        <a:p>
          <a:endParaRPr lang="en-US"/>
        </a:p>
      </dgm:t>
    </dgm:pt>
    <dgm:pt modelId="{EA2767C3-10DB-47DD-89C1-1C35FAD535F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No Logo present</a:t>
          </a:r>
          <a:endParaRPr lang="en-US" dirty="0"/>
        </a:p>
      </dgm:t>
    </dgm:pt>
    <dgm:pt modelId="{0299B136-0FB7-44DB-AF29-4B92EB60D87B}" type="parTrans" cxnId="{08913BB5-2AA4-4BBD-876F-035DF971A679}">
      <dgm:prSet/>
      <dgm:spPr/>
      <dgm:t>
        <a:bodyPr/>
        <a:lstStyle/>
        <a:p>
          <a:endParaRPr lang="en-US"/>
        </a:p>
      </dgm:t>
    </dgm:pt>
    <dgm:pt modelId="{82CD38AD-76DE-4A23-A2FA-2FB941EF3A74}" type="sibTrans" cxnId="{08913BB5-2AA4-4BBD-876F-035DF971A679}">
      <dgm:prSet/>
      <dgm:spPr/>
      <dgm:t>
        <a:bodyPr/>
        <a:lstStyle/>
        <a:p>
          <a:endParaRPr lang="en-US"/>
        </a:p>
      </dgm:t>
    </dgm:pt>
    <dgm:pt modelId="{1E7315ED-79FC-4C73-8FEF-4F1098DF944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0" dirty="0" smtClean="0"/>
            <a:t>Accelerators</a:t>
          </a:r>
          <a:endParaRPr lang="en-US" dirty="0"/>
        </a:p>
      </dgm:t>
    </dgm:pt>
    <dgm:pt modelId="{E2761F06-077A-413B-A8B4-01623BBBB564}" type="parTrans" cxnId="{365001C9-1FCD-4E25-8DC8-B06636336CBF}">
      <dgm:prSet/>
      <dgm:spPr/>
      <dgm:t>
        <a:bodyPr/>
        <a:lstStyle/>
        <a:p>
          <a:endParaRPr lang="en-US"/>
        </a:p>
      </dgm:t>
    </dgm:pt>
    <dgm:pt modelId="{440C312E-1722-429A-92C6-6DDA92C32D1E}" type="sibTrans" cxnId="{365001C9-1FCD-4E25-8DC8-B06636336CBF}">
      <dgm:prSet/>
      <dgm:spPr/>
      <dgm:t>
        <a:bodyPr/>
        <a:lstStyle/>
        <a:p>
          <a:endParaRPr lang="en-US"/>
        </a:p>
      </dgm:t>
    </dgm:pt>
    <dgm:pt modelId="{70F8E73B-BB01-49D7-BB61-63BFAD1D12A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0" dirty="0" smtClean="0"/>
            <a:t>Available in SVN</a:t>
          </a:r>
          <a:endParaRPr lang="en-US" dirty="0"/>
        </a:p>
      </dgm:t>
    </dgm:pt>
    <dgm:pt modelId="{6F3A7C90-0182-48D6-99F3-CDACBD54FB24}" type="parTrans" cxnId="{BBAECB77-A0AC-459D-8A36-1B6F365A2FDC}">
      <dgm:prSet/>
      <dgm:spPr/>
      <dgm:t>
        <a:bodyPr/>
        <a:lstStyle/>
        <a:p>
          <a:endParaRPr lang="en-US"/>
        </a:p>
      </dgm:t>
    </dgm:pt>
    <dgm:pt modelId="{826BDB69-AFF7-493C-A10D-6AB8A08CD9F8}" type="sibTrans" cxnId="{BBAECB77-A0AC-459D-8A36-1B6F365A2FDC}">
      <dgm:prSet/>
      <dgm:spPr/>
      <dgm:t>
        <a:bodyPr/>
        <a:lstStyle/>
        <a:p>
          <a:endParaRPr lang="en-US"/>
        </a:p>
      </dgm:t>
    </dgm:pt>
    <dgm:pt modelId="{B3AE0FDD-10FC-4786-9CD4-2F3449376B03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0" dirty="0" smtClean="0"/>
            <a:t>Underlying libraries need update</a:t>
          </a:r>
          <a:endParaRPr lang="en-US" dirty="0"/>
        </a:p>
      </dgm:t>
    </dgm:pt>
    <dgm:pt modelId="{92D23687-E91B-4EA9-A8EF-5EF02CEDA868}" type="parTrans" cxnId="{3389AD0F-4FE2-4265-980E-60EE15858EAD}">
      <dgm:prSet/>
      <dgm:spPr/>
      <dgm:t>
        <a:bodyPr/>
        <a:lstStyle/>
        <a:p>
          <a:endParaRPr lang="en-US"/>
        </a:p>
      </dgm:t>
    </dgm:pt>
    <dgm:pt modelId="{F5B6CCDB-9595-412F-9EFD-1F69585B087E}" type="sibTrans" cxnId="{3389AD0F-4FE2-4265-980E-60EE15858EAD}">
      <dgm:prSet/>
      <dgm:spPr/>
      <dgm:t>
        <a:bodyPr/>
        <a:lstStyle/>
        <a:p>
          <a:endParaRPr lang="en-US"/>
        </a:p>
      </dgm:t>
    </dgm:pt>
    <dgm:pt modelId="{7B6C7BAD-9B5B-4FAB-8235-F183ABA444D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0" dirty="0" smtClean="0"/>
            <a:t>Structure and design undefined.</a:t>
          </a:r>
        </a:p>
      </dgm:t>
    </dgm:pt>
    <dgm:pt modelId="{72D5EF94-8355-493C-B949-4C9BBD541559}" type="parTrans" cxnId="{C691ED05-15AE-415F-ACBD-FBF9C7F85AF6}">
      <dgm:prSet/>
      <dgm:spPr/>
      <dgm:t>
        <a:bodyPr/>
        <a:lstStyle/>
        <a:p>
          <a:endParaRPr lang="en-US"/>
        </a:p>
      </dgm:t>
    </dgm:pt>
    <dgm:pt modelId="{96FE4082-F640-4CAE-8E75-96DCBB15275B}" type="sibTrans" cxnId="{C691ED05-15AE-415F-ACBD-FBF9C7F85AF6}">
      <dgm:prSet/>
      <dgm:spPr/>
      <dgm:t>
        <a:bodyPr/>
        <a:lstStyle/>
        <a:p>
          <a:endParaRPr lang="en-US"/>
        </a:p>
      </dgm:t>
    </dgm:pt>
    <dgm:pt modelId="{D4BD8F97-DC83-4603-A298-B00234B31AB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0" dirty="0" smtClean="0"/>
            <a:t>Has logos</a:t>
          </a:r>
        </a:p>
      </dgm:t>
    </dgm:pt>
    <dgm:pt modelId="{A7AAD6E9-F93B-4282-9516-9D965860BB60}" type="parTrans" cxnId="{57AFEFFB-01DC-4F26-957B-4D5BBDB4CE09}">
      <dgm:prSet/>
      <dgm:spPr/>
      <dgm:t>
        <a:bodyPr/>
        <a:lstStyle/>
        <a:p>
          <a:endParaRPr lang="en-US"/>
        </a:p>
      </dgm:t>
    </dgm:pt>
    <dgm:pt modelId="{7926C6A5-01BC-403A-82BC-7A2279338DC2}" type="sibTrans" cxnId="{57AFEFFB-01DC-4F26-957B-4D5BBDB4CE09}">
      <dgm:prSet/>
      <dgm:spPr/>
      <dgm:t>
        <a:bodyPr/>
        <a:lstStyle/>
        <a:p>
          <a:endParaRPr lang="en-US"/>
        </a:p>
      </dgm:t>
    </dgm:pt>
    <dgm:pt modelId="{B2084273-ACC7-4936-A41B-6EFA0F0D887B}" type="pres">
      <dgm:prSet presAssocID="{71CCAB49-455B-4D96-9552-5A4D226B789F}" presName="linear" presStyleCnt="0">
        <dgm:presLayoutVars>
          <dgm:dir/>
          <dgm:resizeHandles val="exact"/>
        </dgm:presLayoutVars>
      </dgm:prSet>
      <dgm:spPr/>
    </dgm:pt>
    <dgm:pt modelId="{C8CF404B-2B84-4440-9E1D-5C9DC63BFB3E}" type="pres">
      <dgm:prSet presAssocID="{512AA9AA-B93A-425E-ABA7-BEE1300F1D80}" presName="comp" presStyleCnt="0"/>
      <dgm:spPr/>
    </dgm:pt>
    <dgm:pt modelId="{B12C360A-14A4-4FA0-81E8-D4B38F3F0B5E}" type="pres">
      <dgm:prSet presAssocID="{512AA9AA-B93A-425E-ABA7-BEE1300F1D80}" presName="box" presStyleLbl="node1" presStyleIdx="0" presStyleCnt="4"/>
      <dgm:spPr/>
      <dgm:t>
        <a:bodyPr/>
        <a:lstStyle/>
        <a:p>
          <a:endParaRPr lang="en-US"/>
        </a:p>
      </dgm:t>
    </dgm:pt>
    <dgm:pt modelId="{BB0122ED-76EA-40AA-BE2D-BE7E58FF639B}" type="pres">
      <dgm:prSet presAssocID="{512AA9AA-B93A-425E-ABA7-BEE1300F1D80}" presName="img" presStyleLbl="fgImgPlace1" presStyleIdx="0" presStyleCnt="4"/>
      <dgm:spPr/>
    </dgm:pt>
    <dgm:pt modelId="{3DE5D963-C9F3-4E76-BCF0-49C75B34EC28}" type="pres">
      <dgm:prSet presAssocID="{512AA9AA-B93A-425E-ABA7-BEE1300F1D80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CECC8-6FAB-4532-9DDF-84F62570ECA3}" type="pres">
      <dgm:prSet presAssocID="{D1BC6871-A2D5-4010-A1E0-2A0A88096B45}" presName="spacer" presStyleCnt="0"/>
      <dgm:spPr/>
    </dgm:pt>
    <dgm:pt modelId="{EA737183-D6EF-43FC-9F88-DBB4B85C6C86}" type="pres">
      <dgm:prSet presAssocID="{0E46738B-4423-44AF-AB82-2B2AB90148E9}" presName="comp" presStyleCnt="0"/>
      <dgm:spPr/>
    </dgm:pt>
    <dgm:pt modelId="{ED836F8B-C60F-4329-AEFF-0D0746CBAFF3}" type="pres">
      <dgm:prSet presAssocID="{0E46738B-4423-44AF-AB82-2B2AB90148E9}" presName="box" presStyleLbl="node1" presStyleIdx="1" presStyleCnt="4"/>
      <dgm:spPr/>
      <dgm:t>
        <a:bodyPr/>
        <a:lstStyle/>
        <a:p>
          <a:endParaRPr lang="en-US"/>
        </a:p>
      </dgm:t>
    </dgm:pt>
    <dgm:pt modelId="{1FBC36C5-C906-4DDB-89C7-701E956D3D78}" type="pres">
      <dgm:prSet presAssocID="{0E46738B-4423-44AF-AB82-2B2AB90148E9}" presName="img" presStyleLbl="fgImgPlace1" presStyleIdx="1" presStyleCnt="4"/>
      <dgm:spPr/>
    </dgm:pt>
    <dgm:pt modelId="{73BC2ED2-E75E-4375-9387-03B4C5ED65B8}" type="pres">
      <dgm:prSet presAssocID="{0E46738B-4423-44AF-AB82-2B2AB90148E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AA2FB-5FE8-4FE2-9E38-96FF6720D351}" type="pres">
      <dgm:prSet presAssocID="{542B1C4C-1BCE-4CCB-A15A-E1725EB4E829}" presName="spacer" presStyleCnt="0"/>
      <dgm:spPr/>
    </dgm:pt>
    <dgm:pt modelId="{4F988AD9-62D7-488E-AA00-B0571BD2FF87}" type="pres">
      <dgm:prSet presAssocID="{DC834DAE-A0D8-4A69-8274-68B981B69FF7}" presName="comp" presStyleCnt="0"/>
      <dgm:spPr/>
    </dgm:pt>
    <dgm:pt modelId="{7969994F-D1CC-41F4-8D0E-3EA629F99B8E}" type="pres">
      <dgm:prSet presAssocID="{DC834DAE-A0D8-4A69-8274-68B981B69FF7}" presName="box" presStyleLbl="node1" presStyleIdx="2" presStyleCnt="4"/>
      <dgm:spPr/>
      <dgm:t>
        <a:bodyPr/>
        <a:lstStyle/>
        <a:p>
          <a:endParaRPr lang="en-US"/>
        </a:p>
      </dgm:t>
    </dgm:pt>
    <dgm:pt modelId="{32AF2022-878F-4D5E-8CC9-552299284ACD}" type="pres">
      <dgm:prSet presAssocID="{DC834DAE-A0D8-4A69-8274-68B981B69FF7}" presName="img" presStyleLbl="fgImgPlace1" presStyleIdx="2" presStyleCnt="4"/>
      <dgm:spPr>
        <a:solidFill>
          <a:srgbClr val="5DBAFF"/>
        </a:solidFill>
      </dgm:spPr>
    </dgm:pt>
    <dgm:pt modelId="{0016B2F1-ECA0-469F-9B88-C64F1C582AEE}" type="pres">
      <dgm:prSet presAssocID="{DC834DAE-A0D8-4A69-8274-68B981B69FF7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BC5E9-36FF-4674-8817-F89A71577E47}" type="pres">
      <dgm:prSet presAssocID="{DD10B324-BD88-473E-AB82-771947B05EEE}" presName="spacer" presStyleCnt="0"/>
      <dgm:spPr/>
    </dgm:pt>
    <dgm:pt modelId="{2B791E8C-67D2-4116-947D-EF0E0CE89FED}" type="pres">
      <dgm:prSet presAssocID="{1E7315ED-79FC-4C73-8FEF-4F1098DF944A}" presName="comp" presStyleCnt="0"/>
      <dgm:spPr/>
    </dgm:pt>
    <dgm:pt modelId="{72DA4E87-95E3-437D-87A4-9EE36A2DC51E}" type="pres">
      <dgm:prSet presAssocID="{1E7315ED-79FC-4C73-8FEF-4F1098DF944A}" presName="box" presStyleLbl="node1" presStyleIdx="3" presStyleCnt="4"/>
      <dgm:spPr/>
      <dgm:t>
        <a:bodyPr/>
        <a:lstStyle/>
        <a:p>
          <a:endParaRPr lang="en-US"/>
        </a:p>
      </dgm:t>
    </dgm:pt>
    <dgm:pt modelId="{03D0F4A8-D154-46D7-AE3C-B303934B3DF4}" type="pres">
      <dgm:prSet presAssocID="{1E7315ED-79FC-4C73-8FEF-4F1098DF944A}" presName="img" presStyleLbl="fgImgPlace1" presStyleIdx="3" presStyleCnt="4"/>
      <dgm:spPr>
        <a:solidFill>
          <a:schemeClr val="bg1">
            <a:lumMod val="85000"/>
          </a:schemeClr>
        </a:solidFill>
      </dgm:spPr>
    </dgm:pt>
    <dgm:pt modelId="{2B52BE27-EAF0-48D3-9C28-20652A596CC2}" type="pres">
      <dgm:prSet presAssocID="{1E7315ED-79FC-4C73-8FEF-4F1098DF944A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407D3C-73D9-4182-8FA5-A1A217E6F8CB}" srcId="{0E46738B-4423-44AF-AB82-2B2AB90148E9}" destId="{FFB99053-9BFF-4E30-916D-9D2C53407B83}" srcOrd="0" destOrd="0" parTransId="{F13B79B7-CD44-41B1-911D-8FB81140130F}" sibTransId="{8F11ABCA-4DC5-4BCE-B52F-E673F63490D9}"/>
    <dgm:cxn modelId="{6B81B80B-9CF6-45FB-8CDA-8828D2CB7997}" srcId="{0E46738B-4423-44AF-AB82-2B2AB90148E9}" destId="{E0922363-C4E9-4A18-ABD3-43F0C6D16C17}" srcOrd="2" destOrd="0" parTransId="{F1EBF034-FE28-4992-8CE6-6594DDDF1C3C}" sibTransId="{D7EFCB9F-6841-4AFF-B752-F2531B453CE3}"/>
    <dgm:cxn modelId="{469358F8-D125-4A79-9682-27BB968CDB2D}" srcId="{71CCAB49-455B-4D96-9552-5A4D226B789F}" destId="{0E46738B-4423-44AF-AB82-2B2AB90148E9}" srcOrd="1" destOrd="0" parTransId="{A903CFEA-0EDE-42C7-904D-145BD15D0BA3}" sibTransId="{542B1C4C-1BCE-4CCB-A15A-E1725EB4E829}"/>
    <dgm:cxn modelId="{9B7E6A36-CE87-4046-AE70-4D250C90379B}" type="presOf" srcId="{EA2767C3-10DB-47DD-89C1-1C35FAD535F5}" destId="{0016B2F1-ECA0-469F-9B88-C64F1C582AEE}" srcOrd="1" destOrd="4" presId="urn:microsoft.com/office/officeart/2005/8/layout/vList4"/>
    <dgm:cxn modelId="{9C4CB566-8350-419E-93AE-89268F5E2A9D}" type="presOf" srcId="{FFB99053-9BFF-4E30-916D-9D2C53407B83}" destId="{ED836F8B-C60F-4329-AEFF-0D0746CBAFF3}" srcOrd="0" destOrd="1" presId="urn:microsoft.com/office/officeart/2005/8/layout/vList4"/>
    <dgm:cxn modelId="{936D39F5-4C8E-438C-A2DE-5D471E43D7BB}" type="presOf" srcId="{CA9F67E5-9A05-425B-8C99-95FD7C8323F3}" destId="{B12C360A-14A4-4FA0-81E8-D4B38F3F0B5E}" srcOrd="0" destOrd="3" presId="urn:microsoft.com/office/officeart/2005/8/layout/vList4"/>
    <dgm:cxn modelId="{ED46F8F4-B262-4656-9F94-0DB39840177E}" srcId="{DC834DAE-A0D8-4A69-8274-68B981B69FF7}" destId="{AB50FBDD-DBB2-4ED4-AFB9-AC3B0F503BCE}" srcOrd="1" destOrd="0" parTransId="{ACDC2E37-5F27-43F8-9B2B-DF39E5036CC3}" sibTransId="{93A06962-A533-48E0-A480-DDD800ED2AE1}"/>
    <dgm:cxn modelId="{251BFF49-843D-4CDE-9A81-750FC7EB6388}" type="presOf" srcId="{70F8E73B-BB01-49D7-BB61-63BFAD1D12A5}" destId="{2B52BE27-EAF0-48D3-9C28-20652A596CC2}" srcOrd="1" destOrd="1" presId="urn:microsoft.com/office/officeart/2005/8/layout/vList4"/>
    <dgm:cxn modelId="{462C5A48-35EE-46DE-95A9-AB6F8C2581E8}" srcId="{512AA9AA-B93A-425E-ABA7-BEE1300F1D80}" destId="{CAD52747-452B-45D7-A346-CC5F6A093EFF}" srcOrd="1" destOrd="0" parTransId="{F93977AB-D4CA-4925-AB77-CB9938B36981}" sibTransId="{1252EAC9-4F1C-49D9-AE75-9BD602202728}"/>
    <dgm:cxn modelId="{CDF8BAFC-6C23-4231-A49D-5EFBD700E3F6}" type="presOf" srcId="{7B6C7BAD-9B5B-4FAB-8235-F183ABA444DA}" destId="{2B52BE27-EAF0-48D3-9C28-20652A596CC2}" srcOrd="1" destOrd="3" presId="urn:microsoft.com/office/officeart/2005/8/layout/vList4"/>
    <dgm:cxn modelId="{F7160428-D92B-4AA2-A9C9-3157FF12A575}" srcId="{71CCAB49-455B-4D96-9552-5A4D226B789F}" destId="{DC834DAE-A0D8-4A69-8274-68B981B69FF7}" srcOrd="2" destOrd="0" parTransId="{F9B8B54B-BC4A-4AC5-84A1-3D7E4E49910C}" sibTransId="{DD10B324-BD88-473E-AB82-771947B05EEE}"/>
    <dgm:cxn modelId="{6AD20F49-9347-405C-BC69-DA803BC5A49F}" type="presOf" srcId="{29481F04-1FC6-4316-977E-B3C149A16688}" destId="{0016B2F1-ECA0-469F-9B88-C64F1C582AEE}" srcOrd="1" destOrd="1" presId="urn:microsoft.com/office/officeart/2005/8/layout/vList4"/>
    <dgm:cxn modelId="{32FB2D04-4299-489F-A818-D40F80ADC7E1}" type="presOf" srcId="{E0922363-C4E9-4A18-ABD3-43F0C6D16C17}" destId="{ED836F8B-C60F-4329-AEFF-0D0746CBAFF3}" srcOrd="0" destOrd="3" presId="urn:microsoft.com/office/officeart/2005/8/layout/vList4"/>
    <dgm:cxn modelId="{BBAECB77-A0AC-459D-8A36-1B6F365A2FDC}" srcId="{1E7315ED-79FC-4C73-8FEF-4F1098DF944A}" destId="{70F8E73B-BB01-49D7-BB61-63BFAD1D12A5}" srcOrd="0" destOrd="0" parTransId="{6F3A7C90-0182-48D6-99F3-CDACBD54FB24}" sibTransId="{826BDB69-AFF7-493C-A10D-6AB8A08CD9F8}"/>
    <dgm:cxn modelId="{2839C33E-4A06-437B-9ECD-14C9EFC02A62}" type="presOf" srcId="{AB50FBDD-DBB2-4ED4-AFB9-AC3B0F503BCE}" destId="{7969994F-D1CC-41F4-8D0E-3EA629F99B8E}" srcOrd="0" destOrd="2" presId="urn:microsoft.com/office/officeart/2005/8/layout/vList4"/>
    <dgm:cxn modelId="{498F8324-DE7F-4530-9274-EE537CCE7ECF}" type="presOf" srcId="{1EBE087E-1A44-453B-9128-0CDF19C1A300}" destId="{73BC2ED2-E75E-4375-9387-03B4C5ED65B8}" srcOrd="1" destOrd="2" presId="urn:microsoft.com/office/officeart/2005/8/layout/vList4"/>
    <dgm:cxn modelId="{5FD0000F-B7B5-47DE-8A5D-637F97D4DEA3}" type="presOf" srcId="{0E46738B-4423-44AF-AB82-2B2AB90148E9}" destId="{ED836F8B-C60F-4329-AEFF-0D0746CBAFF3}" srcOrd="0" destOrd="0" presId="urn:microsoft.com/office/officeart/2005/8/layout/vList4"/>
    <dgm:cxn modelId="{F25A1B9A-C076-4AC9-B35A-1EDD1B623A8D}" type="presOf" srcId="{7B6C7BAD-9B5B-4FAB-8235-F183ABA444DA}" destId="{72DA4E87-95E3-437D-87A4-9EE36A2DC51E}" srcOrd="0" destOrd="3" presId="urn:microsoft.com/office/officeart/2005/8/layout/vList4"/>
    <dgm:cxn modelId="{12434AF4-B142-4575-B89F-94A9F6852015}" srcId="{0E46738B-4423-44AF-AB82-2B2AB90148E9}" destId="{1EBE087E-1A44-453B-9128-0CDF19C1A300}" srcOrd="1" destOrd="0" parTransId="{DB373ADB-E706-4974-BBF7-9D2F1ED4CC1F}" sibTransId="{9BEB5FA4-3938-462E-929E-66186DD89808}"/>
    <dgm:cxn modelId="{19AB1549-5B57-4D05-834B-F96BB09D3E4B}" srcId="{512AA9AA-B93A-425E-ABA7-BEE1300F1D80}" destId="{CA9F67E5-9A05-425B-8C99-95FD7C8323F3}" srcOrd="2" destOrd="0" parTransId="{3C6B1ACF-5B27-4AAB-8A1E-D8EEEEC49B7F}" sibTransId="{8132DA47-1A63-4FE1-B89D-90A12B6508AE}"/>
    <dgm:cxn modelId="{268B72FF-81D0-4897-AADC-A89DD4A6607C}" type="presOf" srcId="{DC834DAE-A0D8-4A69-8274-68B981B69FF7}" destId="{0016B2F1-ECA0-469F-9B88-C64F1C582AEE}" srcOrd="1" destOrd="0" presId="urn:microsoft.com/office/officeart/2005/8/layout/vList4"/>
    <dgm:cxn modelId="{365001C9-1FCD-4E25-8DC8-B06636336CBF}" srcId="{71CCAB49-455B-4D96-9552-5A4D226B789F}" destId="{1E7315ED-79FC-4C73-8FEF-4F1098DF944A}" srcOrd="3" destOrd="0" parTransId="{E2761F06-077A-413B-A8B4-01623BBBB564}" sibTransId="{440C312E-1722-429A-92C6-6DDA92C32D1E}"/>
    <dgm:cxn modelId="{47937AC4-7D1F-4102-9491-2866C275CDD5}" type="presOf" srcId="{D4BD8F97-DC83-4603-A298-B00234B31AB8}" destId="{72DA4E87-95E3-437D-87A4-9EE36A2DC51E}" srcOrd="0" destOrd="4" presId="urn:microsoft.com/office/officeart/2005/8/layout/vList4"/>
    <dgm:cxn modelId="{275231F2-D15A-40A4-91A5-74A05F6CEDC6}" type="presOf" srcId="{E0B380B3-EF12-4CF9-98B5-3F505F5434AB}" destId="{B12C360A-14A4-4FA0-81E8-D4B38F3F0B5E}" srcOrd="0" destOrd="5" presId="urn:microsoft.com/office/officeart/2005/8/layout/vList4"/>
    <dgm:cxn modelId="{66B3BBDF-1EF0-456E-A081-B7E1ACA80900}" type="presOf" srcId="{CA9F67E5-9A05-425B-8C99-95FD7C8323F3}" destId="{3DE5D963-C9F3-4E76-BCF0-49C75B34EC28}" srcOrd="1" destOrd="3" presId="urn:microsoft.com/office/officeart/2005/8/layout/vList4"/>
    <dgm:cxn modelId="{E7B8B27E-44AB-4944-8FE8-0C5119F5BDB1}" srcId="{71CCAB49-455B-4D96-9552-5A4D226B789F}" destId="{512AA9AA-B93A-425E-ABA7-BEE1300F1D80}" srcOrd="0" destOrd="0" parTransId="{55789F0B-1426-496F-99B9-F22E6C48A835}" sibTransId="{D1BC6871-A2D5-4010-A1E0-2A0A88096B45}"/>
    <dgm:cxn modelId="{72E901D1-E90A-48D0-B969-E82D0C0E9878}" type="presOf" srcId="{512AA9AA-B93A-425E-ABA7-BEE1300F1D80}" destId="{B12C360A-14A4-4FA0-81E8-D4B38F3F0B5E}" srcOrd="0" destOrd="0" presId="urn:microsoft.com/office/officeart/2005/8/layout/vList4"/>
    <dgm:cxn modelId="{EFBAE924-7D68-482F-B2CB-35AAFAED986A}" type="presOf" srcId="{FFB99053-9BFF-4E30-916D-9D2C53407B83}" destId="{73BC2ED2-E75E-4375-9387-03B4C5ED65B8}" srcOrd="1" destOrd="1" presId="urn:microsoft.com/office/officeart/2005/8/layout/vList4"/>
    <dgm:cxn modelId="{527F8201-8DD1-4BE7-8FE1-259278757ADB}" type="presOf" srcId="{6E598BED-6D91-4E9E-8F4F-48D6E0E88B57}" destId="{0016B2F1-ECA0-469F-9B88-C64F1C582AEE}" srcOrd="1" destOrd="3" presId="urn:microsoft.com/office/officeart/2005/8/layout/vList4"/>
    <dgm:cxn modelId="{B669D92E-A64B-4094-BB05-35FC75BC4A4B}" type="presOf" srcId="{B3AE0FDD-10FC-4786-9CD4-2F3449376B03}" destId="{2B52BE27-EAF0-48D3-9C28-20652A596CC2}" srcOrd="1" destOrd="2" presId="urn:microsoft.com/office/officeart/2005/8/layout/vList4"/>
    <dgm:cxn modelId="{7D5FBC7B-7E63-4EE9-84C8-57C7415E22C9}" type="presOf" srcId="{E0922363-C4E9-4A18-ABD3-43F0C6D16C17}" destId="{73BC2ED2-E75E-4375-9387-03B4C5ED65B8}" srcOrd="1" destOrd="3" presId="urn:microsoft.com/office/officeart/2005/8/layout/vList4"/>
    <dgm:cxn modelId="{C50F4D6C-162B-4D3A-BAF8-F11507B347A8}" type="presOf" srcId="{29481F04-1FC6-4316-977E-B3C149A16688}" destId="{7969994F-D1CC-41F4-8D0E-3EA629F99B8E}" srcOrd="0" destOrd="1" presId="urn:microsoft.com/office/officeart/2005/8/layout/vList4"/>
    <dgm:cxn modelId="{A1C53DB1-49FA-4B7B-A274-593BD44AB5EA}" type="presOf" srcId="{D8E49466-6CF8-4B80-9E82-651132F31B77}" destId="{B12C360A-14A4-4FA0-81E8-D4B38F3F0B5E}" srcOrd="0" destOrd="1" presId="urn:microsoft.com/office/officeart/2005/8/layout/vList4"/>
    <dgm:cxn modelId="{E0475C5B-D3D1-451C-B187-D811F0C7118E}" type="presOf" srcId="{C67530D9-6857-4468-93C5-5ACA09ADED51}" destId="{B12C360A-14A4-4FA0-81E8-D4B38F3F0B5E}" srcOrd="0" destOrd="4" presId="urn:microsoft.com/office/officeart/2005/8/layout/vList4"/>
    <dgm:cxn modelId="{7AC3881C-35C4-4A05-B237-2AAC42E74A83}" type="presOf" srcId="{70F8E73B-BB01-49D7-BB61-63BFAD1D12A5}" destId="{72DA4E87-95E3-437D-87A4-9EE36A2DC51E}" srcOrd="0" destOrd="1" presId="urn:microsoft.com/office/officeart/2005/8/layout/vList4"/>
    <dgm:cxn modelId="{1B4AB2B1-608B-44EE-9896-76B190833E1D}" srcId="{DC834DAE-A0D8-4A69-8274-68B981B69FF7}" destId="{29481F04-1FC6-4316-977E-B3C149A16688}" srcOrd="0" destOrd="0" parTransId="{08C80126-FC22-4AB0-9A3E-56DDF5CE42E3}" sibTransId="{CAD6BEE2-7FA0-47AE-B72F-50E8EED77FF1}"/>
    <dgm:cxn modelId="{F39A9CAA-DFC3-4823-BF36-44138A0BE179}" srcId="{512AA9AA-B93A-425E-ABA7-BEE1300F1D80}" destId="{D8E49466-6CF8-4B80-9E82-651132F31B77}" srcOrd="0" destOrd="0" parTransId="{EBBD89D7-D5EF-40B8-856D-09D898D2FC3E}" sibTransId="{B2EF39CE-F4F9-4F92-976E-04AD71F55A15}"/>
    <dgm:cxn modelId="{7B0F7697-D58E-47B1-92CF-3A080B821BE4}" type="presOf" srcId="{DC834DAE-A0D8-4A69-8274-68B981B69FF7}" destId="{7969994F-D1CC-41F4-8D0E-3EA629F99B8E}" srcOrd="0" destOrd="0" presId="urn:microsoft.com/office/officeart/2005/8/layout/vList4"/>
    <dgm:cxn modelId="{3389AD0F-4FE2-4265-980E-60EE15858EAD}" srcId="{1E7315ED-79FC-4C73-8FEF-4F1098DF944A}" destId="{B3AE0FDD-10FC-4786-9CD4-2F3449376B03}" srcOrd="1" destOrd="0" parTransId="{92D23687-E91B-4EA9-A8EF-5EF02CEDA868}" sibTransId="{F5B6CCDB-9595-412F-9EFD-1F69585B087E}"/>
    <dgm:cxn modelId="{753FBC73-C2C0-4C4D-B413-5039C5CFE9CF}" type="presOf" srcId="{EA2767C3-10DB-47DD-89C1-1C35FAD535F5}" destId="{7969994F-D1CC-41F4-8D0E-3EA629F99B8E}" srcOrd="0" destOrd="4" presId="urn:microsoft.com/office/officeart/2005/8/layout/vList4"/>
    <dgm:cxn modelId="{08913BB5-2AA4-4BBD-876F-035DF971A679}" srcId="{DC834DAE-A0D8-4A69-8274-68B981B69FF7}" destId="{EA2767C3-10DB-47DD-89C1-1C35FAD535F5}" srcOrd="3" destOrd="0" parTransId="{0299B136-0FB7-44DB-AF29-4B92EB60D87B}" sibTransId="{82CD38AD-76DE-4A23-A2FA-2FB941EF3A74}"/>
    <dgm:cxn modelId="{D3F43BE2-B807-471A-A52C-F6B16A5A3B3E}" type="presOf" srcId="{1E7315ED-79FC-4C73-8FEF-4F1098DF944A}" destId="{72DA4E87-95E3-437D-87A4-9EE36A2DC51E}" srcOrd="0" destOrd="0" presId="urn:microsoft.com/office/officeart/2005/8/layout/vList4"/>
    <dgm:cxn modelId="{FE06821A-0E47-43C7-9902-2CA08B89B15B}" type="presOf" srcId="{CAD52747-452B-45D7-A346-CC5F6A093EFF}" destId="{3DE5D963-C9F3-4E76-BCF0-49C75B34EC28}" srcOrd="1" destOrd="2" presId="urn:microsoft.com/office/officeart/2005/8/layout/vList4"/>
    <dgm:cxn modelId="{3E50A9CF-4230-4DED-A8A9-54EB5E5869AC}" srcId="{0E46738B-4423-44AF-AB82-2B2AB90148E9}" destId="{F6C936A5-AA69-46F2-BB9E-D932E50A48D1}" srcOrd="3" destOrd="0" parTransId="{AA83F29A-F310-461B-A5D7-AB533A53FBF1}" sibTransId="{2269067F-F5CD-4108-93D3-7B59D0DBD625}"/>
    <dgm:cxn modelId="{06ABC04F-1B0C-4CDB-8837-F96DD7AA218E}" srcId="{512AA9AA-B93A-425E-ABA7-BEE1300F1D80}" destId="{C67530D9-6857-4468-93C5-5ACA09ADED51}" srcOrd="3" destOrd="0" parTransId="{17DAD248-BCAA-4332-AD99-1D787FFC091F}" sibTransId="{D512396C-A785-4E2A-834B-D4526A3E1FB5}"/>
    <dgm:cxn modelId="{DFB02F6A-5856-421D-B27C-4C8EB39F0646}" type="presOf" srcId="{C67530D9-6857-4468-93C5-5ACA09ADED51}" destId="{3DE5D963-C9F3-4E76-BCF0-49C75B34EC28}" srcOrd="1" destOrd="4" presId="urn:microsoft.com/office/officeart/2005/8/layout/vList4"/>
    <dgm:cxn modelId="{6A541931-2774-45E5-BC75-54DCF356E8BC}" type="presOf" srcId="{F6C936A5-AA69-46F2-BB9E-D932E50A48D1}" destId="{ED836F8B-C60F-4329-AEFF-0D0746CBAFF3}" srcOrd="0" destOrd="4" presId="urn:microsoft.com/office/officeart/2005/8/layout/vList4"/>
    <dgm:cxn modelId="{00133182-6D07-4DB5-B1A2-A7E4BBE496D5}" type="presOf" srcId="{1E7315ED-79FC-4C73-8FEF-4F1098DF944A}" destId="{2B52BE27-EAF0-48D3-9C28-20652A596CC2}" srcOrd="1" destOrd="0" presId="urn:microsoft.com/office/officeart/2005/8/layout/vList4"/>
    <dgm:cxn modelId="{93477DB3-178F-415F-9CEF-EF7103623033}" type="presOf" srcId="{44C7E79E-0830-413D-BC0A-D83872A6B316}" destId="{73BC2ED2-E75E-4375-9387-03B4C5ED65B8}" srcOrd="1" destOrd="5" presId="urn:microsoft.com/office/officeart/2005/8/layout/vList4"/>
    <dgm:cxn modelId="{7310FE69-2ACF-4428-A41F-03205B1C8C70}" type="presOf" srcId="{44C7E79E-0830-413D-BC0A-D83872A6B316}" destId="{ED836F8B-C60F-4329-AEFF-0D0746CBAFF3}" srcOrd="0" destOrd="5" presId="urn:microsoft.com/office/officeart/2005/8/layout/vList4"/>
    <dgm:cxn modelId="{6E3BEFDB-3DF6-44C5-B810-C047A0EB7773}" srcId="{0E46738B-4423-44AF-AB82-2B2AB90148E9}" destId="{44C7E79E-0830-413D-BC0A-D83872A6B316}" srcOrd="4" destOrd="0" parTransId="{4D5BDAC9-5250-4021-95B5-8A7E5857AF78}" sibTransId="{71BDB875-A43F-4A21-AF27-E4A233483C7D}"/>
    <dgm:cxn modelId="{4F64B404-DB1B-4C66-8BF4-E28B890A053D}" type="presOf" srcId="{B3AE0FDD-10FC-4786-9CD4-2F3449376B03}" destId="{72DA4E87-95E3-437D-87A4-9EE36A2DC51E}" srcOrd="0" destOrd="2" presId="urn:microsoft.com/office/officeart/2005/8/layout/vList4"/>
    <dgm:cxn modelId="{A646E040-C494-4220-9677-CC477AFA1BFB}" type="presOf" srcId="{CAD52747-452B-45D7-A346-CC5F6A093EFF}" destId="{B12C360A-14A4-4FA0-81E8-D4B38F3F0B5E}" srcOrd="0" destOrd="2" presId="urn:microsoft.com/office/officeart/2005/8/layout/vList4"/>
    <dgm:cxn modelId="{D66254EC-2D18-47F6-9773-43CA49062340}" type="presOf" srcId="{D4BD8F97-DC83-4603-A298-B00234B31AB8}" destId="{2B52BE27-EAF0-48D3-9C28-20652A596CC2}" srcOrd="1" destOrd="4" presId="urn:microsoft.com/office/officeart/2005/8/layout/vList4"/>
    <dgm:cxn modelId="{3372EFAE-1C6D-439F-8FE2-C15B646AA4CE}" type="presOf" srcId="{D8E49466-6CF8-4B80-9E82-651132F31B77}" destId="{3DE5D963-C9F3-4E76-BCF0-49C75B34EC28}" srcOrd="1" destOrd="1" presId="urn:microsoft.com/office/officeart/2005/8/layout/vList4"/>
    <dgm:cxn modelId="{0DB527EC-87F9-489F-B0CA-CC7B624C0F93}" srcId="{DC834DAE-A0D8-4A69-8274-68B981B69FF7}" destId="{6E598BED-6D91-4E9E-8F4F-48D6E0E88B57}" srcOrd="2" destOrd="0" parTransId="{3866F8B0-37D8-462E-B93D-0ED36102041C}" sibTransId="{6F399320-14B0-41BC-8DFA-A83CF6B38ABB}"/>
    <dgm:cxn modelId="{500506E6-DFE2-4979-BF7E-7AD4E96BB445}" type="presOf" srcId="{AB50FBDD-DBB2-4ED4-AFB9-AC3B0F503BCE}" destId="{0016B2F1-ECA0-469F-9B88-C64F1C582AEE}" srcOrd="1" destOrd="2" presId="urn:microsoft.com/office/officeart/2005/8/layout/vList4"/>
    <dgm:cxn modelId="{FD742563-BD36-4112-8099-293EB5A6A139}" type="presOf" srcId="{6E598BED-6D91-4E9E-8F4F-48D6E0E88B57}" destId="{7969994F-D1CC-41F4-8D0E-3EA629F99B8E}" srcOrd="0" destOrd="3" presId="urn:microsoft.com/office/officeart/2005/8/layout/vList4"/>
    <dgm:cxn modelId="{C0674E19-2D3E-41B6-B4F5-D08DD508E526}" srcId="{512AA9AA-B93A-425E-ABA7-BEE1300F1D80}" destId="{E0B380B3-EF12-4CF9-98B5-3F505F5434AB}" srcOrd="4" destOrd="0" parTransId="{DDB1F885-7886-4F65-BC23-FE5FE88DC7A7}" sibTransId="{EF70C695-D95C-452C-AAF0-D601E1FE1E4C}"/>
    <dgm:cxn modelId="{232155DD-C499-4D98-B067-9010F9280756}" type="presOf" srcId="{F6C936A5-AA69-46F2-BB9E-D932E50A48D1}" destId="{73BC2ED2-E75E-4375-9387-03B4C5ED65B8}" srcOrd="1" destOrd="4" presId="urn:microsoft.com/office/officeart/2005/8/layout/vList4"/>
    <dgm:cxn modelId="{4C7A4586-7CD6-4E99-8FC0-BF0853E62A52}" type="presOf" srcId="{512AA9AA-B93A-425E-ABA7-BEE1300F1D80}" destId="{3DE5D963-C9F3-4E76-BCF0-49C75B34EC28}" srcOrd="1" destOrd="0" presId="urn:microsoft.com/office/officeart/2005/8/layout/vList4"/>
    <dgm:cxn modelId="{F62379F1-3307-4325-898A-6A1FA197A100}" type="presOf" srcId="{E0B380B3-EF12-4CF9-98B5-3F505F5434AB}" destId="{3DE5D963-C9F3-4E76-BCF0-49C75B34EC28}" srcOrd="1" destOrd="5" presId="urn:microsoft.com/office/officeart/2005/8/layout/vList4"/>
    <dgm:cxn modelId="{9FE03270-F0ED-49F7-A1CD-5ECCABAD3D77}" type="presOf" srcId="{1EBE087E-1A44-453B-9128-0CDF19C1A300}" destId="{ED836F8B-C60F-4329-AEFF-0D0746CBAFF3}" srcOrd="0" destOrd="2" presId="urn:microsoft.com/office/officeart/2005/8/layout/vList4"/>
    <dgm:cxn modelId="{63DAA5A4-77FC-4400-AFAC-2123696C9034}" type="presOf" srcId="{0E46738B-4423-44AF-AB82-2B2AB90148E9}" destId="{73BC2ED2-E75E-4375-9387-03B4C5ED65B8}" srcOrd="1" destOrd="0" presId="urn:microsoft.com/office/officeart/2005/8/layout/vList4"/>
    <dgm:cxn modelId="{C691ED05-15AE-415F-ACBD-FBF9C7F85AF6}" srcId="{1E7315ED-79FC-4C73-8FEF-4F1098DF944A}" destId="{7B6C7BAD-9B5B-4FAB-8235-F183ABA444DA}" srcOrd="2" destOrd="0" parTransId="{72D5EF94-8355-493C-B949-4C9BBD541559}" sibTransId="{96FE4082-F640-4CAE-8E75-96DCBB15275B}"/>
    <dgm:cxn modelId="{1CB857CA-E6E2-40DD-89D1-D33C01C256A5}" type="presOf" srcId="{71CCAB49-455B-4D96-9552-5A4D226B789F}" destId="{B2084273-ACC7-4936-A41B-6EFA0F0D887B}" srcOrd="0" destOrd="0" presId="urn:microsoft.com/office/officeart/2005/8/layout/vList4"/>
    <dgm:cxn modelId="{57AFEFFB-01DC-4F26-957B-4D5BBDB4CE09}" srcId="{1E7315ED-79FC-4C73-8FEF-4F1098DF944A}" destId="{D4BD8F97-DC83-4603-A298-B00234B31AB8}" srcOrd="3" destOrd="0" parTransId="{A7AAD6E9-F93B-4282-9516-9D965860BB60}" sibTransId="{7926C6A5-01BC-403A-82BC-7A2279338DC2}"/>
    <dgm:cxn modelId="{EFA43737-0328-43BB-BA6B-F37290E3B587}" type="presParOf" srcId="{B2084273-ACC7-4936-A41B-6EFA0F0D887B}" destId="{C8CF404B-2B84-4440-9E1D-5C9DC63BFB3E}" srcOrd="0" destOrd="0" presId="urn:microsoft.com/office/officeart/2005/8/layout/vList4"/>
    <dgm:cxn modelId="{7A366A38-9C56-4128-9626-5DDFB2C7B0DE}" type="presParOf" srcId="{C8CF404B-2B84-4440-9E1D-5C9DC63BFB3E}" destId="{B12C360A-14A4-4FA0-81E8-D4B38F3F0B5E}" srcOrd="0" destOrd="0" presId="urn:microsoft.com/office/officeart/2005/8/layout/vList4"/>
    <dgm:cxn modelId="{140B9B4E-331D-4903-BC0E-11DAB8E7566A}" type="presParOf" srcId="{C8CF404B-2B84-4440-9E1D-5C9DC63BFB3E}" destId="{BB0122ED-76EA-40AA-BE2D-BE7E58FF639B}" srcOrd="1" destOrd="0" presId="urn:microsoft.com/office/officeart/2005/8/layout/vList4"/>
    <dgm:cxn modelId="{0F774E0D-01A7-427C-9146-2D04F7E2962C}" type="presParOf" srcId="{C8CF404B-2B84-4440-9E1D-5C9DC63BFB3E}" destId="{3DE5D963-C9F3-4E76-BCF0-49C75B34EC28}" srcOrd="2" destOrd="0" presId="urn:microsoft.com/office/officeart/2005/8/layout/vList4"/>
    <dgm:cxn modelId="{19193711-ABE9-4632-8D5A-7A7CFDE889A9}" type="presParOf" srcId="{B2084273-ACC7-4936-A41B-6EFA0F0D887B}" destId="{A70CECC8-6FAB-4532-9DDF-84F62570ECA3}" srcOrd="1" destOrd="0" presId="urn:microsoft.com/office/officeart/2005/8/layout/vList4"/>
    <dgm:cxn modelId="{0B19234E-4A20-411C-907F-23975E0FD3DA}" type="presParOf" srcId="{B2084273-ACC7-4936-A41B-6EFA0F0D887B}" destId="{EA737183-D6EF-43FC-9F88-DBB4B85C6C86}" srcOrd="2" destOrd="0" presId="urn:microsoft.com/office/officeart/2005/8/layout/vList4"/>
    <dgm:cxn modelId="{27B2C58A-7C7E-480C-B751-3E444DD624AF}" type="presParOf" srcId="{EA737183-D6EF-43FC-9F88-DBB4B85C6C86}" destId="{ED836F8B-C60F-4329-AEFF-0D0746CBAFF3}" srcOrd="0" destOrd="0" presId="urn:microsoft.com/office/officeart/2005/8/layout/vList4"/>
    <dgm:cxn modelId="{9CD1B586-F7AC-4704-B334-4A53A3B6CEC5}" type="presParOf" srcId="{EA737183-D6EF-43FC-9F88-DBB4B85C6C86}" destId="{1FBC36C5-C906-4DDB-89C7-701E956D3D78}" srcOrd="1" destOrd="0" presId="urn:microsoft.com/office/officeart/2005/8/layout/vList4"/>
    <dgm:cxn modelId="{64E2BD4D-EB2D-4491-ACBC-814569713497}" type="presParOf" srcId="{EA737183-D6EF-43FC-9F88-DBB4B85C6C86}" destId="{73BC2ED2-E75E-4375-9387-03B4C5ED65B8}" srcOrd="2" destOrd="0" presId="urn:microsoft.com/office/officeart/2005/8/layout/vList4"/>
    <dgm:cxn modelId="{B9DB8D7A-C772-47F2-9FD7-BAB483D30FE9}" type="presParOf" srcId="{B2084273-ACC7-4936-A41B-6EFA0F0D887B}" destId="{0F7AA2FB-5FE8-4FE2-9E38-96FF6720D351}" srcOrd="3" destOrd="0" presId="urn:microsoft.com/office/officeart/2005/8/layout/vList4"/>
    <dgm:cxn modelId="{CFAB70EB-D9A6-4D8C-A29B-13582D32EDE4}" type="presParOf" srcId="{B2084273-ACC7-4936-A41B-6EFA0F0D887B}" destId="{4F988AD9-62D7-488E-AA00-B0571BD2FF87}" srcOrd="4" destOrd="0" presId="urn:microsoft.com/office/officeart/2005/8/layout/vList4"/>
    <dgm:cxn modelId="{AEABC180-0F93-4C10-B91D-2DD10DF96260}" type="presParOf" srcId="{4F988AD9-62D7-488E-AA00-B0571BD2FF87}" destId="{7969994F-D1CC-41F4-8D0E-3EA629F99B8E}" srcOrd="0" destOrd="0" presId="urn:microsoft.com/office/officeart/2005/8/layout/vList4"/>
    <dgm:cxn modelId="{60B74F8F-8FAB-4C22-990A-4B87CC86B262}" type="presParOf" srcId="{4F988AD9-62D7-488E-AA00-B0571BD2FF87}" destId="{32AF2022-878F-4D5E-8CC9-552299284ACD}" srcOrd="1" destOrd="0" presId="urn:microsoft.com/office/officeart/2005/8/layout/vList4"/>
    <dgm:cxn modelId="{37A3276E-82B7-40EC-8181-AA7035F315D9}" type="presParOf" srcId="{4F988AD9-62D7-488E-AA00-B0571BD2FF87}" destId="{0016B2F1-ECA0-469F-9B88-C64F1C582AEE}" srcOrd="2" destOrd="0" presId="urn:microsoft.com/office/officeart/2005/8/layout/vList4"/>
    <dgm:cxn modelId="{71343DA1-B90E-4D67-8493-B50503092310}" type="presParOf" srcId="{B2084273-ACC7-4936-A41B-6EFA0F0D887B}" destId="{F9ABC5E9-36FF-4674-8817-F89A71577E47}" srcOrd="5" destOrd="0" presId="urn:microsoft.com/office/officeart/2005/8/layout/vList4"/>
    <dgm:cxn modelId="{B5CE08EF-07DB-40B0-81F1-D7BF9CEB2DB4}" type="presParOf" srcId="{B2084273-ACC7-4936-A41B-6EFA0F0D887B}" destId="{2B791E8C-67D2-4116-947D-EF0E0CE89FED}" srcOrd="6" destOrd="0" presId="urn:microsoft.com/office/officeart/2005/8/layout/vList4"/>
    <dgm:cxn modelId="{3751FEAD-CCC6-4267-BE62-E509B2367865}" type="presParOf" srcId="{2B791E8C-67D2-4116-947D-EF0E0CE89FED}" destId="{72DA4E87-95E3-437D-87A4-9EE36A2DC51E}" srcOrd="0" destOrd="0" presId="urn:microsoft.com/office/officeart/2005/8/layout/vList4"/>
    <dgm:cxn modelId="{7F7AEC01-6E24-4D47-851E-04D2EE0A24ED}" type="presParOf" srcId="{2B791E8C-67D2-4116-947D-EF0E0CE89FED}" destId="{03D0F4A8-D154-46D7-AE3C-B303934B3DF4}" srcOrd="1" destOrd="0" presId="urn:microsoft.com/office/officeart/2005/8/layout/vList4"/>
    <dgm:cxn modelId="{FAEB56BF-24A3-4924-8E64-EF5C18861FB7}" type="presParOf" srcId="{2B791E8C-67D2-4116-947D-EF0E0CE89FED}" destId="{2B52BE27-EAF0-48D3-9C28-20652A596CC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414ED-DF98-4D39-BF2B-9DD5496C73C9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C33A82-5614-4C5C-AC65-1BD41C006912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Level 0</a:t>
          </a:r>
          <a:endParaRPr lang="en-US" sz="2400" dirty="0">
            <a:solidFill>
              <a:srgbClr val="C00000"/>
            </a:solidFill>
          </a:endParaRPr>
        </a:p>
      </dgm:t>
    </dgm:pt>
    <dgm:pt modelId="{9A5B4EC9-9592-48C3-8ED6-6C1C5AE8FF00}" type="parTrans" cxnId="{7C0EAF9C-EF96-464B-8B47-8A258A50B38A}">
      <dgm:prSet/>
      <dgm:spPr/>
      <dgm:t>
        <a:bodyPr/>
        <a:lstStyle/>
        <a:p>
          <a:endParaRPr lang="en-US"/>
        </a:p>
      </dgm:t>
    </dgm:pt>
    <dgm:pt modelId="{9A8570FB-09A8-447B-91B4-C9474B65C6BA}" type="sibTrans" cxnId="{7C0EAF9C-EF96-464B-8B47-8A258A50B38A}">
      <dgm:prSet/>
      <dgm:spPr/>
      <dgm:t>
        <a:bodyPr/>
        <a:lstStyle/>
        <a:p>
          <a:endParaRPr lang="en-US"/>
        </a:p>
      </dgm:t>
    </dgm:pt>
    <dgm:pt modelId="{5DFE8332-C94B-4C68-A05F-CD7FD6C9CD69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Level 1</a:t>
          </a:r>
          <a:endParaRPr lang="en-US" sz="2400" dirty="0">
            <a:solidFill>
              <a:schemeClr val="tx1"/>
            </a:solidFill>
          </a:endParaRPr>
        </a:p>
      </dgm:t>
    </dgm:pt>
    <dgm:pt modelId="{33EB555A-42B7-4A75-9F96-25AA961B1AD8}" type="parTrans" cxnId="{58AA4CC1-4906-4161-8D8C-3B1DDCF7C9F7}">
      <dgm:prSet/>
      <dgm:spPr/>
      <dgm:t>
        <a:bodyPr/>
        <a:lstStyle/>
        <a:p>
          <a:endParaRPr lang="en-US"/>
        </a:p>
      </dgm:t>
    </dgm:pt>
    <dgm:pt modelId="{CE5E773D-9D90-4016-9690-199B69F5370B}" type="sibTrans" cxnId="{58AA4CC1-4906-4161-8D8C-3B1DDCF7C9F7}">
      <dgm:prSet/>
      <dgm:spPr/>
      <dgm:t>
        <a:bodyPr/>
        <a:lstStyle/>
        <a:p>
          <a:endParaRPr lang="en-US"/>
        </a:p>
      </dgm:t>
    </dgm:pt>
    <dgm:pt modelId="{1E9596C7-DD92-4015-9E42-2386649366C4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Level 2</a:t>
          </a:r>
          <a:endParaRPr lang="en-US" sz="2400" dirty="0">
            <a:solidFill>
              <a:srgbClr val="002060"/>
            </a:solidFill>
          </a:endParaRPr>
        </a:p>
      </dgm:t>
    </dgm:pt>
    <dgm:pt modelId="{ACA4E7BD-01B0-4A9E-B3BC-B38B022A8A09}" type="parTrans" cxnId="{6789ED0A-2101-4053-9D3A-7CDB24022CBB}">
      <dgm:prSet/>
      <dgm:spPr/>
      <dgm:t>
        <a:bodyPr/>
        <a:lstStyle/>
        <a:p>
          <a:endParaRPr lang="en-US"/>
        </a:p>
      </dgm:t>
    </dgm:pt>
    <dgm:pt modelId="{23E88D37-F507-4AE2-A800-CA05F79721ED}" type="sibTrans" cxnId="{6789ED0A-2101-4053-9D3A-7CDB24022CBB}">
      <dgm:prSet/>
      <dgm:spPr/>
      <dgm:t>
        <a:bodyPr/>
        <a:lstStyle/>
        <a:p>
          <a:endParaRPr lang="en-US"/>
        </a:p>
      </dgm:t>
    </dgm:pt>
    <dgm:pt modelId="{59475EE4-EDAC-4BF7-8A17-5B527185BD7D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B050"/>
              </a:solidFill>
            </a:rPr>
            <a:t>Level 3</a:t>
          </a:r>
          <a:endParaRPr lang="en-US" sz="2400" dirty="0">
            <a:solidFill>
              <a:srgbClr val="00B050"/>
            </a:solidFill>
          </a:endParaRPr>
        </a:p>
      </dgm:t>
    </dgm:pt>
    <dgm:pt modelId="{AECBB81D-52EF-457A-AC5A-173B0C91A3EC}" type="parTrans" cxnId="{ACF521E3-1BEB-45A7-AE0D-0774D17ED111}">
      <dgm:prSet/>
      <dgm:spPr/>
      <dgm:t>
        <a:bodyPr/>
        <a:lstStyle/>
        <a:p>
          <a:endParaRPr lang="en-US"/>
        </a:p>
      </dgm:t>
    </dgm:pt>
    <dgm:pt modelId="{8BCD69DF-668D-4D34-93B4-4B18310DDC8D}" type="sibTrans" cxnId="{ACF521E3-1BEB-45A7-AE0D-0774D17ED111}">
      <dgm:prSet/>
      <dgm:spPr/>
      <dgm:t>
        <a:bodyPr/>
        <a:lstStyle/>
        <a:p>
          <a:endParaRPr lang="en-US"/>
        </a:p>
      </dgm:t>
    </dgm:pt>
    <dgm:pt modelId="{568E656E-206B-40D7-9E28-02A64E60D16E}" type="pres">
      <dgm:prSet presAssocID="{CDE414ED-DF98-4D39-BF2B-9DD5496C73C9}" presName="rootnode" presStyleCnt="0">
        <dgm:presLayoutVars>
          <dgm:chMax/>
          <dgm:chPref/>
          <dgm:dir/>
          <dgm:animLvl val="lvl"/>
        </dgm:presLayoutVars>
      </dgm:prSet>
      <dgm:spPr/>
    </dgm:pt>
    <dgm:pt modelId="{4E09790B-D35A-4298-A739-002E7DB17878}" type="pres">
      <dgm:prSet presAssocID="{77C33A82-5614-4C5C-AC65-1BD41C006912}" presName="composite" presStyleCnt="0"/>
      <dgm:spPr/>
    </dgm:pt>
    <dgm:pt modelId="{E0F7CA24-BB39-410C-A38E-8647C0899D8C}" type="pres">
      <dgm:prSet presAssocID="{77C33A82-5614-4C5C-AC65-1BD41C006912}" presName="LShape" presStyleLbl="alignNode1" presStyleIdx="0" presStyleCnt="7" custLinFactNeighborX="7241" custLinFactNeighborY="-5695"/>
      <dgm:spPr>
        <a:solidFill>
          <a:srgbClr val="C00000"/>
        </a:solidFill>
        <a:ln>
          <a:solidFill>
            <a:srgbClr val="C00000"/>
          </a:solidFill>
        </a:ln>
      </dgm:spPr>
    </dgm:pt>
    <dgm:pt modelId="{CF34DBCA-80ED-45F0-897A-CC6DEF8F0ADE}" type="pres">
      <dgm:prSet presAssocID="{77C33A82-5614-4C5C-AC65-1BD41C006912}" presName="ParentText" presStyleLbl="revTx" presStyleIdx="0" presStyleCnt="4" custLinFactNeighborX="8021" custLinFactNeighborY="-13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851D1-4F1F-46F3-B009-748FB0219FE9}" type="pres">
      <dgm:prSet presAssocID="{77C33A82-5614-4C5C-AC65-1BD41C006912}" presName="Triangle" presStyleLbl="alignNode1" presStyleIdx="1" presStyleCnt="7" custLinFactNeighborX="42512" custLinFactNeighborY="-20088"/>
      <dgm:spPr>
        <a:solidFill>
          <a:srgbClr val="C00000"/>
        </a:solidFill>
        <a:ln>
          <a:solidFill>
            <a:srgbClr val="C00000"/>
          </a:solidFill>
        </a:ln>
      </dgm:spPr>
    </dgm:pt>
    <dgm:pt modelId="{A56102CC-50DA-4F0B-9BEE-E787451FEFC0}" type="pres">
      <dgm:prSet presAssocID="{9A8570FB-09A8-447B-91B4-C9474B65C6BA}" presName="sibTrans" presStyleCnt="0"/>
      <dgm:spPr/>
    </dgm:pt>
    <dgm:pt modelId="{44B46508-E030-4055-9218-F34F7C96405E}" type="pres">
      <dgm:prSet presAssocID="{9A8570FB-09A8-447B-91B4-C9474B65C6BA}" presName="space" presStyleCnt="0"/>
      <dgm:spPr/>
    </dgm:pt>
    <dgm:pt modelId="{3BF05F06-3FB7-44F2-9C8C-4DC2E4A41410}" type="pres">
      <dgm:prSet presAssocID="{5DFE8332-C94B-4C68-A05F-CD7FD6C9CD69}" presName="composite" presStyleCnt="0"/>
      <dgm:spPr/>
    </dgm:pt>
    <dgm:pt modelId="{216A9E1D-17DF-4044-AAD6-33EBBC89090A}" type="pres">
      <dgm:prSet presAssocID="{5DFE8332-C94B-4C68-A05F-CD7FD6C9CD69}" presName="LShape" presStyleLbl="alignNode1" presStyleIdx="2" presStyleCnt="7" custLinFactNeighborX="33697" custLinFactNeighborY="1826"/>
      <dgm:spPr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52E461DB-3E43-4267-BC23-253BFF308152}" type="pres">
      <dgm:prSet presAssocID="{5DFE8332-C94B-4C68-A05F-CD7FD6C9CD69}" presName="ParentText" presStyleLbl="revTx" presStyleIdx="1" presStyleCnt="4" custLinFactNeighborX="31003" custLinFactNeighborY="-8643">
        <dgm:presLayoutVars>
          <dgm:chMax val="0"/>
          <dgm:chPref val="0"/>
          <dgm:bulletEnabled val="1"/>
        </dgm:presLayoutVars>
      </dgm:prSet>
      <dgm:spPr/>
    </dgm:pt>
    <dgm:pt modelId="{806E54CB-36FE-4DF8-BF07-0CEBD1D2ADDF}" type="pres">
      <dgm:prSet presAssocID="{5DFE8332-C94B-4C68-A05F-CD7FD6C9CD69}" presName="Triangle" presStyleLbl="alignNode1" presStyleIdx="3" presStyleCnt="7" custLinFactX="97823" custLinFactNeighborX="100000" custLinFactNeighborY="6442"/>
      <dgm:spPr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35B43FCB-1765-437E-AAB8-AE5510F9F9F8}" type="pres">
      <dgm:prSet presAssocID="{CE5E773D-9D90-4016-9690-199B69F5370B}" presName="sibTrans" presStyleCnt="0"/>
      <dgm:spPr/>
    </dgm:pt>
    <dgm:pt modelId="{77B8B60E-5289-4F1D-8B08-91F295801429}" type="pres">
      <dgm:prSet presAssocID="{CE5E773D-9D90-4016-9690-199B69F5370B}" presName="space" presStyleCnt="0"/>
      <dgm:spPr/>
    </dgm:pt>
    <dgm:pt modelId="{801FD278-B6F8-47C9-8ECC-216AE0BA94D0}" type="pres">
      <dgm:prSet presAssocID="{1E9596C7-DD92-4015-9E42-2386649366C4}" presName="composite" presStyleCnt="0"/>
      <dgm:spPr/>
    </dgm:pt>
    <dgm:pt modelId="{FEB6937C-EE97-439E-B0AA-AC041C480DF8}" type="pres">
      <dgm:prSet presAssocID="{1E9596C7-DD92-4015-9E42-2386649366C4}" presName="LShape" presStyleLbl="alignNode1" presStyleIdx="4" presStyleCnt="7" custLinFactNeighborX="71768" custLinFactNeighborY="7411"/>
      <dgm:spPr>
        <a:solidFill>
          <a:srgbClr val="002060"/>
        </a:solidFill>
        <a:ln>
          <a:solidFill>
            <a:srgbClr val="002060"/>
          </a:solidFill>
        </a:ln>
      </dgm:spPr>
    </dgm:pt>
    <dgm:pt modelId="{CDDC8DE3-277E-4594-BD8D-72E1409140A1}" type="pres">
      <dgm:prSet presAssocID="{1E9596C7-DD92-4015-9E42-2386649366C4}" presName="ParentText" presStyleLbl="revTx" presStyleIdx="2" presStyleCnt="4" custLinFactNeighborX="79273" custLinFactNeighborY="7097">
        <dgm:presLayoutVars>
          <dgm:chMax val="0"/>
          <dgm:chPref val="0"/>
          <dgm:bulletEnabled val="1"/>
        </dgm:presLayoutVars>
      </dgm:prSet>
      <dgm:spPr/>
    </dgm:pt>
    <dgm:pt modelId="{D5809226-76A8-4798-AC47-13C574E379FA}" type="pres">
      <dgm:prSet presAssocID="{1E9596C7-DD92-4015-9E42-2386649366C4}" presName="Triangle" presStyleLbl="alignNode1" presStyleIdx="5" presStyleCnt="7" custLinFactX="197087" custLinFactNeighborX="200000" custLinFactNeighborY="32971"/>
      <dgm:spPr>
        <a:solidFill>
          <a:srgbClr val="002060"/>
        </a:solidFill>
        <a:ln>
          <a:solidFill>
            <a:srgbClr val="002060"/>
          </a:solidFill>
        </a:ln>
      </dgm:spPr>
    </dgm:pt>
    <dgm:pt modelId="{DFFC2F4E-023E-45D3-9C4A-DE837044D6F2}" type="pres">
      <dgm:prSet presAssocID="{23E88D37-F507-4AE2-A800-CA05F79721ED}" presName="sibTrans" presStyleCnt="0"/>
      <dgm:spPr/>
    </dgm:pt>
    <dgm:pt modelId="{3D322C49-3DB4-473F-B63B-749B2D3F2010}" type="pres">
      <dgm:prSet presAssocID="{23E88D37-F507-4AE2-A800-CA05F79721ED}" presName="space" presStyleCnt="0"/>
      <dgm:spPr/>
    </dgm:pt>
    <dgm:pt modelId="{7B2E38CB-EA37-45AD-AD22-1353746D401E}" type="pres">
      <dgm:prSet presAssocID="{59475EE4-EDAC-4BF7-8A17-5B527185BD7D}" presName="composite" presStyleCnt="0"/>
      <dgm:spPr/>
    </dgm:pt>
    <dgm:pt modelId="{D4B7307A-428D-4E30-8998-C73E54E1C833}" type="pres">
      <dgm:prSet presAssocID="{59475EE4-EDAC-4BF7-8A17-5B527185BD7D}" presName="LShape" presStyleLbl="alignNode1" presStyleIdx="6" presStyleCnt="7" custLinFactNeighborX="86809" custLinFactNeighborY="9403"/>
      <dgm:spPr>
        <a:solidFill>
          <a:srgbClr val="00B050"/>
        </a:solidFill>
        <a:ln>
          <a:solidFill>
            <a:srgbClr val="00B050"/>
          </a:solidFill>
        </a:ln>
      </dgm:spPr>
    </dgm:pt>
    <dgm:pt modelId="{7E547CFE-F471-4F69-A7A3-F3B08EFCBC68}" type="pres">
      <dgm:prSet presAssocID="{59475EE4-EDAC-4BF7-8A17-5B527185BD7D}" presName="ParentText" presStyleLbl="revTx" presStyleIdx="3" presStyleCnt="4" custLinFactNeighborX="94784" custLinFactNeighborY="1809">
        <dgm:presLayoutVars>
          <dgm:chMax val="0"/>
          <dgm:chPref val="0"/>
          <dgm:bulletEnabled val="1"/>
        </dgm:presLayoutVars>
      </dgm:prSet>
      <dgm:spPr/>
    </dgm:pt>
  </dgm:ptLst>
  <dgm:cxnLst>
    <dgm:cxn modelId="{90B096E9-B98C-45E9-A151-2D4E3FAA254F}" type="presOf" srcId="{59475EE4-EDAC-4BF7-8A17-5B527185BD7D}" destId="{7E547CFE-F471-4F69-A7A3-F3B08EFCBC68}" srcOrd="0" destOrd="0" presId="urn:microsoft.com/office/officeart/2009/3/layout/StepUpProcess"/>
    <dgm:cxn modelId="{58AA4CC1-4906-4161-8D8C-3B1DDCF7C9F7}" srcId="{CDE414ED-DF98-4D39-BF2B-9DD5496C73C9}" destId="{5DFE8332-C94B-4C68-A05F-CD7FD6C9CD69}" srcOrd="1" destOrd="0" parTransId="{33EB555A-42B7-4A75-9F96-25AA961B1AD8}" sibTransId="{CE5E773D-9D90-4016-9690-199B69F5370B}"/>
    <dgm:cxn modelId="{ACF521E3-1BEB-45A7-AE0D-0774D17ED111}" srcId="{CDE414ED-DF98-4D39-BF2B-9DD5496C73C9}" destId="{59475EE4-EDAC-4BF7-8A17-5B527185BD7D}" srcOrd="3" destOrd="0" parTransId="{AECBB81D-52EF-457A-AC5A-173B0C91A3EC}" sibTransId="{8BCD69DF-668D-4D34-93B4-4B18310DDC8D}"/>
    <dgm:cxn modelId="{12B5ACDD-C566-48A0-8313-472DDDA4BB76}" type="presOf" srcId="{77C33A82-5614-4C5C-AC65-1BD41C006912}" destId="{CF34DBCA-80ED-45F0-897A-CC6DEF8F0ADE}" srcOrd="0" destOrd="0" presId="urn:microsoft.com/office/officeart/2009/3/layout/StepUpProcess"/>
    <dgm:cxn modelId="{7C0EAF9C-EF96-464B-8B47-8A258A50B38A}" srcId="{CDE414ED-DF98-4D39-BF2B-9DD5496C73C9}" destId="{77C33A82-5614-4C5C-AC65-1BD41C006912}" srcOrd="0" destOrd="0" parTransId="{9A5B4EC9-9592-48C3-8ED6-6C1C5AE8FF00}" sibTransId="{9A8570FB-09A8-447B-91B4-C9474B65C6BA}"/>
    <dgm:cxn modelId="{1C88A5AB-F99F-4434-BB45-F920E72728EA}" type="presOf" srcId="{5DFE8332-C94B-4C68-A05F-CD7FD6C9CD69}" destId="{52E461DB-3E43-4267-BC23-253BFF308152}" srcOrd="0" destOrd="0" presId="urn:microsoft.com/office/officeart/2009/3/layout/StepUpProcess"/>
    <dgm:cxn modelId="{6789ED0A-2101-4053-9D3A-7CDB24022CBB}" srcId="{CDE414ED-DF98-4D39-BF2B-9DD5496C73C9}" destId="{1E9596C7-DD92-4015-9E42-2386649366C4}" srcOrd="2" destOrd="0" parTransId="{ACA4E7BD-01B0-4A9E-B3BC-B38B022A8A09}" sibTransId="{23E88D37-F507-4AE2-A800-CA05F79721ED}"/>
    <dgm:cxn modelId="{AEC962AD-567F-4F36-949E-AC03D2E34F1F}" type="presOf" srcId="{1E9596C7-DD92-4015-9E42-2386649366C4}" destId="{CDDC8DE3-277E-4594-BD8D-72E1409140A1}" srcOrd="0" destOrd="0" presId="urn:microsoft.com/office/officeart/2009/3/layout/StepUpProcess"/>
    <dgm:cxn modelId="{8C2F1CA8-B5FD-4D0C-ADE4-CA0848609F13}" type="presOf" srcId="{CDE414ED-DF98-4D39-BF2B-9DD5496C73C9}" destId="{568E656E-206B-40D7-9E28-02A64E60D16E}" srcOrd="0" destOrd="0" presId="urn:microsoft.com/office/officeart/2009/3/layout/StepUpProcess"/>
    <dgm:cxn modelId="{E1A243CB-6128-4F4C-B0D0-96D1741AEBF8}" type="presParOf" srcId="{568E656E-206B-40D7-9E28-02A64E60D16E}" destId="{4E09790B-D35A-4298-A739-002E7DB17878}" srcOrd="0" destOrd="0" presId="urn:microsoft.com/office/officeart/2009/3/layout/StepUpProcess"/>
    <dgm:cxn modelId="{F40247C3-00D0-44DA-9AFE-BB34D3E9029D}" type="presParOf" srcId="{4E09790B-D35A-4298-A739-002E7DB17878}" destId="{E0F7CA24-BB39-410C-A38E-8647C0899D8C}" srcOrd="0" destOrd="0" presId="urn:microsoft.com/office/officeart/2009/3/layout/StepUpProcess"/>
    <dgm:cxn modelId="{1045B67B-4737-40B9-8753-4AEB30DCC96E}" type="presParOf" srcId="{4E09790B-D35A-4298-A739-002E7DB17878}" destId="{CF34DBCA-80ED-45F0-897A-CC6DEF8F0ADE}" srcOrd="1" destOrd="0" presId="urn:microsoft.com/office/officeart/2009/3/layout/StepUpProcess"/>
    <dgm:cxn modelId="{14D80B0C-7F64-4F83-9584-04AB7338E1A3}" type="presParOf" srcId="{4E09790B-D35A-4298-A739-002E7DB17878}" destId="{029851D1-4F1F-46F3-B009-748FB0219FE9}" srcOrd="2" destOrd="0" presId="urn:microsoft.com/office/officeart/2009/3/layout/StepUpProcess"/>
    <dgm:cxn modelId="{FB9CD02D-F13F-49E8-8A3B-64DD44AE06ED}" type="presParOf" srcId="{568E656E-206B-40D7-9E28-02A64E60D16E}" destId="{A56102CC-50DA-4F0B-9BEE-E787451FEFC0}" srcOrd="1" destOrd="0" presId="urn:microsoft.com/office/officeart/2009/3/layout/StepUpProcess"/>
    <dgm:cxn modelId="{C8557C29-EC00-4BE7-B1DB-4B9E77BAFE3A}" type="presParOf" srcId="{A56102CC-50DA-4F0B-9BEE-E787451FEFC0}" destId="{44B46508-E030-4055-9218-F34F7C96405E}" srcOrd="0" destOrd="0" presId="urn:microsoft.com/office/officeart/2009/3/layout/StepUpProcess"/>
    <dgm:cxn modelId="{41486173-2BFE-4920-9491-274235783DFF}" type="presParOf" srcId="{568E656E-206B-40D7-9E28-02A64E60D16E}" destId="{3BF05F06-3FB7-44F2-9C8C-4DC2E4A41410}" srcOrd="2" destOrd="0" presId="urn:microsoft.com/office/officeart/2009/3/layout/StepUpProcess"/>
    <dgm:cxn modelId="{2E932C56-3148-483E-933A-D028FEA4BD7B}" type="presParOf" srcId="{3BF05F06-3FB7-44F2-9C8C-4DC2E4A41410}" destId="{216A9E1D-17DF-4044-AAD6-33EBBC89090A}" srcOrd="0" destOrd="0" presId="urn:microsoft.com/office/officeart/2009/3/layout/StepUpProcess"/>
    <dgm:cxn modelId="{62C31AF9-FBF9-4EDD-A688-4FC99725AD2C}" type="presParOf" srcId="{3BF05F06-3FB7-44F2-9C8C-4DC2E4A41410}" destId="{52E461DB-3E43-4267-BC23-253BFF308152}" srcOrd="1" destOrd="0" presId="urn:microsoft.com/office/officeart/2009/3/layout/StepUpProcess"/>
    <dgm:cxn modelId="{6A548A69-DD69-427C-A329-999E2498742A}" type="presParOf" srcId="{3BF05F06-3FB7-44F2-9C8C-4DC2E4A41410}" destId="{806E54CB-36FE-4DF8-BF07-0CEBD1D2ADDF}" srcOrd="2" destOrd="0" presId="urn:microsoft.com/office/officeart/2009/3/layout/StepUpProcess"/>
    <dgm:cxn modelId="{04A80246-D49E-4164-812E-C38DFDC271B3}" type="presParOf" srcId="{568E656E-206B-40D7-9E28-02A64E60D16E}" destId="{35B43FCB-1765-437E-AAB8-AE5510F9F9F8}" srcOrd="3" destOrd="0" presId="urn:microsoft.com/office/officeart/2009/3/layout/StepUpProcess"/>
    <dgm:cxn modelId="{9A1109D8-8A01-4AC9-9DF6-F588A40D825D}" type="presParOf" srcId="{35B43FCB-1765-437E-AAB8-AE5510F9F9F8}" destId="{77B8B60E-5289-4F1D-8B08-91F295801429}" srcOrd="0" destOrd="0" presId="urn:microsoft.com/office/officeart/2009/3/layout/StepUpProcess"/>
    <dgm:cxn modelId="{960736C5-9BBE-41D3-B063-281A1828C649}" type="presParOf" srcId="{568E656E-206B-40D7-9E28-02A64E60D16E}" destId="{801FD278-B6F8-47C9-8ECC-216AE0BA94D0}" srcOrd="4" destOrd="0" presId="urn:microsoft.com/office/officeart/2009/3/layout/StepUpProcess"/>
    <dgm:cxn modelId="{1D07D306-7124-4388-98E8-484FE7799711}" type="presParOf" srcId="{801FD278-B6F8-47C9-8ECC-216AE0BA94D0}" destId="{FEB6937C-EE97-439E-B0AA-AC041C480DF8}" srcOrd="0" destOrd="0" presId="urn:microsoft.com/office/officeart/2009/3/layout/StepUpProcess"/>
    <dgm:cxn modelId="{E2D8F3AC-D6B5-4AEF-ADE1-7C33E450DF19}" type="presParOf" srcId="{801FD278-B6F8-47C9-8ECC-216AE0BA94D0}" destId="{CDDC8DE3-277E-4594-BD8D-72E1409140A1}" srcOrd="1" destOrd="0" presId="urn:microsoft.com/office/officeart/2009/3/layout/StepUpProcess"/>
    <dgm:cxn modelId="{FE33013A-BA02-4DF8-ADBA-6E5510453D34}" type="presParOf" srcId="{801FD278-B6F8-47C9-8ECC-216AE0BA94D0}" destId="{D5809226-76A8-4798-AC47-13C574E379FA}" srcOrd="2" destOrd="0" presId="urn:microsoft.com/office/officeart/2009/3/layout/StepUpProcess"/>
    <dgm:cxn modelId="{85CB948F-45D6-4089-9CCA-2D017D8976F8}" type="presParOf" srcId="{568E656E-206B-40D7-9E28-02A64E60D16E}" destId="{DFFC2F4E-023E-45D3-9C4A-DE837044D6F2}" srcOrd="5" destOrd="0" presId="urn:microsoft.com/office/officeart/2009/3/layout/StepUpProcess"/>
    <dgm:cxn modelId="{DDE59FBD-B1D8-4E78-9FDF-F06865D32C76}" type="presParOf" srcId="{DFFC2F4E-023E-45D3-9C4A-DE837044D6F2}" destId="{3D322C49-3DB4-473F-B63B-749B2D3F2010}" srcOrd="0" destOrd="0" presId="urn:microsoft.com/office/officeart/2009/3/layout/StepUpProcess"/>
    <dgm:cxn modelId="{0CFE0C9D-1764-4CEE-A2DE-03E3CA930756}" type="presParOf" srcId="{568E656E-206B-40D7-9E28-02A64E60D16E}" destId="{7B2E38CB-EA37-45AD-AD22-1353746D401E}" srcOrd="6" destOrd="0" presId="urn:microsoft.com/office/officeart/2009/3/layout/StepUpProcess"/>
    <dgm:cxn modelId="{CF953047-8F6B-4D67-B323-8BA3332E6E49}" type="presParOf" srcId="{7B2E38CB-EA37-45AD-AD22-1353746D401E}" destId="{D4B7307A-428D-4E30-8998-C73E54E1C833}" srcOrd="0" destOrd="0" presId="urn:microsoft.com/office/officeart/2009/3/layout/StepUpProcess"/>
    <dgm:cxn modelId="{AB7BFB99-D973-42C0-8BDD-624841C86632}" type="presParOf" srcId="{7B2E38CB-EA37-45AD-AD22-1353746D401E}" destId="{7E547CFE-F471-4F69-A7A3-F3B08EFCBC6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C360A-14A4-4FA0-81E8-D4B38F3F0B5E}">
      <dsp:nvSpPr>
        <dsp:cNvPr id="0" name=""/>
        <dsp:cNvSpPr/>
      </dsp:nvSpPr>
      <dsp:spPr>
        <a:xfrm>
          <a:off x="0" y="0"/>
          <a:ext cx="7467600" cy="867816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Connectors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Available in SVN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Test Management connector missing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Modularity and Documentation missing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No CI Present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No Logo Present</a:t>
          </a:r>
          <a:endParaRPr lang="en-US" sz="700" kern="1200" dirty="0"/>
        </a:p>
      </dsp:txBody>
      <dsp:txXfrm>
        <a:off x="1580301" y="0"/>
        <a:ext cx="5887298" cy="867816"/>
      </dsp:txXfrm>
    </dsp:sp>
    <dsp:sp modelId="{BB0122ED-76EA-40AA-BE2D-BE7E58FF639B}">
      <dsp:nvSpPr>
        <dsp:cNvPr id="0" name=""/>
        <dsp:cNvSpPr/>
      </dsp:nvSpPr>
      <dsp:spPr>
        <a:xfrm>
          <a:off x="86781" y="86781"/>
          <a:ext cx="1493520" cy="694253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36F8B-C60F-4329-AEFF-0D0746CBAFF3}">
      <dsp:nvSpPr>
        <dsp:cNvPr id="0" name=""/>
        <dsp:cNvSpPr/>
      </dsp:nvSpPr>
      <dsp:spPr>
        <a:xfrm>
          <a:off x="0" y="954598"/>
          <a:ext cx="7467600" cy="867816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XTAF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Does not consume connectors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Tightly coupled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Available in SVN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No CI present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No Logo present</a:t>
          </a:r>
          <a:endParaRPr lang="en-US" sz="700" kern="1200" dirty="0"/>
        </a:p>
      </dsp:txBody>
      <dsp:txXfrm>
        <a:off x="1580301" y="954598"/>
        <a:ext cx="5887298" cy="867816"/>
      </dsp:txXfrm>
    </dsp:sp>
    <dsp:sp modelId="{1FBC36C5-C906-4DDB-89C7-701E956D3D78}">
      <dsp:nvSpPr>
        <dsp:cNvPr id="0" name=""/>
        <dsp:cNvSpPr/>
      </dsp:nvSpPr>
      <dsp:spPr>
        <a:xfrm>
          <a:off x="86781" y="1041380"/>
          <a:ext cx="1493520" cy="694253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9994F-D1CC-41F4-8D0E-3EA629F99B8E}">
      <dsp:nvSpPr>
        <dsp:cNvPr id="0" name=""/>
        <dsp:cNvSpPr/>
      </dsp:nvSpPr>
      <dsp:spPr>
        <a:xfrm>
          <a:off x="0" y="1909196"/>
          <a:ext cx="7467600" cy="86781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xREST</a:t>
          </a:r>
          <a:endParaRPr lang="en-US" sz="900" kern="1200" dirty="0" smtClean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Available on </a:t>
          </a:r>
          <a:r>
            <a:rPr lang="en-US" sz="700" kern="1200" dirty="0" err="1" smtClean="0"/>
            <a:t>Github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No detailed document present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Not updated since over a year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No Logo present</a:t>
          </a:r>
          <a:endParaRPr lang="en-US" sz="700" kern="1200" dirty="0"/>
        </a:p>
      </dsp:txBody>
      <dsp:txXfrm>
        <a:off x="1580301" y="1909196"/>
        <a:ext cx="5887298" cy="867816"/>
      </dsp:txXfrm>
    </dsp:sp>
    <dsp:sp modelId="{32AF2022-878F-4D5E-8CC9-552299284ACD}">
      <dsp:nvSpPr>
        <dsp:cNvPr id="0" name=""/>
        <dsp:cNvSpPr/>
      </dsp:nvSpPr>
      <dsp:spPr>
        <a:xfrm>
          <a:off x="86781" y="1995978"/>
          <a:ext cx="1493520" cy="694253"/>
        </a:xfrm>
        <a:prstGeom prst="roundRect">
          <a:avLst>
            <a:gd name="adj" fmla="val 10000"/>
          </a:avLst>
        </a:prstGeom>
        <a:solidFill>
          <a:srgbClr val="5DBA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A4E87-95E3-437D-87A4-9EE36A2DC51E}">
      <dsp:nvSpPr>
        <dsp:cNvPr id="0" name=""/>
        <dsp:cNvSpPr/>
      </dsp:nvSpPr>
      <dsp:spPr>
        <a:xfrm>
          <a:off x="0" y="2863795"/>
          <a:ext cx="7467600" cy="8678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Accelerators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/>
            <a:t>Available in SVN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/>
            <a:t>Underlying libraries need update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/>
            <a:t>Structure and design undefined.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/>
            <a:t>Has logos</a:t>
          </a:r>
        </a:p>
      </dsp:txBody>
      <dsp:txXfrm>
        <a:off x="1580301" y="2863795"/>
        <a:ext cx="5887298" cy="867816"/>
      </dsp:txXfrm>
    </dsp:sp>
    <dsp:sp modelId="{03D0F4A8-D154-46D7-AE3C-B303934B3DF4}">
      <dsp:nvSpPr>
        <dsp:cNvPr id="0" name=""/>
        <dsp:cNvSpPr/>
      </dsp:nvSpPr>
      <dsp:spPr>
        <a:xfrm>
          <a:off x="86781" y="2950577"/>
          <a:ext cx="1493520" cy="69425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7CA24-BB39-410C-A38E-8647C0899D8C}">
      <dsp:nvSpPr>
        <dsp:cNvPr id="0" name=""/>
        <dsp:cNvSpPr/>
      </dsp:nvSpPr>
      <dsp:spPr>
        <a:xfrm rot="5400000">
          <a:off x="1747978" y="784083"/>
          <a:ext cx="802364" cy="1335116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DBCA-80ED-45F0-897A-CC6DEF8F0ADE}">
      <dsp:nvSpPr>
        <dsp:cNvPr id="0" name=""/>
        <dsp:cNvSpPr/>
      </dsp:nvSpPr>
      <dsp:spPr>
        <a:xfrm>
          <a:off x="1614049" y="1090132"/>
          <a:ext cx="1205350" cy="105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Level 0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1614049" y="1090132"/>
        <a:ext cx="1205350" cy="1056560"/>
      </dsp:txXfrm>
    </dsp:sp>
    <dsp:sp modelId="{029851D1-4F1F-46F3-B009-748FB0219FE9}">
      <dsp:nvSpPr>
        <dsp:cNvPr id="0" name=""/>
        <dsp:cNvSpPr/>
      </dsp:nvSpPr>
      <dsp:spPr>
        <a:xfrm>
          <a:off x="2591977" y="685800"/>
          <a:ext cx="227424" cy="227424"/>
        </a:xfrm>
        <a:prstGeom prst="triangle">
          <a:avLst>
            <a:gd name="adj" fmla="val 100000"/>
          </a:avLst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A9E1D-17DF-4044-AAD6-33EBBC89090A}">
      <dsp:nvSpPr>
        <dsp:cNvPr id="0" name=""/>
        <dsp:cNvSpPr/>
      </dsp:nvSpPr>
      <dsp:spPr>
        <a:xfrm rot="5400000">
          <a:off x="3576781" y="479294"/>
          <a:ext cx="802364" cy="1335116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461DB-3E43-4267-BC23-253BFF308152}">
      <dsp:nvSpPr>
        <dsp:cNvPr id="0" name=""/>
        <dsp:cNvSpPr/>
      </dsp:nvSpPr>
      <dsp:spPr>
        <a:xfrm>
          <a:off x="3366647" y="772236"/>
          <a:ext cx="1205350" cy="105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Level 1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366647" y="772236"/>
        <a:ext cx="1205350" cy="1056560"/>
      </dsp:txXfrm>
    </dsp:sp>
    <dsp:sp modelId="{806E54CB-36FE-4DF8-BF07-0CEBD1D2ADDF}">
      <dsp:nvSpPr>
        <dsp:cNvPr id="0" name=""/>
        <dsp:cNvSpPr/>
      </dsp:nvSpPr>
      <dsp:spPr>
        <a:xfrm>
          <a:off x="4420777" y="381000"/>
          <a:ext cx="227424" cy="227424"/>
        </a:xfrm>
        <a:prstGeom prst="triangle">
          <a:avLst>
            <a:gd name="adj" fmla="val 10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6937C-EE97-439E-B0AA-AC041C480DF8}">
      <dsp:nvSpPr>
        <dsp:cNvPr id="0" name=""/>
        <dsp:cNvSpPr/>
      </dsp:nvSpPr>
      <dsp:spPr>
        <a:xfrm rot="5400000">
          <a:off x="5560658" y="158971"/>
          <a:ext cx="802364" cy="1335116"/>
        </a:xfrm>
        <a:prstGeom prst="corner">
          <a:avLst>
            <a:gd name="adj1" fmla="val 16120"/>
            <a:gd name="adj2" fmla="val 16110"/>
          </a:avLst>
        </a:prstGeom>
        <a:solidFill>
          <a:srgbClr val="00206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C8DE3-277E-4594-BD8D-72E1409140A1}">
      <dsp:nvSpPr>
        <dsp:cNvPr id="0" name=""/>
        <dsp:cNvSpPr/>
      </dsp:nvSpPr>
      <dsp:spPr>
        <a:xfrm>
          <a:off x="5424055" y="573404"/>
          <a:ext cx="1205350" cy="105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2060"/>
              </a:solidFill>
            </a:rPr>
            <a:t>Level 2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5424055" y="573404"/>
        <a:ext cx="1205350" cy="1056560"/>
      </dsp:txXfrm>
    </dsp:sp>
    <dsp:sp modelId="{D5809226-76A8-4798-AC47-13C574E379FA}">
      <dsp:nvSpPr>
        <dsp:cNvPr id="0" name=""/>
        <dsp:cNvSpPr/>
      </dsp:nvSpPr>
      <dsp:spPr>
        <a:xfrm>
          <a:off x="6349537" y="76199"/>
          <a:ext cx="227424" cy="227424"/>
        </a:xfrm>
        <a:prstGeom prst="triangle">
          <a:avLst>
            <a:gd name="adj" fmla="val 100000"/>
          </a:avLst>
        </a:prstGeom>
        <a:solidFill>
          <a:srgbClr val="00206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7307A-428D-4E30-8998-C73E54E1C833}">
      <dsp:nvSpPr>
        <dsp:cNvPr id="0" name=""/>
        <dsp:cNvSpPr/>
      </dsp:nvSpPr>
      <dsp:spPr>
        <a:xfrm rot="5400000">
          <a:off x="7237058" y="-190180"/>
          <a:ext cx="802364" cy="1335116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47CFE-F471-4F69-A7A3-F3B08EFCBC68}">
      <dsp:nvSpPr>
        <dsp:cNvPr id="0" name=""/>
        <dsp:cNvSpPr/>
      </dsp:nvSpPr>
      <dsp:spPr>
        <a:xfrm>
          <a:off x="7086602" y="152398"/>
          <a:ext cx="1205350" cy="105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B050"/>
              </a:solidFill>
            </a:rPr>
            <a:t>Level 3</a:t>
          </a:r>
          <a:endParaRPr lang="en-US" sz="2400" kern="1200" dirty="0">
            <a:solidFill>
              <a:srgbClr val="00B050"/>
            </a:solidFill>
          </a:endParaRPr>
        </a:p>
      </dsp:txBody>
      <dsp:txXfrm>
        <a:off x="7086602" y="152398"/>
        <a:ext cx="1205350" cy="105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0C7B1-643D-40D5-80C2-44E601C99DB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58EE0-A60F-462D-AAE4-1E26451B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58EE0-A60F-462D-AAE4-1E26451B2C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5C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4" name="Picture 2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28751"/>
            <a:ext cx="2515602" cy="7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344866" y="841473"/>
            <a:ext cx="4446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4B9FD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RURAL . LEVERAGE GLOBAL</a:t>
            </a:r>
            <a:endParaRPr lang="en-US" sz="1100" dirty="0">
              <a:solidFill>
                <a:srgbClr val="4B9FD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3928937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1" y="4549774"/>
            <a:ext cx="3989783" cy="2317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200" kern="1200" baseline="0" dirty="0">
                <a:solidFill>
                  <a:srgbClr val="5393BE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 hasCustomPrompt="1"/>
          </p:nvPr>
        </p:nvSpPr>
        <p:spPr>
          <a:xfrm>
            <a:off x="3124200" y="2495550"/>
            <a:ext cx="28956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>
                <a:solidFill>
                  <a:srgbClr val="5393BE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12700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58043"/>
            <a:ext cx="9144000" cy="5259586"/>
          </a:xfrm>
          <a:prstGeom prst="rect">
            <a:avLst/>
          </a:prstGeom>
          <a:solidFill>
            <a:srgbClr val="0A5C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627085" y="2038350"/>
            <a:ext cx="3889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1F497D">
                    <a:lumMod val="40000"/>
                    <a:lumOff val="60000"/>
                  </a:srgbClr>
                </a:solidFill>
                <a:latin typeface="Open Sans Light"/>
                <a:cs typeface="Arial" panose="020B0604020202020204" pitchFamily="34" charset="0"/>
              </a:rPr>
              <a:t>Thank You  </a:t>
            </a:r>
            <a:endParaRPr lang="en-US" sz="4000" dirty="0">
              <a:solidFill>
                <a:srgbClr val="1F497D">
                  <a:lumMod val="40000"/>
                  <a:lumOff val="60000"/>
                </a:srgbClr>
              </a:solidFill>
              <a:latin typeface="Open Sans Ligh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4912725"/>
            <a:ext cx="1473732" cy="173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700">
                <a:solidFill>
                  <a:schemeClr val="bg1">
                    <a:lumMod val="50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7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Xpanxion.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2551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lid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5C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4" name="Picture 2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28751"/>
            <a:ext cx="2515602" cy="7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344866" y="841473"/>
            <a:ext cx="4446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4B9FD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RURAL . LEVERAGE GLOBAL</a:t>
            </a:r>
            <a:endParaRPr lang="en-US" sz="1100" dirty="0">
              <a:solidFill>
                <a:srgbClr val="4B9FD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3928937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1" y="4549774"/>
            <a:ext cx="3989783" cy="2317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200" kern="1200" baseline="0" dirty="0">
                <a:solidFill>
                  <a:srgbClr val="5393BE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 hasCustomPrompt="1"/>
          </p:nvPr>
        </p:nvSpPr>
        <p:spPr>
          <a:xfrm>
            <a:off x="3124200" y="2495550"/>
            <a:ext cx="28956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>
                <a:solidFill>
                  <a:srgbClr val="5393BE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433575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Blu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/>
          <a:stretch/>
        </p:blipFill>
        <p:spPr>
          <a:xfrm>
            <a:off x="0" y="1"/>
            <a:ext cx="70866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0F65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0F6599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Blue New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56" r="18856"/>
          <a:stretch/>
        </p:blipFill>
        <p:spPr>
          <a:xfrm>
            <a:off x="-1524000" y="0"/>
            <a:ext cx="8082181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0F65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0F6599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77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Red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08"/>
          <a:stretch/>
        </p:blipFill>
        <p:spPr>
          <a:xfrm>
            <a:off x="0" y="0"/>
            <a:ext cx="5549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8D05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B40000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46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Gree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90" y="-3670"/>
            <a:ext cx="4625034" cy="5183199"/>
          </a:xfrm>
          <a:prstGeom prst="rect">
            <a:avLst/>
          </a:prstGeom>
        </p:spPr>
      </p:pic>
      <p:pic>
        <p:nvPicPr>
          <p:cNvPr id="9" name="Picture 2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03" y="4710112"/>
            <a:ext cx="1231478" cy="36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593772" y="2248586"/>
            <a:ext cx="455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white"/>
                </a:solidFill>
                <a:latin typeface="Open Sans Light"/>
                <a:cs typeface="Arial" panose="020B0604020202020204" pitchFamily="34" charset="0"/>
              </a:rPr>
              <a:t>Case Study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12944" y="0"/>
            <a:ext cx="4531056" cy="5179530"/>
          </a:xfrm>
          <a:prstGeom prst="rect">
            <a:avLst/>
          </a:prstGeom>
          <a:solidFill>
            <a:srgbClr val="0A7B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4473771" y="-3670"/>
            <a:ext cx="139175" cy="5183199"/>
          </a:xfrm>
          <a:prstGeom prst="rect">
            <a:avLst/>
          </a:prstGeom>
          <a:solidFill>
            <a:srgbClr val="0EA24A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3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718821"/>
            <a:ext cx="8562340" cy="113127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600"/>
              </a:spcBef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48640" indent="-182880"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-182880">
              <a:spcBef>
                <a:spcPts val="600"/>
              </a:spcBef>
              <a:buFont typeface="Segoe UI" panose="020B0502040204020203" pitchFamily="34" charset="0"/>
              <a:buChar char="-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2278680"/>
            <a:ext cx="8562340" cy="1131271"/>
          </a:xfrm>
          <a:prstGeom prst="rect">
            <a:avLst/>
          </a:prstGeom>
        </p:spPr>
        <p:txBody>
          <a:bodyPr/>
          <a:lstStyle>
            <a:lvl1pPr marL="91440" indent="-182880">
              <a:spcBef>
                <a:spcPts val="600"/>
              </a:spcBef>
              <a:buFont typeface="+mj-lt"/>
              <a:buAutoNum type="arabicPeriod"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48640" indent="-182880">
              <a:spcBef>
                <a:spcPts val="600"/>
              </a:spcBef>
              <a:buSzPct val="100000"/>
              <a:buFont typeface="+mj-lt"/>
              <a:buAutoNum type="alphaL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-182880">
              <a:spcBef>
                <a:spcPts val="600"/>
              </a:spcBef>
              <a:buSzPct val="100000"/>
              <a:buFont typeface="+mj-lt"/>
              <a:buAutoNum type="romanL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239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76860" y="742950"/>
            <a:ext cx="8562340" cy="2819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lang="en-US" sz="1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65760" indent="0">
              <a:spcBef>
                <a:spcPts val="600"/>
              </a:spcBef>
              <a:buSzPct val="80000"/>
              <a:buFont typeface="Courier New" panose="02070309020205020404" pitchFamily="49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731520" indent="0">
              <a:spcBef>
                <a:spcPts val="600"/>
              </a:spcBef>
              <a:buFont typeface="Segoe UI" panose="020B0502040204020203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09175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836665"/>
            <a:ext cx="6324600" cy="259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200" kern="1200" dirty="0">
                <a:solidFill>
                  <a:srgbClr val="0A5C8E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39444"/>
            <a:ext cx="6324600" cy="28972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Blu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/>
          <a:stretch/>
        </p:blipFill>
        <p:spPr>
          <a:xfrm>
            <a:off x="0" y="1"/>
            <a:ext cx="70866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0F65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0F6599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83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Not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315200" y="2"/>
            <a:ext cx="1828800" cy="5143499"/>
          </a:xfrm>
          <a:prstGeom prst="rect">
            <a:avLst/>
          </a:prstGeom>
          <a:solidFill>
            <a:srgbClr val="0A5C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2" y="4839256"/>
            <a:ext cx="835025" cy="24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715010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89966" y="742950"/>
            <a:ext cx="3039034" cy="388620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65760" indent="0">
              <a:spcBef>
                <a:spcPts val="600"/>
              </a:spcBef>
              <a:buSzPct val="80000"/>
              <a:buFont typeface="Courier New" panose="02070309020205020404" pitchFamily="49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731520" indent="0">
              <a:spcBef>
                <a:spcPts val="600"/>
              </a:spcBef>
              <a:buFont typeface="Segoe UI" panose="020B0502040204020203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Click to add column content. 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18966" y="742950"/>
            <a:ext cx="3039034" cy="388620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Click to add column content. </a:t>
            </a:r>
          </a:p>
        </p:txBody>
      </p:sp>
    </p:spTree>
    <p:extLst>
      <p:ext uri="{BB962C8B-B14F-4D97-AF65-F5344CB8AC3E}">
        <p14:creationId xmlns:p14="http://schemas.microsoft.com/office/powerpoint/2010/main" val="1251897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58043"/>
            <a:ext cx="9144000" cy="5259586"/>
          </a:xfrm>
          <a:prstGeom prst="rect">
            <a:avLst/>
          </a:prstGeom>
          <a:solidFill>
            <a:srgbClr val="0A5C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627085" y="2038350"/>
            <a:ext cx="3889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1F497D">
                    <a:lumMod val="40000"/>
                    <a:lumOff val="60000"/>
                  </a:srgbClr>
                </a:solidFill>
                <a:latin typeface="Open Sans Light"/>
                <a:cs typeface="Arial" panose="020B0604020202020204" pitchFamily="34" charset="0"/>
              </a:rPr>
              <a:t>Thank You  </a:t>
            </a:r>
            <a:endParaRPr lang="en-US" sz="4000" dirty="0">
              <a:solidFill>
                <a:srgbClr val="1F497D">
                  <a:lumMod val="40000"/>
                  <a:lumOff val="60000"/>
                </a:srgbClr>
              </a:solidFill>
              <a:latin typeface="Open Sans Ligh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4912725"/>
            <a:ext cx="1473732" cy="173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700">
                <a:solidFill>
                  <a:schemeClr val="bg1">
                    <a:lumMod val="50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7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Xpanxion.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37839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lid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5C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4" name="Picture 2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28751"/>
            <a:ext cx="2515602" cy="7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344866" y="841473"/>
            <a:ext cx="4446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4B9FD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RURAL . LEVERAGE GLOBAL</a:t>
            </a:r>
            <a:endParaRPr lang="en-US" sz="1100" dirty="0">
              <a:solidFill>
                <a:srgbClr val="4B9FD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3928937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1" y="4549774"/>
            <a:ext cx="3989783" cy="2317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200" kern="1200" baseline="0" dirty="0">
                <a:solidFill>
                  <a:srgbClr val="5393BE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 hasCustomPrompt="1"/>
          </p:nvPr>
        </p:nvSpPr>
        <p:spPr>
          <a:xfrm>
            <a:off x="3124200" y="2495550"/>
            <a:ext cx="28956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>
                <a:solidFill>
                  <a:srgbClr val="5393BE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972722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title Blu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/>
          <a:stretch/>
        </p:blipFill>
        <p:spPr>
          <a:xfrm>
            <a:off x="0" y="1"/>
            <a:ext cx="70866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0F65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0F6599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6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title Blue New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56" r="18856"/>
          <a:stretch/>
        </p:blipFill>
        <p:spPr>
          <a:xfrm>
            <a:off x="-1524000" y="0"/>
            <a:ext cx="8082181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0F65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0F6599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19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title Red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08"/>
          <a:stretch/>
        </p:blipFill>
        <p:spPr>
          <a:xfrm>
            <a:off x="0" y="0"/>
            <a:ext cx="5549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8D05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B40000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8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title Gree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90" y="-3670"/>
            <a:ext cx="4625034" cy="5183199"/>
          </a:xfrm>
          <a:prstGeom prst="rect">
            <a:avLst/>
          </a:prstGeom>
        </p:spPr>
      </p:pic>
      <p:pic>
        <p:nvPicPr>
          <p:cNvPr id="9" name="Picture 2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03" y="4710112"/>
            <a:ext cx="1231478" cy="36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593772" y="2248586"/>
            <a:ext cx="455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white"/>
                </a:solidFill>
                <a:latin typeface="Open Sans Light"/>
                <a:cs typeface="Arial" panose="020B0604020202020204" pitchFamily="34" charset="0"/>
              </a:rPr>
              <a:t>Case Study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12944" y="0"/>
            <a:ext cx="4531056" cy="5179530"/>
          </a:xfrm>
          <a:prstGeom prst="rect">
            <a:avLst/>
          </a:prstGeom>
          <a:solidFill>
            <a:srgbClr val="0A7B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4473771" y="-3670"/>
            <a:ext cx="139175" cy="5183199"/>
          </a:xfrm>
          <a:prstGeom prst="rect">
            <a:avLst/>
          </a:prstGeom>
          <a:solidFill>
            <a:srgbClr val="0EA24A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99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ed Lis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718821"/>
            <a:ext cx="8562340" cy="113127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600"/>
              </a:spcBef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48640" indent="-182880"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-182880">
              <a:spcBef>
                <a:spcPts val="600"/>
              </a:spcBef>
              <a:buFont typeface="Segoe UI" panose="020B0502040204020203" pitchFamily="34" charset="0"/>
              <a:buChar char="-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2278680"/>
            <a:ext cx="8562340" cy="1131271"/>
          </a:xfrm>
          <a:prstGeom prst="rect">
            <a:avLst/>
          </a:prstGeom>
        </p:spPr>
        <p:txBody>
          <a:bodyPr/>
          <a:lstStyle>
            <a:lvl1pPr marL="91440" indent="-182880">
              <a:spcBef>
                <a:spcPts val="600"/>
              </a:spcBef>
              <a:buFont typeface="+mj-lt"/>
              <a:buAutoNum type="arabicPeriod"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48640" indent="-182880">
              <a:spcBef>
                <a:spcPts val="600"/>
              </a:spcBef>
              <a:buSzPct val="100000"/>
              <a:buFont typeface="+mj-lt"/>
              <a:buAutoNum type="alphaL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-182880">
              <a:spcBef>
                <a:spcPts val="600"/>
              </a:spcBef>
              <a:buSzPct val="100000"/>
              <a:buFont typeface="+mj-lt"/>
              <a:buAutoNum type="romanL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6376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76860" y="742950"/>
            <a:ext cx="8562340" cy="2819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lang="en-US" sz="1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65760" indent="0">
              <a:spcBef>
                <a:spcPts val="600"/>
              </a:spcBef>
              <a:buSzPct val="80000"/>
              <a:buFont typeface="Courier New" panose="02070309020205020404" pitchFamily="49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731520" indent="0">
              <a:spcBef>
                <a:spcPts val="600"/>
              </a:spcBef>
              <a:buFont typeface="Segoe UI" panose="020B0502040204020203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2194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Blue New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56" r="18856"/>
          <a:stretch/>
        </p:blipFill>
        <p:spPr>
          <a:xfrm>
            <a:off x="-1524000" y="0"/>
            <a:ext cx="8082181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0F65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0F6599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44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836665"/>
            <a:ext cx="6324600" cy="259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200" kern="1200" dirty="0">
                <a:solidFill>
                  <a:srgbClr val="0A5C8E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39444"/>
            <a:ext cx="6324600" cy="28972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6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de Not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315200" y="2"/>
            <a:ext cx="1828800" cy="5143499"/>
          </a:xfrm>
          <a:prstGeom prst="rect">
            <a:avLst/>
          </a:prstGeom>
          <a:solidFill>
            <a:srgbClr val="0A5C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2" y="4839256"/>
            <a:ext cx="835025" cy="24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715010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89966" y="742950"/>
            <a:ext cx="3039034" cy="388620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65760" indent="0">
              <a:spcBef>
                <a:spcPts val="600"/>
              </a:spcBef>
              <a:buSzPct val="80000"/>
              <a:buFont typeface="Courier New" panose="02070309020205020404" pitchFamily="49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731520" indent="0">
              <a:spcBef>
                <a:spcPts val="600"/>
              </a:spcBef>
              <a:buFont typeface="Segoe UI" panose="020B0502040204020203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Click to add column content. 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18966" y="742950"/>
            <a:ext cx="3039034" cy="388620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Click to add column content. </a:t>
            </a:r>
          </a:p>
        </p:txBody>
      </p:sp>
    </p:spTree>
    <p:extLst>
      <p:ext uri="{BB962C8B-B14F-4D97-AF65-F5344CB8AC3E}">
        <p14:creationId xmlns:p14="http://schemas.microsoft.com/office/powerpoint/2010/main" val="12593535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8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58043"/>
            <a:ext cx="9144000" cy="5259586"/>
          </a:xfrm>
          <a:prstGeom prst="rect">
            <a:avLst/>
          </a:prstGeom>
          <a:solidFill>
            <a:srgbClr val="0A5C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627085" y="2038350"/>
            <a:ext cx="3889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1F497D">
                    <a:lumMod val="40000"/>
                    <a:lumOff val="60000"/>
                  </a:srgbClr>
                </a:solidFill>
                <a:latin typeface="Open Sans Light"/>
                <a:cs typeface="Arial" panose="020B0604020202020204" pitchFamily="34" charset="0"/>
              </a:rPr>
              <a:t>Thank You  </a:t>
            </a:r>
            <a:endParaRPr lang="en-US" sz="4000" dirty="0">
              <a:solidFill>
                <a:srgbClr val="1F497D">
                  <a:lumMod val="40000"/>
                  <a:lumOff val="60000"/>
                </a:srgbClr>
              </a:solidFill>
              <a:latin typeface="Open Sans Ligh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4912725"/>
            <a:ext cx="1473732" cy="173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700">
                <a:solidFill>
                  <a:schemeClr val="bg1">
                    <a:lumMod val="50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7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Xpanxion.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587995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A3EBD5-755A-47C9-B2FC-9FFC087D77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ABCEDE-1780-4476-9BD3-EA56A353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0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A3EBD5-755A-47C9-B2FC-9FFC087D778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ABCEDE-1780-4476-9BD3-EA56A353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Red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08"/>
          <a:stretch/>
        </p:blipFill>
        <p:spPr>
          <a:xfrm>
            <a:off x="0" y="0"/>
            <a:ext cx="5549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4612944" y="0"/>
            <a:ext cx="4531056" cy="5143500"/>
          </a:xfrm>
          <a:prstGeom prst="rect">
            <a:avLst/>
          </a:prstGeom>
          <a:solidFill>
            <a:srgbClr val="8D05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473771" y="0"/>
            <a:ext cx="139175" cy="5143500"/>
          </a:xfrm>
          <a:prstGeom prst="rect">
            <a:avLst/>
          </a:prstGeom>
          <a:solidFill>
            <a:srgbClr val="B40000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Gree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90" y="-3670"/>
            <a:ext cx="4625034" cy="5183199"/>
          </a:xfrm>
          <a:prstGeom prst="rect">
            <a:avLst/>
          </a:prstGeom>
        </p:spPr>
      </p:pic>
      <p:pic>
        <p:nvPicPr>
          <p:cNvPr id="9" name="Picture 2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03" y="4710112"/>
            <a:ext cx="1231478" cy="36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593772" y="2248586"/>
            <a:ext cx="455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white"/>
                </a:solidFill>
                <a:latin typeface="Open Sans Light"/>
                <a:cs typeface="Arial" panose="020B0604020202020204" pitchFamily="34" charset="0"/>
              </a:rPr>
              <a:t>Case Study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12944" y="0"/>
            <a:ext cx="4531056" cy="5179530"/>
          </a:xfrm>
          <a:prstGeom prst="rect">
            <a:avLst/>
          </a:prstGeom>
          <a:solidFill>
            <a:srgbClr val="0A7B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4726514"/>
            <a:ext cx="1216025" cy="3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4473771" y="-3670"/>
            <a:ext cx="139175" cy="5183199"/>
          </a:xfrm>
          <a:prstGeom prst="rect">
            <a:avLst/>
          </a:prstGeom>
          <a:solidFill>
            <a:srgbClr val="0EA24A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815473" y="2078682"/>
            <a:ext cx="4125998" cy="4716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718821"/>
            <a:ext cx="8562340" cy="113127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600"/>
              </a:spcBef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48640" indent="-182880"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-182880">
              <a:spcBef>
                <a:spcPts val="600"/>
              </a:spcBef>
              <a:buFont typeface="Segoe UI" panose="020B0502040204020203" pitchFamily="34" charset="0"/>
              <a:buChar char="-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2278680"/>
            <a:ext cx="8562340" cy="1131271"/>
          </a:xfrm>
          <a:prstGeom prst="rect">
            <a:avLst/>
          </a:prstGeom>
        </p:spPr>
        <p:txBody>
          <a:bodyPr/>
          <a:lstStyle>
            <a:lvl1pPr marL="91440" indent="-182880">
              <a:spcBef>
                <a:spcPts val="600"/>
              </a:spcBef>
              <a:buFont typeface="+mj-lt"/>
              <a:buAutoNum type="arabicPeriod"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48640" indent="-182880">
              <a:spcBef>
                <a:spcPts val="600"/>
              </a:spcBef>
              <a:buSzPct val="100000"/>
              <a:buFont typeface="+mj-lt"/>
              <a:buAutoNum type="alphaL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-182880">
              <a:spcBef>
                <a:spcPts val="600"/>
              </a:spcBef>
              <a:buSzPct val="100000"/>
              <a:buFont typeface="+mj-lt"/>
              <a:buAutoNum type="romanL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4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76860" y="742950"/>
            <a:ext cx="8562340" cy="2819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lang="en-US" sz="1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65760" indent="0">
              <a:spcBef>
                <a:spcPts val="600"/>
              </a:spcBef>
              <a:buSzPct val="80000"/>
              <a:buFont typeface="Courier New" panose="02070309020205020404" pitchFamily="49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731520" indent="0">
              <a:spcBef>
                <a:spcPts val="600"/>
              </a:spcBef>
              <a:buFont typeface="Segoe UI" panose="020B0502040204020203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1441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836665"/>
            <a:ext cx="6324600" cy="259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200" kern="1200" dirty="0">
                <a:solidFill>
                  <a:srgbClr val="0A5C8E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862584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39444"/>
            <a:ext cx="6324600" cy="28972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Note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315200" y="2"/>
            <a:ext cx="1828800" cy="5143499"/>
          </a:xfrm>
          <a:prstGeom prst="rect">
            <a:avLst/>
          </a:prstGeom>
          <a:solidFill>
            <a:srgbClr val="0A5C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5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2" y="4839256"/>
            <a:ext cx="835025" cy="24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0" y="228601"/>
            <a:ext cx="76200" cy="34163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88900" y="248920"/>
            <a:ext cx="7150100" cy="308292"/>
          </a:xfrm>
          <a:prstGeom prst="rect">
            <a:avLst/>
          </a:prstGeom>
        </p:spPr>
        <p:txBody>
          <a:bodyPr tIns="45720" anchor="ctr"/>
          <a:lstStyle>
            <a:lvl1pPr>
              <a:defRPr baseline="0">
                <a:solidFill>
                  <a:srgbClr val="0D76B7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89966" y="742950"/>
            <a:ext cx="3039034" cy="388620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65760" indent="0">
              <a:spcBef>
                <a:spcPts val="600"/>
              </a:spcBef>
              <a:buSzPct val="80000"/>
              <a:buFont typeface="Courier New" panose="02070309020205020404" pitchFamily="49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731520" indent="0">
              <a:spcBef>
                <a:spcPts val="600"/>
              </a:spcBef>
              <a:buFont typeface="Segoe UI" panose="020B0502040204020203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Click to add column content. 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18966" y="742950"/>
            <a:ext cx="3039034" cy="388620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add column content. Click to add column content. Click to add column content. </a:t>
            </a:r>
          </a:p>
        </p:txBody>
      </p:sp>
    </p:spTree>
    <p:extLst>
      <p:ext uri="{BB962C8B-B14F-4D97-AF65-F5344CB8AC3E}">
        <p14:creationId xmlns:p14="http://schemas.microsoft.com/office/powerpoint/2010/main" val="33104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/>
            </a:gs>
            <a:gs pos="100000">
              <a:srgbClr val="DADA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6200" y="4881300"/>
            <a:ext cx="1549932" cy="173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700">
                <a:solidFill>
                  <a:schemeClr val="bg1">
                    <a:lumMod val="50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700" dirty="0" smtClean="0">
                <a:solidFill>
                  <a:prstClr val="white">
                    <a:lumMod val="50000"/>
                  </a:prstClr>
                </a:solidFill>
              </a:rPr>
              <a:t>Xpanxion. All rights reserved.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5104457"/>
            <a:ext cx="2299579" cy="45719"/>
          </a:xfrm>
          <a:prstGeom prst="rect">
            <a:avLst/>
          </a:prstGeom>
          <a:solidFill>
            <a:srgbClr val="C0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299579" y="5104457"/>
            <a:ext cx="2308632" cy="4571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608211" y="5104457"/>
            <a:ext cx="2308632" cy="45719"/>
          </a:xfrm>
          <a:prstGeom prst="rect">
            <a:avLst/>
          </a:prstGeom>
          <a:solidFill>
            <a:srgbClr val="0F6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916843" y="5104457"/>
            <a:ext cx="2232434" cy="45719"/>
          </a:xfrm>
          <a:prstGeom prst="rect">
            <a:avLst/>
          </a:prstGeom>
          <a:solidFill>
            <a:srgbClr val="0F8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9" name="Picture 3" descr="D:\Design files\Xpanxion-UST Global Group-01.png"/>
          <p:cNvPicPr>
            <a:picLocks noChangeAspect="1" noChangeArrowheads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50" y="235676"/>
            <a:ext cx="914400" cy="2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763000" y="4894536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4485CD0-94D6-4AB2-99D6-DB0D8BBA0360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endParaRPr lang="en-US" sz="700" dirty="0">
              <a:solidFill>
                <a:prstClr val="white">
                  <a:lumMod val="50000"/>
                </a:prstClr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9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1800" kern="1200" dirty="0">
          <a:solidFill>
            <a:srgbClr val="0A5C8E"/>
          </a:solidFill>
          <a:latin typeface="Segoe UI" panose="020B0502040204020203" pitchFamily="34" charset="0"/>
          <a:ea typeface="Open Sans" panose="020B0606030504020204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49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2698">
          <p15:clr>
            <a:srgbClr val="F26B43"/>
          </p15:clr>
        </p15:guide>
        <p15:guide id="4" orient="horz" pos="2822">
          <p15:clr>
            <a:srgbClr val="F26B43"/>
          </p15:clr>
        </p15:guide>
        <p15:guide id="5" orient="horz" pos="2918">
          <p15:clr>
            <a:srgbClr val="F26B43"/>
          </p15:clr>
        </p15:guide>
        <p15:guide id="6" pos="240">
          <p15:clr>
            <a:srgbClr val="F26B43"/>
          </p15:clr>
        </p15:guide>
        <p15:guide id="7" orient="horz" pos="5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437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Current Status of the </a:t>
            </a:r>
            <a:r>
              <a:rPr lang="en-US" sz="1400" dirty="0" err="1" smtClean="0"/>
              <a:t>Xpanxion</a:t>
            </a:r>
            <a:r>
              <a:rPr lang="en-US" sz="1400" dirty="0" smtClean="0"/>
              <a:t> Offerings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Proposed Maturity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Roadmap</a:t>
            </a: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Connectors</a:t>
            </a: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XTAF</a:t>
            </a: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xREST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1674042"/>
              </p:ext>
            </p:extLst>
          </p:nvPr>
        </p:nvGraphicFramePr>
        <p:xfrm>
          <a:off x="914400" y="895350"/>
          <a:ext cx="7467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</a:t>
            </a:r>
            <a:r>
              <a:rPr lang="en-US" dirty="0" err="1" smtClean="0"/>
              <a:t>Xpanxion</a:t>
            </a:r>
            <a:r>
              <a:rPr lang="en-US" dirty="0" smtClean="0"/>
              <a:t>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Maturity Model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9576563"/>
              </p:ext>
            </p:extLst>
          </p:nvPr>
        </p:nvGraphicFramePr>
        <p:xfrm>
          <a:off x="228600" y="361950"/>
          <a:ext cx="8534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400300"/>
            <a:ext cx="1371600" cy="457200"/>
          </a:xfrm>
          <a:prstGeom prst="rect">
            <a:avLst/>
          </a:prstGeom>
          <a:solidFill>
            <a:srgbClr val="FFABA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286125"/>
            <a:ext cx="1371600" cy="457200"/>
          </a:xfrm>
          <a:prstGeom prst="rect">
            <a:avLst/>
          </a:prstGeom>
          <a:solidFill>
            <a:srgbClr val="89FFB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xTAF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171950"/>
            <a:ext cx="1371600" cy="457200"/>
          </a:xfrm>
          <a:prstGeom prst="rect">
            <a:avLst/>
          </a:prstGeom>
          <a:solidFill>
            <a:srgbClr val="699B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2400300"/>
            <a:ext cx="1752600" cy="800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Available in SVN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Test Management connector missing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Modularity and Documentation missing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2400300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documentation, unit tests and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 Test Management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 Samples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3281649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xTAF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consume the connectors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 a common framework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 for the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171950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 Swagger, YAML and RAML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 for Soap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maven-plugin for </a:t>
            </a:r>
            <a:r>
              <a:rPr 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Dataobject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auto-generation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JSON-To-Java Converter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2400300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rgbClr val="002060"/>
                </a:solidFill>
              </a:rPr>
              <a:t>RestFul</a:t>
            </a:r>
            <a:r>
              <a:rPr lang="en-US" sz="900" dirty="0" smtClean="0">
                <a:solidFill>
                  <a:srgbClr val="002060"/>
                </a:solidFill>
              </a:rPr>
              <a:t> APIs for each connector using </a:t>
            </a:r>
            <a:r>
              <a:rPr lang="en-US" sz="900" dirty="0" smtClean="0">
                <a:solidFill>
                  <a:srgbClr val="002060"/>
                </a:solidFill>
              </a:rPr>
              <a:t>MVC Design</a:t>
            </a:r>
            <a:endParaRPr lang="en-US" sz="900" dirty="0" smtClean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</a:rPr>
              <a:t>Create Analytics connectors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</a:rPr>
              <a:t>Create Page Object Identification connector.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0" y="3281649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</a:rPr>
              <a:t>Support for other tools like </a:t>
            </a:r>
            <a:r>
              <a:rPr lang="en-US" sz="900" dirty="0" err="1" smtClean="0">
                <a:solidFill>
                  <a:srgbClr val="002060"/>
                </a:solidFill>
              </a:rPr>
              <a:t>Appium</a:t>
            </a:r>
            <a:r>
              <a:rPr lang="en-US" sz="900" dirty="0" smtClean="0">
                <a:solidFill>
                  <a:srgbClr val="002060"/>
                </a:solidFill>
              </a:rPr>
              <a:t>, </a:t>
            </a:r>
            <a:r>
              <a:rPr lang="en-US" sz="900" dirty="0" err="1" smtClean="0">
                <a:solidFill>
                  <a:srgbClr val="002060"/>
                </a:solidFill>
              </a:rPr>
              <a:t>Winium</a:t>
            </a:r>
            <a:r>
              <a:rPr lang="en-US" sz="900" dirty="0" smtClean="0">
                <a:solidFill>
                  <a:srgbClr val="002060"/>
                </a:solidFill>
              </a:rPr>
              <a:t>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</a:rPr>
              <a:t>Build </a:t>
            </a:r>
            <a:r>
              <a:rPr lang="en-US" sz="900" dirty="0" err="1" smtClean="0">
                <a:solidFill>
                  <a:srgbClr val="002060"/>
                </a:solidFill>
              </a:rPr>
              <a:t>RestFul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smtClean="0">
                <a:solidFill>
                  <a:srgbClr val="002060"/>
                </a:solidFill>
              </a:rPr>
              <a:t>Services using the MVC Design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4171950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2060"/>
                </a:solidFill>
              </a:rPr>
              <a:t>Build Automated Test Generation Mechanism based on the Swagger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002060"/>
                </a:solidFill>
              </a:rPr>
              <a:t>Build </a:t>
            </a:r>
            <a:r>
              <a:rPr lang="en-US" sz="800" dirty="0" err="1" smtClean="0">
                <a:solidFill>
                  <a:srgbClr val="002060"/>
                </a:solidFill>
              </a:rPr>
              <a:t>RestFul</a:t>
            </a:r>
            <a:r>
              <a:rPr lang="en-US" sz="800" dirty="0" smtClean="0">
                <a:solidFill>
                  <a:srgbClr val="002060"/>
                </a:solidFill>
              </a:rPr>
              <a:t> services using the MVC Design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2800" y="2400300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B050"/>
                </a:solidFill>
              </a:rPr>
              <a:t>Provide Analytics and reports for the Connectors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B050"/>
                </a:solidFill>
              </a:rPr>
              <a:t>Additional connectors based on the need.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62800" y="3281649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B050"/>
                </a:solidFill>
              </a:rPr>
              <a:t>Build UI based solution to enable </a:t>
            </a:r>
            <a:r>
              <a:rPr lang="en-US" sz="900" dirty="0" err="1" smtClean="0">
                <a:solidFill>
                  <a:srgbClr val="00B050"/>
                </a:solidFill>
              </a:rPr>
              <a:t>scriptless</a:t>
            </a:r>
            <a:r>
              <a:rPr lang="en-US" sz="900" dirty="0" smtClean="0">
                <a:solidFill>
                  <a:srgbClr val="00B050"/>
                </a:solidFill>
              </a:rPr>
              <a:t> solutions</a:t>
            </a:r>
            <a:endParaRPr lang="en-US" sz="9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B050"/>
                </a:solidFill>
              </a:rPr>
              <a:t>Provide Analytics and usage report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171950"/>
            <a:ext cx="1752600" cy="8001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B050"/>
                </a:solidFill>
              </a:rPr>
              <a:t>Build UI based solution to enable </a:t>
            </a:r>
            <a:r>
              <a:rPr lang="en-US" sz="900" dirty="0" err="1" smtClean="0">
                <a:solidFill>
                  <a:srgbClr val="00B050"/>
                </a:solidFill>
              </a:rPr>
              <a:t>scrriptless</a:t>
            </a:r>
            <a:r>
              <a:rPr lang="en-US" sz="900" dirty="0" smtClean="0">
                <a:solidFill>
                  <a:srgbClr val="00B050"/>
                </a:solidFill>
              </a:rPr>
              <a:t>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B050"/>
                </a:solidFill>
              </a:rPr>
              <a:t>Provide Analytics and usage data.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6400" y="3257550"/>
            <a:ext cx="1752600" cy="800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Does not consume connectors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Tightly coupled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Available in SVN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76400" y="4171950"/>
            <a:ext cx="1752600" cy="800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Available on </a:t>
            </a:r>
            <a:r>
              <a:rPr lang="en-US" sz="900" dirty="0" err="1" smtClean="0">
                <a:solidFill>
                  <a:srgbClr val="C00000"/>
                </a:solidFill>
              </a:rPr>
              <a:t>Github</a:t>
            </a:r>
            <a:endParaRPr lang="en-US" sz="900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No detailed document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C00000"/>
                </a:solidFill>
              </a:rPr>
              <a:t>Not updated since over a year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52600" y="173355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C00000"/>
                </a:solidFill>
              </a:rPr>
              <a:t>No CI/CD Processes for any of the offerings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C00000"/>
                </a:solidFill>
              </a:rPr>
              <a:t>No Logos for the offering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7600" y="1504950"/>
            <a:ext cx="1676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 smtClean="0"/>
              <a:t>GitHub repo for all the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 smtClean="0"/>
              <a:t>Get a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 smtClean="0"/>
              <a:t>Centralized </a:t>
            </a:r>
            <a:r>
              <a:rPr lang="en-US" sz="1000" b="1" dirty="0" err="1" smtClean="0"/>
              <a:t>artifactory</a:t>
            </a:r>
            <a:r>
              <a:rPr lang="en-US" sz="1000" b="1" dirty="0" smtClean="0"/>
              <a:t> for all the offerings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129676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Convert them into </a:t>
            </a:r>
            <a:r>
              <a:rPr lang="en-US" sz="1000" b="1" dirty="0" err="1" smtClean="0">
                <a:solidFill>
                  <a:srgbClr val="002060"/>
                </a:solidFill>
              </a:rPr>
              <a:t>RestFul</a:t>
            </a:r>
            <a:r>
              <a:rPr lang="en-US" sz="1000" b="1" dirty="0" smtClean="0">
                <a:solidFill>
                  <a:srgbClr val="002060"/>
                </a:solidFill>
              </a:rPr>
              <a:t> services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0" y="1028701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B050"/>
                </a:solidFill>
              </a:rPr>
              <a:t>Develop </a:t>
            </a:r>
            <a:r>
              <a:rPr lang="en-US" sz="1000" b="1" dirty="0" err="1" smtClean="0">
                <a:solidFill>
                  <a:srgbClr val="00B050"/>
                </a:solidFill>
              </a:rPr>
              <a:t>Scriptless</a:t>
            </a:r>
            <a:r>
              <a:rPr lang="en-US" sz="1000" b="1" dirty="0" smtClean="0">
                <a:solidFill>
                  <a:srgbClr val="00B050"/>
                </a:solidFill>
              </a:rPr>
              <a:t> or UI based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B050"/>
                </a:solidFill>
              </a:rPr>
              <a:t>Provide Metrics and Analytics for the  usage and value additions</a:t>
            </a:r>
          </a:p>
        </p:txBody>
      </p:sp>
    </p:spTree>
    <p:extLst>
      <p:ext uri="{BB962C8B-B14F-4D97-AF65-F5344CB8AC3E}">
        <p14:creationId xmlns:p14="http://schemas.microsoft.com/office/powerpoint/2010/main" val="34039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326</Words>
  <Application>Microsoft Office PowerPoint</Application>
  <PresentationFormat>On-screen Show (16:9)</PresentationFormat>
  <Paragraphs>81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Background</vt:lpstr>
      <vt:lpstr>PowerPoint Presentation</vt:lpstr>
      <vt:lpstr>Agenda</vt:lpstr>
      <vt:lpstr>Current State of the Xpanxion Offerings</vt:lpstr>
      <vt:lpstr>Proposed Maturity Model</vt:lpstr>
    </vt:vector>
  </TitlesOfParts>
  <Company>WellPoint,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Iyer, Rajesh</dc:creator>
  <cp:lastModifiedBy>Iyer, Rajesh</cp:lastModifiedBy>
  <cp:revision>13</cp:revision>
  <dcterms:created xsi:type="dcterms:W3CDTF">2017-12-20T13:02:38Z</dcterms:created>
  <dcterms:modified xsi:type="dcterms:W3CDTF">2017-12-20T14:50:13Z</dcterms:modified>
</cp:coreProperties>
</file>