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0586" autoAdjust="0"/>
  </p:normalViewPr>
  <p:slideViewPr>
    <p:cSldViewPr>
      <p:cViewPr varScale="1">
        <p:scale>
          <a:sx n="87" d="100"/>
          <a:sy n="87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 userDrawn="1"/>
        </p:nvSpPr>
        <p:spPr>
          <a:xfrm>
            <a:off x="152400" y="5930153"/>
            <a:ext cx="8763000" cy="838200"/>
          </a:xfrm>
          <a:prstGeom prst="roundRect">
            <a:avLst>
              <a:gd name="adj" fmla="val 408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0" name="Rounded Rectangle 29"/>
          <p:cNvSpPr/>
          <p:nvPr userDrawn="1"/>
        </p:nvSpPr>
        <p:spPr>
          <a:xfrm>
            <a:off x="152400" y="152400"/>
            <a:ext cx="8763000" cy="5715000"/>
          </a:xfrm>
          <a:prstGeom prst="roundRect">
            <a:avLst>
              <a:gd name="adj" fmla="val 22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612"/>
            <a:ext cx="7772400" cy="1470025"/>
          </a:xfr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4D4E5D1-BC9D-4B04-BC80-E31FE07BFB9B}" type="datetimeFigureOut">
              <a:rPr lang="en-US" smtClean="0"/>
              <a:pPr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2CBA6AB-1EF1-4F69-9C04-DC65120FE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152400" y="5925671"/>
            <a:ext cx="8763000" cy="838200"/>
          </a:xfrm>
          <a:prstGeom prst="roundRect">
            <a:avLst>
              <a:gd name="adj" fmla="val 408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152400" y="152400"/>
            <a:ext cx="8763000" cy="5715000"/>
          </a:xfrm>
          <a:prstGeom prst="roundRect">
            <a:avLst>
              <a:gd name="adj" fmla="val 22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0" y="237570"/>
            <a:ext cx="8476130" cy="487362"/>
          </a:xfrm>
        </p:spPr>
        <p:txBody>
          <a:bodyPr>
            <a:normAutofit/>
          </a:bodyPr>
          <a:lstStyle>
            <a:lvl1pPr algn="l">
              <a:defRPr sz="1400" b="1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641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152400" y="152400"/>
            <a:ext cx="8763000" cy="6553200"/>
          </a:xfrm>
          <a:prstGeom prst="roundRect">
            <a:avLst>
              <a:gd name="adj" fmla="val 408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2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4E5D1-BC9D-4B04-BC80-E31FE07BFB9B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A6AB-1EF1-4F69-9C04-DC65120F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8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Iyer</dc:creator>
  <cp:lastModifiedBy>Rajesh Iyer</cp:lastModifiedBy>
  <cp:revision>3</cp:revision>
  <dcterms:created xsi:type="dcterms:W3CDTF">2015-06-09T08:00:05Z</dcterms:created>
  <dcterms:modified xsi:type="dcterms:W3CDTF">2015-06-09T08:26:20Z</dcterms:modified>
</cp:coreProperties>
</file>