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32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52400" y="1295400"/>
            <a:ext cx="8839200" cy="4724400"/>
          </a:xfrm>
          <a:prstGeom prst="roundRect">
            <a:avLst>
              <a:gd name="adj" fmla="val 427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5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9144000" cy="629663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8382000" cy="5486400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5152" y="146571"/>
            <a:ext cx="8421214" cy="530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Rectangle 8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25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32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86" y="128815"/>
            <a:ext cx="8458200" cy="530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48639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473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629663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458200" cy="51816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1786" y="128815"/>
            <a:ext cx="8458200" cy="530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235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32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62000"/>
            <a:ext cx="4114800" cy="5486400"/>
          </a:xfrm>
        </p:spPr>
        <p:txBody>
          <a:bodyPr lIns="9144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1786" y="128815"/>
            <a:ext cx="8458200" cy="530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125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0"/>
            <a:ext cx="9144000" cy="629663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5152" y="146571"/>
            <a:ext cx="8421214" cy="530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4040188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12524"/>
            <a:ext cx="4040188" cy="46596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762000"/>
            <a:ext cx="4270375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1512524"/>
            <a:ext cx="4270375" cy="46596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96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0"/>
            <a:ext cx="9144000" cy="629663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152" y="146571"/>
            <a:ext cx="8421214" cy="530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44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ltGray">
          <a:xfrm>
            <a:off x="0" y="0"/>
            <a:ext cx="9144000" cy="629663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Rectangle 5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67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0"/>
            <a:ext cx="9144000" cy="629663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385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8444" y="76200"/>
            <a:ext cx="2779537" cy="6781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5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32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97025"/>
            <a:ext cx="8686800" cy="559070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56CB73-2187-4E5E-945E-C0098A178348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2D11D3-5A67-4D15-AF93-AC7B1EEFFD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25766" y="66673"/>
            <a:ext cx="8458200" cy="53035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 bwMode="invGray">
          <a:xfrm rot="5400000" flipH="1">
            <a:off x="4549140" y="1747496"/>
            <a:ext cx="45719" cy="9144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283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Automation Frameworks using Selenium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you need to know to master the art of developing robust automation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Building Automation Frameworks using Selenium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Automation Frameworks using Selenium </dc:title>
  <dc:creator>Rajesh Iyer</dc:creator>
  <cp:lastModifiedBy>Rajesh Iyer</cp:lastModifiedBy>
  <cp:revision>3</cp:revision>
  <dcterms:created xsi:type="dcterms:W3CDTF">2015-06-15T08:09:09Z</dcterms:created>
  <dcterms:modified xsi:type="dcterms:W3CDTF">2015-06-15T11:40:04Z</dcterms:modified>
</cp:coreProperties>
</file>