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726150" cy="10534650"/>
  <p:notesSz cx="6858000" cy="9144000"/>
  <p:defaultTextStyle>
    <a:defPPr>
      <a:defRPr lang="en-US"/>
    </a:defPPr>
    <a:lvl1pPr marL="0" algn="l" defTabSz="167130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1pPr>
    <a:lvl2pPr marL="835654" algn="l" defTabSz="167130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2pPr>
    <a:lvl3pPr marL="1671305" algn="l" defTabSz="167130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3pPr>
    <a:lvl4pPr marL="2506960" algn="l" defTabSz="167130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4pPr>
    <a:lvl5pPr marL="3342611" algn="l" defTabSz="167130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5pPr>
    <a:lvl6pPr marL="4178265" algn="l" defTabSz="167130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6pPr>
    <a:lvl7pPr marL="5013916" algn="l" defTabSz="167130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7pPr>
    <a:lvl8pPr marL="5849570" algn="l" defTabSz="167130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8pPr>
    <a:lvl9pPr marL="6685222" algn="l" defTabSz="167130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0" y="-558"/>
      </p:cViewPr>
      <p:guideLst>
        <p:guide orient="horz" pos="3318"/>
        <p:guide pos="58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4470" y="3272576"/>
            <a:ext cx="15917227" cy="22581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8923" y="5969636"/>
            <a:ext cx="13108307" cy="26921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35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71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0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342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78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013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84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6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E2BB-AEB3-43C3-9EC4-01E6A8643B4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615F-5FCC-4F56-91B8-3D30BEED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4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E2BB-AEB3-43C3-9EC4-01E6A8643B4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615F-5FCC-4F56-91B8-3D30BEED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9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576467" y="421875"/>
            <a:ext cx="4213385" cy="89885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6315" y="421875"/>
            <a:ext cx="12328049" cy="89885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E2BB-AEB3-43C3-9EC4-01E6A8643B4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615F-5FCC-4F56-91B8-3D30BEED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2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E2BB-AEB3-43C3-9EC4-01E6A8643B4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615F-5FCC-4F56-91B8-3D30BEED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3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241" y="6769491"/>
            <a:ext cx="15917227" cy="2092299"/>
          </a:xfrm>
        </p:spPr>
        <p:txBody>
          <a:bodyPr anchor="t"/>
          <a:lstStyle>
            <a:lvl1pPr algn="l">
              <a:defRPr sz="7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9241" y="4465037"/>
            <a:ext cx="15917227" cy="2304454"/>
          </a:xfrm>
        </p:spPr>
        <p:txBody>
          <a:bodyPr anchor="b"/>
          <a:lstStyle>
            <a:lvl1pPr marL="0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1pPr>
            <a:lvl2pPr marL="835654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671305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50696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4pPr>
            <a:lvl5pPr marL="3342611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5pPr>
            <a:lvl6pPr marL="417826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6pPr>
            <a:lvl7pPr marL="5013916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7pPr>
            <a:lvl8pPr marL="584957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8pPr>
            <a:lvl9pPr marL="6685222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E2BB-AEB3-43C3-9EC4-01E6A8643B4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615F-5FCC-4F56-91B8-3D30BEED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315" y="2458085"/>
            <a:ext cx="8270717" cy="6952383"/>
          </a:xfrm>
        </p:spPr>
        <p:txBody>
          <a:bodyPr/>
          <a:lstStyle>
            <a:lvl1pPr>
              <a:defRPr sz="5000"/>
            </a:lvl1pPr>
            <a:lvl2pPr>
              <a:defRPr sz="4500"/>
            </a:lvl2pPr>
            <a:lvl3pPr>
              <a:defRPr sz="37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19135" y="2458085"/>
            <a:ext cx="8270717" cy="6952383"/>
          </a:xfrm>
        </p:spPr>
        <p:txBody>
          <a:bodyPr/>
          <a:lstStyle>
            <a:lvl1pPr>
              <a:defRPr sz="5000"/>
            </a:lvl1pPr>
            <a:lvl2pPr>
              <a:defRPr sz="4500"/>
            </a:lvl2pPr>
            <a:lvl3pPr>
              <a:defRPr sz="37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E2BB-AEB3-43C3-9EC4-01E6A8643B4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615F-5FCC-4F56-91B8-3D30BEED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3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6307" y="2358103"/>
            <a:ext cx="8273968" cy="982746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35654" indent="0">
              <a:buNone/>
              <a:defRPr sz="3700" b="1"/>
            </a:lvl2pPr>
            <a:lvl3pPr marL="1671305" indent="0">
              <a:buNone/>
              <a:defRPr sz="3400" b="1"/>
            </a:lvl3pPr>
            <a:lvl4pPr marL="2506960" indent="0">
              <a:buNone/>
              <a:defRPr sz="2900" b="1"/>
            </a:lvl4pPr>
            <a:lvl5pPr marL="3342611" indent="0">
              <a:buNone/>
              <a:defRPr sz="2900" b="1"/>
            </a:lvl5pPr>
            <a:lvl6pPr marL="4178265" indent="0">
              <a:buNone/>
              <a:defRPr sz="2900" b="1"/>
            </a:lvl6pPr>
            <a:lvl7pPr marL="5013916" indent="0">
              <a:buNone/>
              <a:defRPr sz="2900" b="1"/>
            </a:lvl7pPr>
            <a:lvl8pPr marL="5849570" indent="0">
              <a:buNone/>
              <a:defRPr sz="2900" b="1"/>
            </a:lvl8pPr>
            <a:lvl9pPr marL="6685222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6307" y="3340851"/>
            <a:ext cx="8273968" cy="6069617"/>
          </a:xfrm>
        </p:spPr>
        <p:txBody>
          <a:bodyPr/>
          <a:lstStyle>
            <a:lvl1pPr>
              <a:defRPr sz="4500"/>
            </a:lvl1pPr>
            <a:lvl2pPr>
              <a:defRPr sz="37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12630" y="2358103"/>
            <a:ext cx="8277218" cy="982746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35654" indent="0">
              <a:buNone/>
              <a:defRPr sz="3700" b="1"/>
            </a:lvl2pPr>
            <a:lvl3pPr marL="1671305" indent="0">
              <a:buNone/>
              <a:defRPr sz="3400" b="1"/>
            </a:lvl3pPr>
            <a:lvl4pPr marL="2506960" indent="0">
              <a:buNone/>
              <a:defRPr sz="2900" b="1"/>
            </a:lvl4pPr>
            <a:lvl5pPr marL="3342611" indent="0">
              <a:buNone/>
              <a:defRPr sz="2900" b="1"/>
            </a:lvl5pPr>
            <a:lvl6pPr marL="4178265" indent="0">
              <a:buNone/>
              <a:defRPr sz="2900" b="1"/>
            </a:lvl6pPr>
            <a:lvl7pPr marL="5013916" indent="0">
              <a:buNone/>
              <a:defRPr sz="2900" b="1"/>
            </a:lvl7pPr>
            <a:lvl8pPr marL="5849570" indent="0">
              <a:buNone/>
              <a:defRPr sz="2900" b="1"/>
            </a:lvl8pPr>
            <a:lvl9pPr marL="6685222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512630" y="3340851"/>
            <a:ext cx="8277218" cy="6069617"/>
          </a:xfrm>
        </p:spPr>
        <p:txBody>
          <a:bodyPr/>
          <a:lstStyle>
            <a:lvl1pPr>
              <a:defRPr sz="4500"/>
            </a:lvl1pPr>
            <a:lvl2pPr>
              <a:defRPr sz="37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E2BB-AEB3-43C3-9EC4-01E6A8643B4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615F-5FCC-4F56-91B8-3D30BEED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1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E2BB-AEB3-43C3-9EC4-01E6A8643B4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615F-5FCC-4F56-91B8-3D30BEED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1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E2BB-AEB3-43C3-9EC4-01E6A8643B4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615F-5FCC-4F56-91B8-3D30BEED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7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308" y="419434"/>
            <a:ext cx="6160776" cy="1785039"/>
          </a:xfrm>
        </p:spPr>
        <p:txBody>
          <a:bodyPr anchor="b"/>
          <a:lstStyle>
            <a:lvl1pPr algn="l">
              <a:defRPr sz="3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1407" y="419441"/>
            <a:ext cx="10468438" cy="8991032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5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6308" y="2204473"/>
            <a:ext cx="6160776" cy="7205995"/>
          </a:xfrm>
        </p:spPr>
        <p:txBody>
          <a:bodyPr/>
          <a:lstStyle>
            <a:lvl1pPr marL="0" indent="0">
              <a:buNone/>
              <a:defRPr sz="2600"/>
            </a:lvl1pPr>
            <a:lvl2pPr marL="835654" indent="0">
              <a:buNone/>
              <a:defRPr sz="2100"/>
            </a:lvl2pPr>
            <a:lvl3pPr marL="1671305" indent="0">
              <a:buNone/>
              <a:defRPr sz="1800"/>
            </a:lvl3pPr>
            <a:lvl4pPr marL="2506960" indent="0">
              <a:buNone/>
              <a:defRPr sz="1600"/>
            </a:lvl4pPr>
            <a:lvl5pPr marL="3342611" indent="0">
              <a:buNone/>
              <a:defRPr sz="1600"/>
            </a:lvl5pPr>
            <a:lvl6pPr marL="4178265" indent="0">
              <a:buNone/>
              <a:defRPr sz="1600"/>
            </a:lvl6pPr>
            <a:lvl7pPr marL="5013916" indent="0">
              <a:buNone/>
              <a:defRPr sz="1600"/>
            </a:lvl7pPr>
            <a:lvl8pPr marL="5849570" indent="0">
              <a:buNone/>
              <a:defRPr sz="1600"/>
            </a:lvl8pPr>
            <a:lvl9pPr marL="6685222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E2BB-AEB3-43C3-9EC4-01E6A8643B4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615F-5FCC-4F56-91B8-3D30BEED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6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0457" y="7374257"/>
            <a:ext cx="11235690" cy="870572"/>
          </a:xfrm>
        </p:spPr>
        <p:txBody>
          <a:bodyPr anchor="b"/>
          <a:lstStyle>
            <a:lvl1pPr algn="l">
              <a:defRPr sz="3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70457" y="941293"/>
            <a:ext cx="11235690" cy="6320790"/>
          </a:xfrm>
        </p:spPr>
        <p:txBody>
          <a:bodyPr/>
          <a:lstStyle>
            <a:lvl1pPr marL="0" indent="0">
              <a:buNone/>
              <a:defRPr sz="5800"/>
            </a:lvl1pPr>
            <a:lvl2pPr marL="835654" indent="0">
              <a:buNone/>
              <a:defRPr sz="5000"/>
            </a:lvl2pPr>
            <a:lvl3pPr marL="1671305" indent="0">
              <a:buNone/>
              <a:defRPr sz="4500"/>
            </a:lvl3pPr>
            <a:lvl4pPr marL="2506960" indent="0">
              <a:buNone/>
              <a:defRPr sz="3700"/>
            </a:lvl4pPr>
            <a:lvl5pPr marL="3342611" indent="0">
              <a:buNone/>
              <a:defRPr sz="3700"/>
            </a:lvl5pPr>
            <a:lvl6pPr marL="4178265" indent="0">
              <a:buNone/>
              <a:defRPr sz="3700"/>
            </a:lvl6pPr>
            <a:lvl7pPr marL="5013916" indent="0">
              <a:buNone/>
              <a:defRPr sz="3700"/>
            </a:lvl7pPr>
            <a:lvl8pPr marL="5849570" indent="0">
              <a:buNone/>
              <a:defRPr sz="3700"/>
            </a:lvl8pPr>
            <a:lvl9pPr marL="6685222" indent="0">
              <a:buNone/>
              <a:defRPr sz="3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70457" y="8244828"/>
            <a:ext cx="11235690" cy="1236358"/>
          </a:xfrm>
        </p:spPr>
        <p:txBody>
          <a:bodyPr/>
          <a:lstStyle>
            <a:lvl1pPr marL="0" indent="0">
              <a:buNone/>
              <a:defRPr sz="2600"/>
            </a:lvl1pPr>
            <a:lvl2pPr marL="835654" indent="0">
              <a:buNone/>
              <a:defRPr sz="2100"/>
            </a:lvl2pPr>
            <a:lvl3pPr marL="1671305" indent="0">
              <a:buNone/>
              <a:defRPr sz="1800"/>
            </a:lvl3pPr>
            <a:lvl4pPr marL="2506960" indent="0">
              <a:buNone/>
              <a:defRPr sz="1600"/>
            </a:lvl4pPr>
            <a:lvl5pPr marL="3342611" indent="0">
              <a:buNone/>
              <a:defRPr sz="1600"/>
            </a:lvl5pPr>
            <a:lvl6pPr marL="4178265" indent="0">
              <a:buNone/>
              <a:defRPr sz="1600"/>
            </a:lvl6pPr>
            <a:lvl7pPr marL="5013916" indent="0">
              <a:buNone/>
              <a:defRPr sz="1600"/>
            </a:lvl7pPr>
            <a:lvl8pPr marL="5849570" indent="0">
              <a:buNone/>
              <a:defRPr sz="1600"/>
            </a:lvl8pPr>
            <a:lvl9pPr marL="6685222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E2BB-AEB3-43C3-9EC4-01E6A8643B4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615F-5FCC-4F56-91B8-3D30BEED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5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6315" y="421880"/>
            <a:ext cx="16853537" cy="1755775"/>
          </a:xfrm>
          <a:prstGeom prst="rect">
            <a:avLst/>
          </a:prstGeom>
        </p:spPr>
        <p:txBody>
          <a:bodyPr vert="horz" lIns="167133" tIns="83564" rIns="167133" bIns="8356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6315" y="2458085"/>
            <a:ext cx="16853537" cy="6952383"/>
          </a:xfrm>
          <a:prstGeom prst="rect">
            <a:avLst/>
          </a:prstGeom>
        </p:spPr>
        <p:txBody>
          <a:bodyPr vert="horz" lIns="167133" tIns="83564" rIns="167133" bIns="8356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6312" y="9764063"/>
            <a:ext cx="4369434" cy="560873"/>
          </a:xfrm>
          <a:prstGeom prst="rect">
            <a:avLst/>
          </a:prstGeom>
        </p:spPr>
        <p:txBody>
          <a:bodyPr vert="horz" lIns="167133" tIns="83564" rIns="167133" bIns="83564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DE2BB-AEB3-43C3-9EC4-01E6A8643B4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98109" y="9764063"/>
            <a:ext cx="5929949" cy="560873"/>
          </a:xfrm>
          <a:prstGeom prst="rect">
            <a:avLst/>
          </a:prstGeom>
        </p:spPr>
        <p:txBody>
          <a:bodyPr vert="horz" lIns="167133" tIns="83564" rIns="167133" bIns="83564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0414" y="9764063"/>
            <a:ext cx="4369434" cy="560873"/>
          </a:xfrm>
          <a:prstGeom prst="rect">
            <a:avLst/>
          </a:prstGeom>
        </p:spPr>
        <p:txBody>
          <a:bodyPr vert="horz" lIns="167133" tIns="83564" rIns="167133" bIns="83564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B615F-5FCC-4F56-91B8-3D30BEED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3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71305" rtl="0" eaLnBrk="1" latinLnBrk="0" hangingPunct="1">
        <a:spcBef>
          <a:spcPct val="0"/>
        </a:spcBef>
        <a:buNone/>
        <a:defRPr sz="8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6739" indent="-626739" algn="l" defTabSz="1671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357935" indent="-522280" algn="l" defTabSz="1671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89130" indent="-417824" algn="l" defTabSz="1671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2924784" indent="-417824" algn="l" defTabSz="1671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760438" indent="-417824" algn="l" defTabSz="1671305" rtl="0" eaLnBrk="1" latinLnBrk="0" hangingPunct="1">
        <a:spcBef>
          <a:spcPct val="20000"/>
        </a:spcBef>
        <a:buFont typeface="Arial" panose="020B0604020202020204" pitchFamily="34" charset="0"/>
        <a:buChar char="»"/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596089" indent="-417824" algn="l" defTabSz="1671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431743" indent="-417824" algn="l" defTabSz="1671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267395" indent="-417824" algn="l" defTabSz="1671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103049" indent="-417824" algn="l" defTabSz="1671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7130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35654" algn="l" defTabSz="167130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671305" algn="l" defTabSz="167130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506960" algn="l" defTabSz="167130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342611" algn="l" defTabSz="167130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178265" algn="l" defTabSz="167130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13916" algn="l" defTabSz="167130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49570" algn="l" defTabSz="167130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85222" algn="l" defTabSz="167130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23876" y="695326"/>
            <a:ext cx="7996612" cy="8001000"/>
            <a:chOff x="6391275" y="1497280"/>
            <a:chExt cx="5559551" cy="5562601"/>
          </a:xfrm>
        </p:grpSpPr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6391401" y="1559660"/>
              <a:ext cx="128325" cy="264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3510" tIns="31754" rIns="63510" bIns="31754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391275" y="1497280"/>
              <a:ext cx="5559551" cy="5562601"/>
            </a:xfrm>
            <a:prstGeom prst="roundRect">
              <a:avLst>
                <a:gd name="adj" fmla="val 8249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07" tIns="45702" rIns="91407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Right Arrow Callout 6"/>
            <p:cNvSpPr>
              <a:spLocks noChangeArrowheads="1"/>
            </p:cNvSpPr>
            <p:nvPr/>
          </p:nvSpPr>
          <p:spPr bwMode="auto">
            <a:xfrm>
              <a:off x="6659683" y="3475206"/>
              <a:ext cx="2082799" cy="1593851"/>
            </a:xfrm>
            <a:prstGeom prst="rightArrowCallout">
              <a:avLst>
                <a:gd name="adj1" fmla="val 25000"/>
                <a:gd name="adj2" fmla="val 25000"/>
                <a:gd name="adj3" fmla="val 24998"/>
                <a:gd name="adj4" fmla="val 60935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07" tIns="45702" rIns="91407" bIns="45702" numCol="1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ight Arrow Callout 7"/>
            <p:cNvSpPr>
              <a:spLocks noChangeArrowheads="1"/>
            </p:cNvSpPr>
            <p:nvPr/>
          </p:nvSpPr>
          <p:spPr bwMode="auto">
            <a:xfrm rot="10800000">
              <a:off x="9993315" y="3548330"/>
              <a:ext cx="1770062" cy="1355725"/>
            </a:xfrm>
            <a:prstGeom prst="rightArrowCallout">
              <a:avLst>
                <a:gd name="adj1" fmla="val 25000"/>
                <a:gd name="adj2" fmla="val 25000"/>
                <a:gd name="adj3" fmla="val 24976"/>
                <a:gd name="adj4" fmla="val 60750"/>
              </a:avLst>
            </a:prstGeom>
            <a:solidFill>
              <a:schemeClr val="bg1">
                <a:lumMod val="85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10800000" vert="horz" wrap="square" lIns="91407" tIns="45702" rIns="91407" bIns="45702" numCol="1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ight Arrow Callout 8"/>
            <p:cNvSpPr>
              <a:spLocks noChangeArrowheads="1"/>
            </p:cNvSpPr>
            <p:nvPr/>
          </p:nvSpPr>
          <p:spPr bwMode="auto">
            <a:xfrm rot="5400000">
              <a:off x="8441465" y="1868755"/>
              <a:ext cx="1831975" cy="1562100"/>
            </a:xfrm>
            <a:prstGeom prst="rightArrowCallout">
              <a:avLst>
                <a:gd name="adj1" fmla="val 25000"/>
                <a:gd name="adj2" fmla="val 27398"/>
                <a:gd name="adj3" fmla="val 24997"/>
                <a:gd name="adj4" fmla="val 61106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10800000" vert="eaVert" wrap="square" lIns="91407" tIns="45702" rIns="91407" bIns="45702" numCol="1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ight Arrow Callout 9"/>
            <p:cNvSpPr>
              <a:spLocks noChangeArrowheads="1"/>
            </p:cNvSpPr>
            <p:nvPr/>
          </p:nvSpPr>
          <p:spPr bwMode="auto">
            <a:xfrm rot="-5400000">
              <a:off x="8346509" y="4946819"/>
              <a:ext cx="1965325" cy="1676400"/>
            </a:xfrm>
            <a:prstGeom prst="rightArrowCallout">
              <a:avLst>
                <a:gd name="adj1" fmla="val 25000"/>
                <a:gd name="adj2" fmla="val 25000"/>
                <a:gd name="adj3" fmla="val 24988"/>
                <a:gd name="adj4" fmla="val 59116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eaVert" wrap="square" lIns="91407" tIns="45702" rIns="91407" bIns="45702" numCol="1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50" name="Picture 10" descr="Selenium Grid 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6985" y="3503880"/>
              <a:ext cx="1427163" cy="135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1" name="Group 50"/>
            <p:cNvGrpSpPr/>
            <p:nvPr/>
          </p:nvGrpSpPr>
          <p:grpSpPr>
            <a:xfrm>
              <a:off x="6549026" y="2365692"/>
              <a:ext cx="912495" cy="847725"/>
              <a:chOff x="104941" y="707493"/>
              <a:chExt cx="1295400" cy="127064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2" name="32-Point Star 51"/>
              <p:cNvSpPr/>
              <p:nvPr/>
            </p:nvSpPr>
            <p:spPr>
              <a:xfrm>
                <a:off x="104941" y="707493"/>
                <a:ext cx="1295400" cy="1270645"/>
              </a:xfrm>
              <a:prstGeom prst="star32">
                <a:avLst>
                  <a:gd name="adj" fmla="val 38999"/>
                </a:avLst>
              </a:prstGeom>
              <a:grpFill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>
                    <a:ea typeface="Times New Roman"/>
                    <a:cs typeface="Times New Roman"/>
                  </a:rPr>
                  <a:t> </a:t>
                </a:r>
                <a:endParaRPr lang="en-US" sz="1200">
                  <a:ea typeface="Calibri"/>
                  <a:cs typeface="Times New Roman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33785" y="933485"/>
                <a:ext cx="837713" cy="837715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>
                    <a:ea typeface="Times New Roman"/>
                    <a:cs typeface="Times New Roman"/>
                  </a:rPr>
                  <a:t> </a:t>
                </a:r>
                <a:endParaRPr lang="en-US" sz="1200">
                  <a:ea typeface="Calibri"/>
                  <a:cs typeface="Times New Roman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62141" y="1152315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>
                    <a:ea typeface="Times New Roman"/>
                    <a:cs typeface="Times New Roman"/>
                  </a:rPr>
                  <a:t> </a:t>
                </a:r>
                <a:endParaRPr lang="en-US" sz="1200">
                  <a:ea typeface="Calibri"/>
                  <a:cs typeface="Times New Roman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7516576" y="2461070"/>
              <a:ext cx="912495" cy="847725"/>
              <a:chOff x="665206" y="648960"/>
              <a:chExt cx="1295400" cy="127064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6" name="32-Point Star 55"/>
              <p:cNvSpPr/>
              <p:nvPr/>
            </p:nvSpPr>
            <p:spPr>
              <a:xfrm>
                <a:off x="665206" y="648960"/>
                <a:ext cx="1295400" cy="1270645"/>
              </a:xfrm>
              <a:prstGeom prst="star32">
                <a:avLst>
                  <a:gd name="adj" fmla="val 38999"/>
                </a:avLst>
              </a:prstGeom>
              <a:grpFill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>
                    <a:ea typeface="Times New Roman"/>
                    <a:cs typeface="Times New Roman"/>
                  </a:rPr>
                  <a:t> </a:t>
                </a:r>
                <a:endParaRPr lang="en-US" sz="1200">
                  <a:ea typeface="Calibri"/>
                  <a:cs typeface="Times New Roman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894050" y="874952"/>
                <a:ext cx="837713" cy="837715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>
                    <a:ea typeface="Times New Roman"/>
                    <a:cs typeface="Times New Roman"/>
                  </a:rPr>
                  <a:t> </a:t>
                </a:r>
                <a:endParaRPr lang="en-US" sz="1200">
                  <a:ea typeface="Calibri"/>
                  <a:cs typeface="Times New Roman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122406" y="1093782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 dirty="0">
                    <a:ea typeface="Times New Roman"/>
                    <a:cs typeface="Times New Roman"/>
                  </a:rPr>
                  <a:t> </a:t>
                </a:r>
                <a:endParaRPr lang="en-US" sz="1200" dirty="0">
                  <a:ea typeface="Calibri"/>
                  <a:cs typeface="Times New Roman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7117544" y="1670104"/>
              <a:ext cx="912495" cy="847725"/>
              <a:chOff x="342656" y="217757"/>
              <a:chExt cx="1295400" cy="127064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60" name="32-Point Star 59"/>
              <p:cNvSpPr/>
              <p:nvPr/>
            </p:nvSpPr>
            <p:spPr>
              <a:xfrm>
                <a:off x="342656" y="217757"/>
                <a:ext cx="1295400" cy="1270645"/>
              </a:xfrm>
              <a:prstGeom prst="star32">
                <a:avLst>
                  <a:gd name="adj" fmla="val 38999"/>
                </a:avLst>
              </a:prstGeom>
              <a:grpFill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>
                    <a:ea typeface="Times New Roman"/>
                    <a:cs typeface="Times New Roman"/>
                  </a:rPr>
                  <a:t> </a:t>
                </a:r>
                <a:endParaRPr lang="en-US" sz="1200">
                  <a:ea typeface="Calibri"/>
                  <a:cs typeface="Times New Roman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71500" y="443749"/>
                <a:ext cx="837713" cy="837715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>
                    <a:ea typeface="Times New Roman"/>
                    <a:cs typeface="Times New Roman"/>
                  </a:rPr>
                  <a:t> </a:t>
                </a:r>
                <a:endParaRPr lang="en-US" sz="1200">
                  <a:ea typeface="Calibri"/>
                  <a:cs typeface="Times New Roman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799856" y="662579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>
                    <a:ea typeface="Times New Roman"/>
                    <a:cs typeface="Times New Roman"/>
                  </a:rPr>
                  <a:t> </a:t>
                </a:r>
                <a:endParaRPr lang="en-US" sz="1200">
                  <a:ea typeface="Calibri"/>
                  <a:cs typeface="Times New Roman"/>
                </a:endParaRPr>
              </a:p>
            </p:txBody>
          </p:sp>
        </p:grpSp>
        <p:sp>
          <p:nvSpPr>
            <p:cNvPr id="63" name="Flowchart: Connector 14"/>
            <p:cNvSpPr>
              <a:spLocks noChangeArrowheads="1"/>
            </p:cNvSpPr>
            <p:nvPr/>
          </p:nvSpPr>
          <p:spPr bwMode="auto">
            <a:xfrm>
              <a:off x="7857147" y="2840305"/>
              <a:ext cx="2925763" cy="2771775"/>
            </a:xfrm>
            <a:prstGeom prst="flowChartConnector">
              <a:avLst/>
            </a:prstGeom>
            <a:solidFill>
              <a:schemeClr val="bg1">
                <a:lumMod val="85000"/>
                <a:alpha val="41000"/>
              </a:schemeClr>
            </a:solidFill>
            <a:ln w="76200">
              <a:solidFill>
                <a:schemeClr val="tx1"/>
              </a:solidFill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07" tIns="45702" rIns="91407" bIns="45702" numCol="1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Flowchart: Process 15"/>
            <p:cNvSpPr>
              <a:spLocks noChangeArrowheads="1"/>
            </p:cNvSpPr>
            <p:nvPr/>
          </p:nvSpPr>
          <p:spPr bwMode="auto">
            <a:xfrm rot="2212218">
              <a:off x="10177373" y="5542851"/>
              <a:ext cx="1736874" cy="376382"/>
            </a:xfrm>
            <a:prstGeom prst="flowChartProcess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07" tIns="45702" rIns="91407" bIns="45702" numCol="1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829675" y="551974"/>
            <a:ext cx="9448800" cy="821763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r"/>
            <a:r>
              <a:rPr lang="en-US" sz="8800" b="1" spc="600" dirty="0" smtClean="0">
                <a:ln w="50800"/>
                <a:solidFill>
                  <a:schemeClr val="bg1">
                    <a:shade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Test Automation Framework using Selenium and Java</a:t>
            </a:r>
            <a:endParaRPr lang="en-US" sz="8800" b="1" spc="600" dirty="0">
              <a:ln w="50800"/>
              <a:solidFill>
                <a:schemeClr val="bg1">
                  <a:shade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23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Iyer</dc:creator>
  <cp:lastModifiedBy>Rajesh Iyer</cp:lastModifiedBy>
  <cp:revision>5</cp:revision>
  <dcterms:created xsi:type="dcterms:W3CDTF">2015-06-15T08:41:24Z</dcterms:created>
  <dcterms:modified xsi:type="dcterms:W3CDTF">2015-06-15T09:14:20Z</dcterms:modified>
</cp:coreProperties>
</file>