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0" r:id="rId12"/>
    <p:sldId id="265" r:id="rId13"/>
    <p:sldId id="271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28ABC14-47F6-4A96-9C32-EE9BFACCBAB4}">
          <p14:sldIdLst>
            <p14:sldId id="256"/>
            <p14:sldId id="257"/>
            <p14:sldId id="258"/>
            <p14:sldId id="259"/>
          </p14:sldIdLst>
        </p14:section>
        <p14:section name="Untitled Section" id="{F101874C-644A-44CA-8E6A-1AD3A0F89F01}">
          <p14:sldIdLst>
            <p14:sldId id="260"/>
            <p14:sldId id="261"/>
            <p14:sldId id="262"/>
            <p14:sldId id="264"/>
            <p14:sldId id="269"/>
            <p14:sldId id="263"/>
            <p14:sldId id="270"/>
            <p14:sldId id="265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16" autoAdjust="0"/>
  </p:normalViewPr>
  <p:slideViewPr>
    <p:cSldViewPr>
      <p:cViewPr varScale="1">
        <p:scale>
          <a:sx n="62" d="100"/>
          <a:sy n="62" d="100"/>
        </p:scale>
        <p:origin x="804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esh j" userId="2d349d13bb9efb46" providerId="LiveId" clId="{4743AD7C-63E7-4ABB-9099-17294FAFCB81}"/>
    <pc:docChg chg="modSld">
      <pc:chgData name="rajesh j" userId="2d349d13bb9efb46" providerId="LiveId" clId="{4743AD7C-63E7-4ABB-9099-17294FAFCB81}" dt="2025-08-30T05:32:27.696" v="161"/>
      <pc:docMkLst>
        <pc:docMk/>
      </pc:docMkLst>
      <pc:sldChg chg="modSp mod">
        <pc:chgData name="rajesh j" userId="2d349d13bb9efb46" providerId="LiveId" clId="{4743AD7C-63E7-4ABB-9099-17294FAFCB81}" dt="2025-08-30T05:31:16.589" v="159" actId="20577"/>
        <pc:sldMkLst>
          <pc:docMk/>
          <pc:sldMk cId="0" sldId="256"/>
        </pc:sldMkLst>
        <pc:spChg chg="mod">
          <ac:chgData name="rajesh j" userId="2d349d13bb9efb46" providerId="LiveId" clId="{4743AD7C-63E7-4ABB-9099-17294FAFCB81}" dt="2025-08-30T05:31:00.740" v="155" actId="1076"/>
          <ac:spMkLst>
            <pc:docMk/>
            <pc:sldMk cId="0" sldId="256"/>
            <ac:spMk id="5" creationId="{00000000-0000-0000-0000-000000000000}"/>
          </ac:spMkLst>
        </pc:spChg>
        <pc:spChg chg="mod">
          <ac:chgData name="rajesh j" userId="2d349d13bb9efb46" providerId="LiveId" clId="{4743AD7C-63E7-4ABB-9099-17294FAFCB81}" dt="2025-08-30T05:30:46.372" v="152" actId="1076"/>
          <ac:spMkLst>
            <pc:docMk/>
            <pc:sldMk cId="0" sldId="256"/>
            <ac:spMk id="6" creationId="{00000000-0000-0000-0000-000000000000}"/>
          </ac:spMkLst>
        </pc:spChg>
        <pc:spChg chg="mod">
          <ac:chgData name="rajesh j" userId="2d349d13bb9efb46" providerId="LiveId" clId="{4743AD7C-63E7-4ABB-9099-17294FAFCB81}" dt="2025-08-30T05:31:11.492" v="157" actId="1076"/>
          <ac:spMkLst>
            <pc:docMk/>
            <pc:sldMk cId="0" sldId="256"/>
            <ac:spMk id="7" creationId="{00000000-0000-0000-0000-000000000000}"/>
          </ac:spMkLst>
        </pc:spChg>
        <pc:spChg chg="mod">
          <ac:chgData name="rajesh j" userId="2d349d13bb9efb46" providerId="LiveId" clId="{4743AD7C-63E7-4ABB-9099-17294FAFCB81}" dt="2025-08-30T05:31:16.589" v="159" actId="20577"/>
          <ac:spMkLst>
            <pc:docMk/>
            <pc:sldMk cId="0" sldId="256"/>
            <ac:spMk id="14" creationId="{D55ADE35-C35B-07C1-F5AA-C33B3DDB802E}"/>
          </ac:spMkLst>
        </pc:spChg>
        <pc:grpChg chg="mod">
          <ac:chgData name="rajesh j" userId="2d349d13bb9efb46" providerId="LiveId" clId="{4743AD7C-63E7-4ABB-9099-17294FAFCB81}" dt="2025-08-30T05:31:07.283" v="156" actId="1076"/>
          <ac:grpSpMkLst>
            <pc:docMk/>
            <pc:sldMk cId="0" sldId="256"/>
            <ac:grpSpMk id="2" creationId="{00000000-0000-0000-0000-000000000000}"/>
          </ac:grpSpMkLst>
        </pc:grpChg>
      </pc:sldChg>
      <pc:sldChg chg="modSp mod">
        <pc:chgData name="rajesh j" userId="2d349d13bb9efb46" providerId="LiveId" clId="{4743AD7C-63E7-4ABB-9099-17294FAFCB81}" dt="2025-08-29T15:04:18.746" v="0" actId="1076"/>
        <pc:sldMkLst>
          <pc:docMk/>
          <pc:sldMk cId="0" sldId="263"/>
        </pc:sldMkLst>
        <pc:picChg chg="mod">
          <ac:chgData name="rajesh j" userId="2d349d13bb9efb46" providerId="LiveId" clId="{4743AD7C-63E7-4ABB-9099-17294FAFCB81}" dt="2025-08-29T15:04:18.746" v="0" actId="1076"/>
          <ac:picMkLst>
            <pc:docMk/>
            <pc:sldMk cId="0" sldId="263"/>
            <ac:picMk id="12" creationId="{C329E7BE-9BD3-8E6B-F58E-45AA217A2546}"/>
          </ac:picMkLst>
        </pc:picChg>
      </pc:sldChg>
      <pc:sldChg chg="modSp mod">
        <pc:chgData name="rajesh j" userId="2d349d13bb9efb46" providerId="LiveId" clId="{4743AD7C-63E7-4ABB-9099-17294FAFCB81}" dt="2025-08-30T05:32:27.696" v="161"/>
        <pc:sldMkLst>
          <pc:docMk/>
          <pc:sldMk cId="454745591" sldId="271"/>
        </pc:sldMkLst>
        <pc:spChg chg="mod">
          <ac:chgData name="rajesh j" userId="2d349d13bb9efb46" providerId="LiveId" clId="{4743AD7C-63E7-4ABB-9099-17294FAFCB81}" dt="2025-08-30T05:32:27.696" v="161"/>
          <ac:spMkLst>
            <pc:docMk/>
            <pc:sldMk cId="454745591" sldId="271"/>
            <ac:spMk id="4" creationId="{E3151CDF-42A8-1861-A42A-1FFDCBA63BB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701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24800" y="9144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0210800" y="524486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01201" y="1176337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380696" y="1294684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642028" y="2628900"/>
            <a:ext cx="8610600" cy="390183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STUDENT NAME: RAJESH   J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REGISTER NO AND NMID: 222407875&amp;265EB9952B676CCA47D47F33E45BF9AB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DEPARTMENT: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Bsc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. computer science &amp; data science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COLLEGE: Tagore college of arts &amp; science/Madras university 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058400" y="219277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457200"/>
            <a:ext cx="8480425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000" spc="15" dirty="0"/>
              <a:t>RESULTS AND SCREENSHOTS</a:t>
            </a:r>
            <a:endParaRPr sz="40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DAFF98-CA6B-CD0C-3272-EC5BD3B157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39571"/>
            <a:ext cx="5014299" cy="2819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29E7BE-9BD3-8E6B-F58E-45AA217A254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234901"/>
            <a:ext cx="5014299" cy="2819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94E3617-13E0-17F9-F939-172713DD4EF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461" y="4213399"/>
            <a:ext cx="4572000" cy="256070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98312-C3DA-5978-808D-79F7E7882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33400"/>
            <a:ext cx="10681335" cy="615553"/>
          </a:xfrm>
        </p:spPr>
        <p:txBody>
          <a:bodyPr/>
          <a:lstStyle/>
          <a:p>
            <a:r>
              <a:rPr lang="en-IN" sz="4000" spc="15" dirty="0"/>
              <a:t>RESULTS AND SCREENSHOTS</a:t>
            </a:r>
            <a:endParaRPr lang="en-IN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9850D4-B76D-7500-4CF4-52684D3C09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148953"/>
            <a:ext cx="4953000" cy="26274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B29C99-F3C9-C137-EE06-65AC87AF32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148953"/>
            <a:ext cx="5039527" cy="26274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065074-6AB7-08C0-E65D-E42593048C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501" y="3962400"/>
            <a:ext cx="5039527" cy="262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918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2400" y="151274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72678" y="824492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B0D1B6-0D85-20BF-91EB-BC1016F8F676}"/>
              </a:ext>
            </a:extLst>
          </p:cNvPr>
          <p:cNvSpPr txBox="1"/>
          <p:nvPr/>
        </p:nvSpPr>
        <p:spPr>
          <a:xfrm>
            <a:off x="593226" y="1674674"/>
            <a:ext cx="7179173" cy="3359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/>
              <a:t>Portfolio website highlights my identity as a web developer.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/>
              <a:t>Combines technical skill + luxury design.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/>
              <a:t>Acts as an interactive resume &amp; creative showcase.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/>
              <a:t>Future plans: Add more projects, blogs, and advanced animations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CDE95-ECD6-FF86-3F5F-BE3F7564D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GITHUB LINK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151CDF-42A8-1861-A42A-1FFDCBA63BBB}"/>
              </a:ext>
            </a:extLst>
          </p:cNvPr>
          <p:cNvSpPr txBox="1"/>
          <p:nvPr/>
        </p:nvSpPr>
        <p:spPr>
          <a:xfrm>
            <a:off x="914400" y="1371600"/>
            <a:ext cx="8153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u="sng" dirty="0"/>
              <a:t>https://github.com/rajeshj1983/RAJESH.git</a:t>
            </a:r>
          </a:p>
        </p:txBody>
      </p:sp>
    </p:spTree>
    <p:extLst>
      <p:ext uri="{BB962C8B-B14F-4D97-AF65-F5344CB8AC3E}">
        <p14:creationId xmlns:p14="http://schemas.microsoft.com/office/powerpoint/2010/main" val="454745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903368" y="12192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40826" y="786872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02759E-918C-19AD-930E-5B9769AAD189}"/>
              </a:ext>
            </a:extLst>
          </p:cNvPr>
          <p:cNvSpPr txBox="1"/>
          <p:nvPr/>
        </p:nvSpPr>
        <p:spPr>
          <a:xfrm>
            <a:off x="386798" y="1906541"/>
            <a:ext cx="79274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Rajesh J — Creative Portfolio</a:t>
            </a:r>
            <a:br>
              <a:rPr lang="en-GB" sz="2400" b="1" dirty="0"/>
            </a:br>
            <a:r>
              <a:rPr lang="en-GB" sz="2400" b="1" i="1" dirty="0"/>
              <a:t>Web Developer · Passionate about Modern Web Design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44857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 rot="18525658">
            <a:off x="9580345" y="2523533"/>
            <a:ext cx="2590800" cy="306598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915400" y="89951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4213" y="692667"/>
            <a:ext cx="10681335" cy="7581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EC07961-A644-64C2-97AB-9A8209B24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0816" y="1730914"/>
            <a:ext cx="10972800" cy="3820726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/>
              <a:t>Students and professionals often rely only on resumes, which are static and text-heavy.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/>
              <a:t>Resumes don’t show creativity, coding ability, or design sense.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/>
              <a:t>A digital portfolio website provides: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/>
              <a:t>A professional personal brand.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/>
              <a:t>A space to highlight skills, achievements, and projects.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/>
              <a:t>An engaging, interactive experience for viewers.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024777" y="2757487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694185" y="100679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530077"/>
            <a:ext cx="10681335" cy="7581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B2C7EEE-5810-3D15-63DE-A7C1FD9FA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1476484"/>
            <a:ext cx="9296400" cy="4374724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/>
              <a:t>Developed a personal portfolio website in Opulence Era style.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/>
              <a:t>Purpose: To create a professional online identity.</a:t>
            </a:r>
          </a:p>
          <a:p>
            <a:pPr>
              <a:lnSpc>
                <a:spcPct val="150000"/>
              </a:lnSpc>
            </a:pPr>
            <a:r>
              <a:rPr lang="en-IN" sz="2400" b="1" dirty="0"/>
              <a:t>Features: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/>
              <a:t>Hero section with name &amp; tagline.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/>
              <a:t>About Me section with short bio.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/>
              <a:t>Skills grid showcasing programming &amp; creative tools.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/>
              <a:t>Contact section with elegant design.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/>
              <a:t>Responsive and user-friendly across devices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3329" y="899160"/>
            <a:ext cx="10681335" cy="7581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3384E00-ADF2-0757-F547-B1D03003CD25}"/>
              </a:ext>
            </a:extLst>
          </p:cNvPr>
          <p:cNvSpPr txBox="1"/>
          <p:nvPr/>
        </p:nvSpPr>
        <p:spPr>
          <a:xfrm>
            <a:off x="448158" y="1727129"/>
            <a:ext cx="6102848" cy="4467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/>
              <a:t>Recruiters &amp; Employers → evaluating candidates.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/>
              <a:t>Collaborators → developers &amp; designers seeking partnerships.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/>
              <a:t>Academic evaluators → assessing project &amp; presentation skills.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/>
              <a:t>General audience → exploring my creative work.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029" y="2294246"/>
            <a:ext cx="2362200" cy="2971801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0331671" y="51331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86791" y="164880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41183" y="5617826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17514" y="1043788"/>
            <a:ext cx="1068133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BB2E433-0EB4-3494-743C-60242FF23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5574" y="2146783"/>
            <a:ext cx="10853255" cy="3266728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/>
              <a:t>Frontend: HTML5, CSS3, JavaScript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/>
              <a:t>Styling: Tailwind CSS + custom theme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/>
              <a:t>Typography: Playfair Display, Great Vibes, Inter </a:t>
            </a:r>
          </a:p>
          <a:p>
            <a:pPr>
              <a:lnSpc>
                <a:spcPct val="150000"/>
              </a:lnSpc>
            </a:pPr>
            <a:r>
              <a:rPr lang="en-IN" sz="2400" b="1" dirty="0"/>
              <a:t>     (luxury aesthetic)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/>
              <a:t>Creative Tools: DaVinci Resolve (media editing)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/>
              <a:t>Hosting: GitHub Pages (or any static hosting)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8800" y="753741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A0A46E-927B-7D69-EB35-4C91335BEA38}"/>
              </a:ext>
            </a:extLst>
          </p:cNvPr>
          <p:cNvSpPr txBox="1"/>
          <p:nvPr/>
        </p:nvSpPr>
        <p:spPr>
          <a:xfrm>
            <a:off x="1761911" y="1466428"/>
            <a:ext cx="610284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Header &amp; Hero: Branding, tagline, and CTA button (</a:t>
            </a:r>
            <a:r>
              <a:rPr lang="en-GB" sz="2400" b="1" i="1" dirty="0"/>
              <a:t>Work With Me</a:t>
            </a:r>
            <a:r>
              <a:rPr lang="en-GB" sz="2400" b="1" dirty="0"/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About Me: Personal introduction and creative philosophy.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Skills Section: Grid layout of programming &amp; multimedia skills.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Projects Section (expandable): Placeholder for future works.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Contact Section: Stylish design with phone/email for easy reach.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Footer: Minimal © Rajesh — Crafted with care.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37210"/>
            <a:ext cx="10681335" cy="677108"/>
          </a:xfrm>
        </p:spPr>
        <p:txBody>
          <a:bodyPr/>
          <a:lstStyle/>
          <a:p>
            <a:r>
              <a:rPr lang="en-IN" sz="4000" dirty="0"/>
              <a:t>FEATURES</a:t>
            </a:r>
            <a:r>
              <a:rPr lang="en-IN" sz="4400" dirty="0"/>
              <a:t>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333093-801F-A2E3-76BA-410D3DEF5C73}"/>
              </a:ext>
            </a:extLst>
          </p:cNvPr>
          <p:cNvSpPr txBox="1"/>
          <p:nvPr/>
        </p:nvSpPr>
        <p:spPr>
          <a:xfrm>
            <a:off x="1676400" y="1295400"/>
            <a:ext cx="6102848" cy="4467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/>
              <a:t>Smooth scrolling &amp; sticky navigation.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/>
              <a:t>Fully responsive design (desktop, tablet, mobile).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/>
              <a:t>Elegant typography + warm earthy </a:t>
            </a:r>
            <a:r>
              <a:rPr lang="en-IN" sz="2400" b="1" dirty="0" err="1"/>
              <a:t>color</a:t>
            </a:r>
            <a:r>
              <a:rPr lang="en-IN" sz="2400" b="1" dirty="0"/>
              <a:t> palette.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/>
              <a:t>Interactive elements (buttons, project cards).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/>
              <a:t>Call-to-action for collaboration.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457</TotalTime>
  <Words>464</Words>
  <Application>Microsoft Office PowerPoint</Application>
  <PresentationFormat>Widescreen</PresentationFormat>
  <Paragraphs>82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RESULTS AND SCREENSHOTS</vt:lpstr>
      <vt:lpstr>CONCLUSION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rajesh j</cp:lastModifiedBy>
  <cp:revision>24</cp:revision>
  <dcterms:created xsi:type="dcterms:W3CDTF">2024-03-29T15:07:22Z</dcterms:created>
  <dcterms:modified xsi:type="dcterms:W3CDTF">2025-08-30T05:32:50Z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