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AFC6-6575-8D73-DC7C-05325FCEC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48578-76C1-BA94-315D-58DA5AEF3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AC3D2-E132-9A02-DEDB-9A25C899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78F0-1B36-493A-A892-24BFD93C2F8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E169-98C1-D4F6-F004-5403FAC0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7B355-B939-FA34-2025-56E320E8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B537-DC74-4643-B145-EBAB6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41BE-34A9-96AE-8C70-646BB2C0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91E7F-4353-4740-DC33-AB3ED562B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207E-5E25-8ACE-EF6C-80CC7B1F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78F0-1B36-493A-A892-24BFD93C2F8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4A1AF-C7EF-27CB-A31B-F8DB0DB7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622D0-47F7-D968-04BE-8CA08E9F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B537-DC74-4643-B145-EBAB6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54521-E84B-83F5-D5D7-75742773E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E2E76-FCB4-E0AB-5BFF-C6385A813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081E-CA12-854C-66A0-1CA45107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78F0-1B36-493A-A892-24BFD93C2F8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8C441-03D6-3875-6982-F343CA11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E7DE-3153-70F3-2DBB-A40C5347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B537-DC74-4643-B145-EBAB6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9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3712-1F3D-6F8B-BBF4-B0BB64F6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6AAB-1B17-4ED3-B300-9D2976EAD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FDE42-1EAB-45F2-570E-679ACA9B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78F0-1B36-493A-A892-24BFD93C2F8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162F-CDAD-3F78-40DC-3A7E30DF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321A5-15CE-A217-C8C9-5D3DE531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B537-DC74-4643-B145-EBAB6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6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2A37-F24E-E264-7495-A315C465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20758-4029-127B-E443-63299063C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B7544-4F02-1B71-9E91-F6065397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78F0-1B36-493A-A892-24BFD93C2F8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FD029-4228-DBB8-4488-41106435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C7CEA-CC68-76B6-3981-45F065D2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B537-DC74-4643-B145-EBAB6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0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767A-773A-400C-4A63-D6F37BAD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7C6F0-43E7-3E09-0D44-84E9F7944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3752E-A348-6F69-DF3F-EC6F3857F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2717F-96DF-3D5C-0276-2DC40C58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78F0-1B36-493A-A892-24BFD93C2F8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3FC6D-8A01-6ED6-E2CF-0499B10D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7D384-F72A-681D-57B0-CAE97A75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B537-DC74-4643-B145-EBAB6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61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6D583-A790-45E0-6203-ECC2885D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8C93E-2166-F03B-294E-98A5C03EE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F780E-E921-5DF3-713B-4AFB0F2D7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BBB29-1393-ADF2-5273-B84C34D4D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6C754-A436-F6B4-8F7B-8BBA3732F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801BE-3899-5076-B33D-B86C5BEE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78F0-1B36-493A-A892-24BFD93C2F8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832A0-2953-1C8D-B616-EAABE645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0F336-D8CE-1916-8368-65059EC2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B537-DC74-4643-B145-EBAB6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11187-1B1A-293F-59CD-6B4D1C70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B14B7-C19E-8ECD-0B60-D1B8EAD7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78F0-1B36-493A-A892-24BFD93C2F8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A0C5F-62BA-3B4A-B2F2-44BF1FDE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A1E3B-FAA2-13A5-AE24-35FA4598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B537-DC74-4643-B145-EBAB6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0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DB871-C642-7293-25C6-687A700C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78F0-1B36-493A-A892-24BFD93C2F8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92E15-19B6-A4C3-1553-B18701BE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D98F2-B2DB-B38B-1E3A-FDE6D23B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B537-DC74-4643-B145-EBAB6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91F1-C519-711C-D120-1EC09D07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9AF8-BB67-0384-CAE1-936C1D37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B4DEB-9A60-2A08-ABCA-686C9DEE7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94BD4-3B9B-921E-1654-474956D6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78F0-1B36-493A-A892-24BFD93C2F8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E4244-5804-C5ED-F735-504540F6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C4955-45F7-E9C1-5ABE-32227109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B537-DC74-4643-B145-EBAB6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5772-5403-E01F-B255-E1850AA6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9B1F4-312A-9766-5F70-E0F5146B2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920DB-53E3-845A-4711-30EF70E90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656BE-E603-AA3A-F22B-3DF572B5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78F0-1B36-493A-A892-24BFD93C2F8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42913-C52F-57C1-F8CF-A496262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B93B1-599C-5CBB-3D8F-F9AD1E8A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B537-DC74-4643-B145-EBAB6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5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57A0E-1BEE-45C8-7CA5-5C2BA300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5242A-6AC3-EA99-D95F-A3367E672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F7F15-2473-0825-258F-807B02564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278F0-1B36-493A-A892-24BFD93C2F8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00BC6-C1F2-DC8C-891E-884DFC423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89643-C3E6-58FA-5CDB-C6B6E2BF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B537-DC74-4643-B145-EBAB63BBD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350F-E3D8-771E-27C1-460C1312C1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Club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E81A9-7282-B0BF-C2F1-CCDA70FEC9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Project</a:t>
            </a:r>
          </a:p>
          <a:p>
            <a:r>
              <a:rPr lang="en-US" dirty="0"/>
              <a:t>Rajesh Kumar Nakka</a:t>
            </a:r>
          </a:p>
        </p:txBody>
      </p:sp>
    </p:spTree>
    <p:extLst>
      <p:ext uri="{BB962C8B-B14F-4D97-AF65-F5344CB8AC3E}">
        <p14:creationId xmlns:p14="http://schemas.microsoft.com/office/powerpoint/2010/main" val="389258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2BDB-3858-B191-5102-5A4A9F287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7839"/>
          </a:xfrm>
        </p:spPr>
        <p:txBody>
          <a:bodyPr>
            <a:normAutofit fontScale="90000"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4977A-A189-2922-DA95-0CB2B87A1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5043"/>
            <a:ext cx="9144000" cy="320275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Problem Statement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Analysis Approach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Analysis Results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 err="1"/>
              <a:t>UniVariate</a:t>
            </a:r>
            <a:r>
              <a:rPr lang="en-US" dirty="0"/>
              <a:t> Analysis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dirty="0"/>
              <a:t>Bivariate Analysis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5104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F234E-8C0F-4C69-469F-B2D6781B8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9E90-FEAD-170F-A466-DB44C8633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7839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2A7D9-EE39-32F3-DA0B-9B65AD4B9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5043"/>
            <a:ext cx="9144000" cy="320275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4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DFF13-4EDA-BBF5-D809-AA063C405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92252-8F92-8618-5C86-E883F6F05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7839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65437-BE98-9FE3-20A7-B03BA893A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5043"/>
            <a:ext cx="9144000" cy="320275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8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F7A4E-DBE2-ED11-FA38-CC4318D0D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FF2E-7757-E315-F4FB-D0C48FC1C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608" y="1122363"/>
            <a:ext cx="10661716" cy="847839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Results – </a:t>
            </a:r>
            <a:r>
              <a:rPr lang="en-US" dirty="0" err="1"/>
              <a:t>UniVariate</a:t>
            </a:r>
            <a:r>
              <a:rPr lang="en-US" dirty="0"/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5E442-D98A-819E-BEB6-51FC3DC80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5043"/>
            <a:ext cx="9144000" cy="320275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7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BDC8D-C0EC-A498-077D-446976BAB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ED1B-F3F1-5D5A-4EE7-5380A543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608" y="1122363"/>
            <a:ext cx="10661716" cy="847839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Results – </a:t>
            </a:r>
            <a:r>
              <a:rPr lang="en-US" dirty="0" err="1"/>
              <a:t>BiVariate</a:t>
            </a:r>
            <a:r>
              <a:rPr lang="en-US" dirty="0"/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126E6-8590-A312-70C2-4F964B8E6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5043"/>
            <a:ext cx="9144000" cy="320275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9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11AF0-9714-FFD6-F826-096EFE153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168E-460B-632C-B050-BFAC5664B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47839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FB6A1-BF27-75CD-8454-3B654BF92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5043"/>
            <a:ext cx="9144000" cy="320275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5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Learning Club Case Study</vt:lpstr>
      <vt:lpstr>Index</vt:lpstr>
      <vt:lpstr>Problem Statement</vt:lpstr>
      <vt:lpstr>Analysis Approach</vt:lpstr>
      <vt:lpstr>Analysis Results – UniVariate Analysis</vt:lpstr>
      <vt:lpstr>Analysis Results – BiVariate 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Nakka</dc:creator>
  <cp:lastModifiedBy>Rajesh Nakka</cp:lastModifiedBy>
  <cp:revision>2</cp:revision>
  <dcterms:created xsi:type="dcterms:W3CDTF">2025-01-19T07:25:35Z</dcterms:created>
  <dcterms:modified xsi:type="dcterms:W3CDTF">2025-01-19T07:31:05Z</dcterms:modified>
</cp:coreProperties>
</file>