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2" r:id="rId4"/>
    <p:sldId id="257" r:id="rId5"/>
    <p:sldId id="258" r:id="rId6"/>
    <p:sldId id="266" r:id="rId7"/>
    <p:sldId id="259" r:id="rId8"/>
    <p:sldId id="267" r:id="rId9"/>
    <p:sldId id="26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84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9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D0EA8B-709E-4FE6-9EE7-7D88CC37724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2A7A-D222-43D9-A8BD-542A0B53F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0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1C3C-DB74-4D9B-8243-FBD7CF16C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8" y="71022"/>
            <a:ext cx="11416683" cy="3435658"/>
          </a:xfrm>
        </p:spPr>
        <p:txBody>
          <a:bodyPr>
            <a:normAutofit/>
          </a:bodyPr>
          <a:lstStyle/>
          <a:p>
            <a:r>
              <a:rPr lang="en-US" dirty="0"/>
              <a:t>Virtual Machine </a:t>
            </a:r>
            <a:br>
              <a:rPr lang="en-US" dirty="0"/>
            </a:br>
            <a:r>
              <a:rPr lang="en-US" dirty="0"/>
              <a:t>Scaling Method</a:t>
            </a:r>
            <a:br>
              <a:rPr lang="en-US" dirty="0"/>
            </a:br>
            <a:r>
              <a:rPr lang="en-US" sz="3200" dirty="0"/>
              <a:t>considering performance fluctuation of Public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B2AB8-C210-4CA3-A87F-5C553F44C80D}"/>
              </a:ext>
            </a:extLst>
          </p:cNvPr>
          <p:cNvSpPr txBox="1"/>
          <p:nvPr/>
        </p:nvSpPr>
        <p:spPr>
          <a:xfrm>
            <a:off x="6862440" y="4584408"/>
            <a:ext cx="4829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</a:t>
            </a:r>
          </a:p>
          <a:p>
            <a:r>
              <a:rPr lang="en-US" dirty="0"/>
              <a:t>Ayush Sharma (2016KUCP1027)</a:t>
            </a:r>
          </a:p>
          <a:p>
            <a:r>
              <a:rPr lang="en-US" dirty="0"/>
              <a:t>Devesh Gaur (2016KUCP1029)</a:t>
            </a:r>
          </a:p>
          <a:p>
            <a:r>
              <a:rPr lang="en-US" dirty="0"/>
              <a:t>Rajesh Kumar (2016KUCP1040)</a:t>
            </a:r>
          </a:p>
          <a:p>
            <a:endParaRPr lang="en-US" dirty="0"/>
          </a:p>
          <a:p>
            <a:r>
              <a:rPr lang="en-US" dirty="0"/>
              <a:t>INDIAN INSTITUTE OF INFORMATION TECHNOLOGY, KOTA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D4EAF-6B14-43FE-96AA-3ADC4DFC40F3}"/>
              </a:ext>
            </a:extLst>
          </p:cNvPr>
          <p:cNvSpPr txBox="1"/>
          <p:nvPr/>
        </p:nvSpPr>
        <p:spPr>
          <a:xfrm>
            <a:off x="624397" y="4651899"/>
            <a:ext cx="4705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Instructor:-</a:t>
            </a:r>
          </a:p>
          <a:p>
            <a:r>
              <a:rPr lang="en-US" sz="2800" dirty="0"/>
              <a:t>Dr. Isha Pathak Tripathi</a:t>
            </a:r>
          </a:p>
        </p:txBody>
      </p:sp>
    </p:spTree>
    <p:extLst>
      <p:ext uri="{BB962C8B-B14F-4D97-AF65-F5344CB8AC3E}">
        <p14:creationId xmlns:p14="http://schemas.microsoft.com/office/powerpoint/2010/main" val="8505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F6DC-29ED-41D2-B20B-0726BFCD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31" y="905479"/>
            <a:ext cx="8947522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7C3A-686D-4D7C-A379-63534407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proposed a VM scaling method that forecasts the</a:t>
            </a:r>
          </a:p>
          <a:p>
            <a:pPr marL="0" indent="0">
              <a:buNone/>
            </a:pPr>
            <a:r>
              <a:rPr lang="en-US" dirty="0"/>
              <a:t>unexpected performance fluctuation to adjust the number of</a:t>
            </a:r>
          </a:p>
          <a:p>
            <a:pPr marL="0" indent="0">
              <a:buNone/>
            </a:pPr>
            <a:r>
              <a:rPr lang="en-US" dirty="0"/>
              <a:t>VMs.</a:t>
            </a:r>
          </a:p>
        </p:txBody>
      </p:sp>
    </p:spTree>
    <p:extLst>
      <p:ext uri="{BB962C8B-B14F-4D97-AF65-F5344CB8AC3E}">
        <p14:creationId xmlns:p14="http://schemas.microsoft.com/office/powerpoint/2010/main" val="286751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6682-BCDA-4DA9-B088-67399358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2744-E0D2-4FBF-AFC6-F1910111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434200" cy="4227956"/>
          </a:xfrm>
        </p:spPr>
        <p:txBody>
          <a:bodyPr/>
          <a:lstStyle/>
          <a:p>
            <a:r>
              <a:rPr lang="en-US" dirty="0"/>
              <a:t>2017 IEEE 10th International Conference on Cloud Computing</a:t>
            </a:r>
          </a:p>
          <a:p>
            <a:r>
              <a:rPr lang="en-US" dirty="0"/>
              <a:t>Virtual Machine Scaling Method Considering Performance Fluctuation of Public Cloud</a:t>
            </a:r>
          </a:p>
          <a:p>
            <a:pPr marL="0" indent="0">
              <a:buNone/>
            </a:pPr>
            <a:r>
              <a:rPr lang="en-US" dirty="0"/>
              <a:t>	by:-Yu Kaneko, Toshio Ito, Masashi Ito, Hiroshi Kawazoe</a:t>
            </a:r>
          </a:p>
          <a:p>
            <a:pPr marL="0" indent="0">
              <a:buNone/>
            </a:pPr>
            <a:r>
              <a:rPr lang="en-US" dirty="0"/>
              <a:t>		Corporate Research and Development Center, Toshiba Corporation</a:t>
            </a:r>
          </a:p>
          <a:p>
            <a:pPr marL="0" indent="0">
              <a:buNone/>
            </a:pPr>
            <a:r>
              <a:rPr lang="en-US" dirty="0"/>
              <a:t>		Email: </a:t>
            </a:r>
            <a:r>
              <a:rPr lang="en-US" i="1" dirty="0"/>
              <a:t>{</a:t>
            </a:r>
            <a:r>
              <a:rPr lang="en-US" dirty="0"/>
              <a:t>yu1.kaneko, toshio9.ito, masashi8.ito, </a:t>
            </a:r>
            <a:r>
              <a:rPr lang="en-US" dirty="0" err="1"/>
              <a:t>hiroshi.kawazoe</a:t>
            </a:r>
            <a:r>
              <a:rPr lang="en-US" i="1" dirty="0"/>
              <a:t>}</a:t>
            </a:r>
            <a:r>
              <a:rPr lang="en-US" dirty="0"/>
              <a:t>@toshiba.co.jp</a:t>
            </a:r>
          </a:p>
        </p:txBody>
      </p:sp>
    </p:spTree>
    <p:extLst>
      <p:ext uri="{BB962C8B-B14F-4D97-AF65-F5344CB8AC3E}">
        <p14:creationId xmlns:p14="http://schemas.microsoft.com/office/powerpoint/2010/main" val="213258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F98-AC3C-4CFA-81DC-EED94881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58" y="2560080"/>
            <a:ext cx="4876300" cy="1737839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30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61B1-9056-4B8D-A287-4C64DE45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2308194"/>
            <a:ext cx="9508315" cy="4190260"/>
          </a:xfrm>
        </p:spPr>
        <p:txBody>
          <a:bodyPr>
            <a:normAutofit/>
          </a:bodyPr>
          <a:lstStyle/>
          <a:p>
            <a:r>
              <a:rPr lang="en-US" sz="2400" dirty="0"/>
              <a:t>One of the factors</a:t>
            </a:r>
          </a:p>
          <a:p>
            <a:pPr marL="0" indent="0">
              <a:buNone/>
            </a:pPr>
            <a:r>
              <a:rPr lang="en-US" sz="2400" dirty="0"/>
              <a:t>     	that degrades performance stability of applications running 	in 	the cloud is “unexpected loads”, caused by 	interference between Virtual Machines (VMs) coexisting 	on the same physical machine.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Efficient Virtual Machine utilization.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Cost Optimization.</a:t>
            </a:r>
          </a:p>
        </p:txBody>
      </p:sp>
      <p:pic>
        <p:nvPicPr>
          <p:cNvPr id="3074" name="Picture 2" descr="Image result for Motivation">
            <a:extLst>
              <a:ext uri="{FF2B5EF4-FFF2-40B4-BE49-F238E27FC236}">
                <a16:creationId xmlns:a16="http://schemas.microsoft.com/office/drawing/2014/main" id="{68415241-6162-49F8-8B29-6A7B4676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6" y="439619"/>
            <a:ext cx="2728404" cy="21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F46E-482D-4BF4-B550-13B32A57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09665"/>
            <a:ext cx="9404723" cy="140053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BC4F-C41F-47F7-B971-97E498B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92" y="2334829"/>
            <a:ext cx="8946541" cy="45971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propose a VM scaling method that forecasts</a:t>
            </a:r>
          </a:p>
          <a:p>
            <a:pPr marL="0" indent="0">
              <a:buNone/>
            </a:pPr>
            <a:r>
              <a:rPr lang="en-US" dirty="0"/>
              <a:t>	performance fluctuation caused by unexpected loads to adjust</a:t>
            </a:r>
          </a:p>
          <a:p>
            <a:pPr marL="0" indent="0">
              <a:buNone/>
            </a:pPr>
            <a:r>
              <a:rPr lang="en-US" dirty="0"/>
              <a:t>	the number of VMs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4647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B97C-A136-413C-B721-BC9F2AD3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A09B-226F-40D5-88CA-02B0D954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1132598" cy="4935984"/>
          </a:xfrm>
        </p:spPr>
        <p:txBody>
          <a:bodyPr>
            <a:normAutofit/>
          </a:bodyPr>
          <a:lstStyle/>
          <a:p>
            <a:r>
              <a:rPr lang="en-US" sz="2400" dirty="0"/>
              <a:t>Makes computer system resources, </a:t>
            </a:r>
          </a:p>
          <a:p>
            <a:pPr marL="0" indent="0">
              <a:buNone/>
            </a:pPr>
            <a:r>
              <a:rPr lang="en-US" sz="2400" dirty="0"/>
              <a:t>	especially storage and computing power, </a:t>
            </a:r>
          </a:p>
          <a:p>
            <a:pPr marL="0" indent="0">
              <a:buNone/>
            </a:pPr>
            <a:r>
              <a:rPr lang="en-US" sz="2400" dirty="0"/>
              <a:t>	available on demand without direct active management by the user. </a:t>
            </a:r>
          </a:p>
          <a:p>
            <a:r>
              <a:rPr lang="en-US" sz="2400" dirty="0"/>
              <a:t>Creation of Virtual Machines</a:t>
            </a:r>
          </a:p>
          <a:p>
            <a:r>
              <a:rPr lang="en-US" sz="2400" dirty="0"/>
              <a:t>Reduction of cost of hardware</a:t>
            </a:r>
          </a:p>
          <a:p>
            <a:r>
              <a:rPr lang="en-US" sz="2400" dirty="0"/>
              <a:t>No need to carry any hardware.</a:t>
            </a:r>
          </a:p>
          <a:p>
            <a:r>
              <a:rPr lang="en-US" sz="2400" dirty="0"/>
              <a:t>The Largest public cloud - Amazon AWS.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1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78B5-05D8-49F1-A1EC-94FE033D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AWS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1BA1-128E-410F-AE2E-83E6260A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61" y="1500326"/>
            <a:ext cx="8946541" cy="4465467"/>
          </a:xfrm>
        </p:spPr>
        <p:txBody>
          <a:bodyPr/>
          <a:lstStyle/>
          <a:p>
            <a:r>
              <a:rPr lang="en-US" sz="2400" dirty="0"/>
              <a:t>Creation of VMs – AWS EC2 Server</a:t>
            </a:r>
          </a:p>
          <a:p>
            <a:r>
              <a:rPr lang="en-US" sz="2400" dirty="0"/>
              <a:t>Load Balancer – AWS ELB</a:t>
            </a:r>
          </a:p>
          <a:p>
            <a:r>
              <a:rPr lang="en-US" sz="2400" dirty="0"/>
              <a:t>Virtual Manager – AWS Cloud Watch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/>
              <a:t>Apart from this-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MQTT Broker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2050" name="Picture 2" descr="Image result for AWS">
            <a:extLst>
              <a:ext uri="{FF2B5EF4-FFF2-40B4-BE49-F238E27FC236}">
                <a16:creationId xmlns:a16="http://schemas.microsoft.com/office/drawing/2014/main" id="{0D5BC7F4-047A-445F-B7B9-69E9E142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0" y="1226122"/>
            <a:ext cx="3986073" cy="20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qtt logo">
            <a:extLst>
              <a:ext uri="{FF2B5EF4-FFF2-40B4-BE49-F238E27FC236}">
                <a16:creationId xmlns:a16="http://schemas.microsoft.com/office/drawing/2014/main" id="{7B540AE5-4726-4E71-8EAE-852F4D48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16" y="1407112"/>
            <a:ext cx="524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0323-B7EA-43C1-8680-93B9B26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Balancer</a:t>
            </a:r>
          </a:p>
        </p:txBody>
      </p:sp>
      <p:sp>
        <p:nvSpPr>
          <p:cNvPr id="6" name="AutoShape 10" descr="Image result for Cloudwatch logo">
            <a:extLst>
              <a:ext uri="{FF2B5EF4-FFF2-40B4-BE49-F238E27FC236}">
                <a16:creationId xmlns:a16="http://schemas.microsoft.com/office/drawing/2014/main" id="{1DE1D800-5F88-44C1-9C07-A4B76FD56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43957" cy="214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Cloudwatch logo">
            <a:extLst>
              <a:ext uri="{FF2B5EF4-FFF2-40B4-BE49-F238E27FC236}">
                <a16:creationId xmlns:a16="http://schemas.microsoft.com/office/drawing/2014/main" id="{7758C0E0-BC07-4A99-8CA1-A1DBE1AF50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Cloudwatch logo">
            <a:extLst>
              <a:ext uri="{FF2B5EF4-FFF2-40B4-BE49-F238E27FC236}">
                <a16:creationId xmlns:a16="http://schemas.microsoft.com/office/drawing/2014/main" id="{2C31AE74-11DC-4520-B688-153ED4CB23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elastic load balancer tutorial">
            <a:extLst>
              <a:ext uri="{FF2B5EF4-FFF2-40B4-BE49-F238E27FC236}">
                <a16:creationId xmlns:a16="http://schemas.microsoft.com/office/drawing/2014/main" id="{1DF5FE9B-B371-4626-8A74-01144839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33" y="1277646"/>
            <a:ext cx="6558089" cy="528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2D91C-5C4E-4390-8FE4-33E62AC2C2EF}"/>
              </a:ext>
            </a:extLst>
          </p:cNvPr>
          <p:cNvSpPr txBox="1"/>
          <p:nvPr/>
        </p:nvSpPr>
        <p:spPr>
          <a:xfrm>
            <a:off x="8700117" y="6220616"/>
            <a:ext cx="327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Functioning of AWS ELB</a:t>
            </a:r>
          </a:p>
        </p:txBody>
      </p:sp>
    </p:spTree>
    <p:extLst>
      <p:ext uri="{BB962C8B-B14F-4D97-AF65-F5344CB8AC3E}">
        <p14:creationId xmlns:p14="http://schemas.microsoft.com/office/powerpoint/2010/main" val="212370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6EEA-88FE-4156-87A1-C299F687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78" y="355776"/>
            <a:ext cx="8868792" cy="1400530"/>
          </a:xfrm>
        </p:spPr>
        <p:txBody>
          <a:bodyPr/>
          <a:lstStyle/>
          <a:p>
            <a:r>
              <a:rPr lang="en-US" dirty="0"/>
              <a:t>System Architecture Assumed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43071-5832-4DCD-A3BF-E7A59CAC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887" y="1404569"/>
            <a:ext cx="7126425" cy="49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E4F45-EA14-4F19-9217-49D773E9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91" y="1203245"/>
            <a:ext cx="213360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E584B-AB6F-48BD-BAAC-9828E56F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70" y="1826251"/>
            <a:ext cx="45243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9DAD01-EEE3-4CCA-ADBE-3FB17A9E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08" y="2422097"/>
            <a:ext cx="4591097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4907E-69C6-42C2-B38A-915069E7B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31" y="3017943"/>
            <a:ext cx="291465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28862-51F5-40A8-94FE-9E7A9DC5340D}"/>
              </a:ext>
            </a:extLst>
          </p:cNvPr>
          <p:cNvSpPr txBox="1"/>
          <p:nvPr/>
        </p:nvSpPr>
        <p:spPr>
          <a:xfrm>
            <a:off x="1305017" y="3651889"/>
            <a:ext cx="8398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Where,</a:t>
            </a:r>
          </a:p>
          <a:p>
            <a:r>
              <a:rPr lang="en-US" i="1" dirty="0"/>
              <a:t>		</a:t>
            </a:r>
            <a:r>
              <a:rPr lang="en-US" dirty="0"/>
              <a:t>is the amount of unexpected performance fluctuation at time t 		for VM(</a:t>
            </a:r>
            <a:r>
              <a:rPr lang="en-US" i="1" dirty="0" err="1"/>
              <a:t>i</a:t>
            </a:r>
            <a:r>
              <a:rPr lang="en-US" i="1" dirty="0"/>
              <a:t>).</a:t>
            </a:r>
          </a:p>
          <a:p>
            <a:endParaRPr lang="en-US" i="1" dirty="0"/>
          </a:p>
          <a:p>
            <a:r>
              <a:rPr lang="en-US" i="1" dirty="0"/>
              <a:t>		is the  expected load at time t distributed for VM(</a:t>
            </a:r>
            <a:r>
              <a:rPr lang="en-US" i="1" dirty="0" err="1"/>
              <a:t>i</a:t>
            </a:r>
            <a:r>
              <a:rPr lang="en-US" i="1" dirty="0"/>
              <a:t>).</a:t>
            </a:r>
          </a:p>
          <a:p>
            <a:endParaRPr lang="en-US" dirty="0"/>
          </a:p>
          <a:p>
            <a:r>
              <a:rPr lang="en-US" dirty="0"/>
              <a:t>		denotes performance of VM(</a:t>
            </a:r>
            <a:r>
              <a:rPr lang="en-US" i="1" dirty="0" err="1"/>
              <a:t>i</a:t>
            </a:r>
            <a:r>
              <a:rPr lang="en-US" i="1" dirty="0"/>
              <a:t>),</a:t>
            </a:r>
            <a:r>
              <a:rPr lang="en-US" dirty="0"/>
              <a:t> affected only expected load</a:t>
            </a:r>
          </a:p>
          <a:p>
            <a:endParaRPr lang="en-US" dirty="0"/>
          </a:p>
          <a:p>
            <a:r>
              <a:rPr lang="en-US" i="1" dirty="0"/>
              <a:t>		</a:t>
            </a:r>
            <a:r>
              <a:rPr lang="en-US" dirty="0"/>
              <a:t>denotes that measured performance of VM(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at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i="1" dirty="0"/>
              <a:t>	 	is future performance.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3C33C-B452-40B7-8146-3B2AD2434867}"/>
              </a:ext>
            </a:extLst>
          </p:cNvPr>
          <p:cNvSpPr txBox="1"/>
          <p:nvPr/>
        </p:nvSpPr>
        <p:spPr>
          <a:xfrm>
            <a:off x="1997476" y="281928"/>
            <a:ext cx="8025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Mathematics behind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2CA17-398F-4C71-B43C-8CC25642B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377" y="4067591"/>
            <a:ext cx="628650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A9398-B9A2-4803-B5D2-CCC58A0AD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376" y="4703622"/>
            <a:ext cx="628649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2E2C52-B607-4303-BB36-49C38D4CA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72" y="5320603"/>
            <a:ext cx="495300" cy="371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D31EF-4FFC-4E9B-B303-DC9319CFA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20" y="1204438"/>
            <a:ext cx="4657725" cy="36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02CB9A-98D7-42A9-AA06-B07897F485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833" y="1159509"/>
            <a:ext cx="1562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FED8-7889-483A-B124-CCC0D1AE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22" y="310675"/>
            <a:ext cx="4517087" cy="1400530"/>
          </a:xfrm>
        </p:spPr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8F352-DC2F-448B-9EFC-B42D58C14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464" y="1010940"/>
            <a:ext cx="5245055" cy="5649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5AB538-BCA9-494B-B217-CCB6C054CD0F}"/>
              </a:ext>
            </a:extLst>
          </p:cNvPr>
          <p:cNvSpPr txBox="1"/>
          <p:nvPr/>
        </p:nvSpPr>
        <p:spPr>
          <a:xfrm>
            <a:off x="8655729" y="5948039"/>
            <a:ext cx="2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Algorithm from research paper.</a:t>
            </a:r>
          </a:p>
        </p:txBody>
      </p:sp>
    </p:spTree>
    <p:extLst>
      <p:ext uri="{BB962C8B-B14F-4D97-AF65-F5344CB8AC3E}">
        <p14:creationId xmlns:p14="http://schemas.microsoft.com/office/powerpoint/2010/main" val="146999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146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Ion</vt:lpstr>
      <vt:lpstr>Virtual Machine  Scaling Method considering performance fluctuation of Public Cloud</vt:lpstr>
      <vt:lpstr>PowerPoint Presentation</vt:lpstr>
      <vt:lpstr>Objective</vt:lpstr>
      <vt:lpstr>Cloud Computing</vt:lpstr>
      <vt:lpstr>Use of AWS in Our Project</vt:lpstr>
      <vt:lpstr>Elastic Load Balancer</vt:lpstr>
      <vt:lpstr>System Architecture Assumed</vt:lpstr>
      <vt:lpstr>PowerPoint Presentation</vt:lpstr>
      <vt:lpstr>Algorithm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 Scaling Method considering performance fluctuation of Public Cloud</dc:title>
  <dc:creator>RAJESH KUMAR</dc:creator>
  <cp:lastModifiedBy>RAJESH KUMAR</cp:lastModifiedBy>
  <cp:revision>29</cp:revision>
  <dcterms:created xsi:type="dcterms:W3CDTF">2019-03-14T15:18:25Z</dcterms:created>
  <dcterms:modified xsi:type="dcterms:W3CDTF">2019-03-15T06:29:56Z</dcterms:modified>
</cp:coreProperties>
</file>