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66" r:id="rId5"/>
    <p:sldId id="269" r:id="rId6"/>
    <p:sldId id="272" r:id="rId7"/>
    <p:sldId id="275" r:id="rId8"/>
    <p:sldId id="273" r:id="rId9"/>
    <p:sldId id="274" r:id="rId10"/>
    <p:sldId id="277" r:id="rId11"/>
    <p:sldId id="279" r:id="rId12"/>
    <p:sldId id="284"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D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19" autoAdjust="0"/>
  </p:normalViewPr>
  <p:slideViewPr>
    <p:cSldViewPr snapToGrid="0">
      <p:cViewPr>
        <p:scale>
          <a:sx n="100" d="100"/>
          <a:sy n="100" d="100"/>
        </p:scale>
        <p:origin x="1040"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FD8078-D5F4-41BA-90E1-E55856DB7A9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E16B9A5-1627-48ED-9A07-CF26D3C48AEF}">
      <dgm:prSet/>
      <dgm:spPr/>
      <dgm:t>
        <a:bodyPr/>
        <a:lstStyle/>
        <a:p>
          <a:pPr>
            <a:lnSpc>
              <a:spcPct val="100000"/>
            </a:lnSpc>
          </a:pPr>
          <a:r>
            <a:rPr lang="en-IN" b="0" dirty="0">
              <a:solidFill>
                <a:schemeClr val="tx1"/>
              </a:solidFill>
              <a:latin typeface="Times New Roman" panose="02020603050405020304" pitchFamily="18" charset="0"/>
              <a:cs typeface="Times New Roman" panose="02020603050405020304" pitchFamily="18" charset="0"/>
            </a:rPr>
            <a:t>Struggle-Free finding safe and nearby parking slot.</a:t>
          </a:r>
          <a:endParaRPr lang="en-US" b="0" dirty="0">
            <a:solidFill>
              <a:schemeClr val="tx1"/>
            </a:solidFill>
            <a:latin typeface="Times New Roman" panose="02020603050405020304" pitchFamily="18" charset="0"/>
            <a:cs typeface="Times New Roman" panose="02020603050405020304" pitchFamily="18" charset="0"/>
          </a:endParaRPr>
        </a:p>
      </dgm:t>
    </dgm:pt>
    <dgm:pt modelId="{D95F150F-75E0-45C8-A671-6C2CAC1F2417}" type="parTrans" cxnId="{DC79A2B3-C387-4A3B-A191-6DB0FF9D55E9}">
      <dgm:prSet/>
      <dgm:spPr/>
      <dgm:t>
        <a:bodyPr/>
        <a:lstStyle/>
        <a:p>
          <a:endParaRPr lang="en-US"/>
        </a:p>
      </dgm:t>
    </dgm:pt>
    <dgm:pt modelId="{A5C3A76D-23DF-4EDA-9FEC-F610B511F2BB}" type="sibTrans" cxnId="{DC79A2B3-C387-4A3B-A191-6DB0FF9D55E9}">
      <dgm:prSet/>
      <dgm:spPr/>
      <dgm:t>
        <a:bodyPr/>
        <a:lstStyle/>
        <a:p>
          <a:endParaRPr lang="en-US"/>
        </a:p>
      </dgm:t>
    </dgm:pt>
    <dgm:pt modelId="{27432415-AA91-4BBE-9228-1EF17B14FA7E}">
      <dgm:prSet/>
      <dgm:spPr/>
      <dgm:t>
        <a:bodyPr/>
        <a:lstStyle/>
        <a:p>
          <a:pPr>
            <a:lnSpc>
              <a:spcPct val="100000"/>
            </a:lnSpc>
          </a:pPr>
          <a:r>
            <a:rPr lang="en-IN" dirty="0">
              <a:solidFill>
                <a:schemeClr val="tx1"/>
              </a:solidFill>
              <a:latin typeface="Times New Roman" panose="02020603050405020304" pitchFamily="18" charset="0"/>
              <a:cs typeface="Times New Roman" panose="02020603050405020304" pitchFamily="18" charset="0"/>
            </a:rPr>
            <a:t>Get Real-time live data for available parking slots.</a:t>
          </a:r>
          <a:endParaRPr lang="en-US" dirty="0">
            <a:solidFill>
              <a:schemeClr val="tx1"/>
            </a:solidFill>
            <a:latin typeface="Times New Roman" panose="02020603050405020304" pitchFamily="18" charset="0"/>
            <a:cs typeface="Times New Roman" panose="02020603050405020304" pitchFamily="18" charset="0"/>
          </a:endParaRPr>
        </a:p>
      </dgm:t>
    </dgm:pt>
    <dgm:pt modelId="{1C93BE05-9E82-4D43-9673-90410CCC6A57}" type="parTrans" cxnId="{87F4963B-60C4-4FFD-B404-A93786D2C3F6}">
      <dgm:prSet/>
      <dgm:spPr/>
      <dgm:t>
        <a:bodyPr/>
        <a:lstStyle/>
        <a:p>
          <a:endParaRPr lang="en-US"/>
        </a:p>
      </dgm:t>
    </dgm:pt>
    <dgm:pt modelId="{1C089A5B-DDF5-4AEA-8B80-7F50284844BD}" type="sibTrans" cxnId="{87F4963B-60C4-4FFD-B404-A93786D2C3F6}">
      <dgm:prSet/>
      <dgm:spPr/>
      <dgm:t>
        <a:bodyPr/>
        <a:lstStyle/>
        <a:p>
          <a:endParaRPr lang="en-US"/>
        </a:p>
      </dgm:t>
    </dgm:pt>
    <dgm:pt modelId="{9EDB6568-FA34-4E14-90AF-B820FEE4ABA9}">
      <dgm:prSet/>
      <dgm:spPr/>
      <dgm:t>
        <a:bodyPr/>
        <a:lstStyle/>
        <a:p>
          <a:pPr>
            <a:lnSpc>
              <a:spcPct val="100000"/>
            </a:lnSpc>
          </a:pPr>
          <a:r>
            <a:rPr lang="en-IN" dirty="0">
              <a:solidFill>
                <a:schemeClr val="tx1"/>
              </a:solidFill>
              <a:latin typeface="Times New Roman" panose="02020603050405020304" pitchFamily="18" charset="0"/>
              <a:cs typeface="Times New Roman" panose="02020603050405020304" pitchFamily="18" charset="0"/>
            </a:rPr>
            <a:t>Pre-Book parking slot and Rent/List own parking slot.</a:t>
          </a:r>
          <a:endParaRPr lang="en-US" dirty="0">
            <a:solidFill>
              <a:schemeClr val="tx1"/>
            </a:solidFill>
            <a:latin typeface="Times New Roman" panose="02020603050405020304" pitchFamily="18" charset="0"/>
            <a:cs typeface="Times New Roman" panose="02020603050405020304" pitchFamily="18" charset="0"/>
          </a:endParaRPr>
        </a:p>
      </dgm:t>
    </dgm:pt>
    <dgm:pt modelId="{2A38B46D-A92D-44D2-8E64-4FAEC7AEC679}" type="parTrans" cxnId="{989F8EC0-8882-425B-8F54-2349B9E97C05}">
      <dgm:prSet/>
      <dgm:spPr/>
      <dgm:t>
        <a:bodyPr/>
        <a:lstStyle/>
        <a:p>
          <a:endParaRPr lang="en-US"/>
        </a:p>
      </dgm:t>
    </dgm:pt>
    <dgm:pt modelId="{47CA1E09-9E62-4976-AA0E-58F37461D3C6}" type="sibTrans" cxnId="{989F8EC0-8882-425B-8F54-2349B9E97C05}">
      <dgm:prSet/>
      <dgm:spPr/>
      <dgm:t>
        <a:bodyPr/>
        <a:lstStyle/>
        <a:p>
          <a:endParaRPr lang="en-US"/>
        </a:p>
      </dgm:t>
    </dgm:pt>
    <dgm:pt modelId="{1419CE2E-B873-454D-9C6D-06495815E557}" type="pres">
      <dgm:prSet presAssocID="{82FD8078-D5F4-41BA-90E1-E55856DB7A9C}" presName="root" presStyleCnt="0">
        <dgm:presLayoutVars>
          <dgm:dir/>
          <dgm:resizeHandles val="exact"/>
        </dgm:presLayoutVars>
      </dgm:prSet>
      <dgm:spPr/>
    </dgm:pt>
    <dgm:pt modelId="{7E407AFC-7448-4ADC-A05E-B93BE049B73C}" type="pres">
      <dgm:prSet presAssocID="{8E16B9A5-1627-48ED-9A07-CF26D3C48AEF}" presName="compNode" presStyleCnt="0"/>
      <dgm:spPr/>
    </dgm:pt>
    <dgm:pt modelId="{D03B669B-C118-41B3-BB95-2D1C8C03E080}" type="pres">
      <dgm:prSet presAssocID="{8E16B9A5-1627-48ED-9A07-CF26D3C48A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r"/>
        </a:ext>
      </dgm:extLst>
    </dgm:pt>
    <dgm:pt modelId="{A867817D-B450-4CD7-B1B1-1022ACCA16BC}" type="pres">
      <dgm:prSet presAssocID="{8E16B9A5-1627-48ED-9A07-CF26D3C48AEF}" presName="spaceRect" presStyleCnt="0"/>
      <dgm:spPr/>
    </dgm:pt>
    <dgm:pt modelId="{0A7A2040-9231-4496-8107-062267FA73EA}" type="pres">
      <dgm:prSet presAssocID="{8E16B9A5-1627-48ED-9A07-CF26D3C48AEF}" presName="textRect" presStyleLbl="revTx" presStyleIdx="0" presStyleCnt="3">
        <dgm:presLayoutVars>
          <dgm:chMax val="1"/>
          <dgm:chPref val="1"/>
        </dgm:presLayoutVars>
      </dgm:prSet>
      <dgm:spPr/>
    </dgm:pt>
    <dgm:pt modelId="{97ADFC06-F56E-4F33-8374-9995225DB054}" type="pres">
      <dgm:prSet presAssocID="{A5C3A76D-23DF-4EDA-9FEC-F610B511F2BB}" presName="sibTrans" presStyleCnt="0"/>
      <dgm:spPr/>
    </dgm:pt>
    <dgm:pt modelId="{91913343-D034-4465-83EB-831CB4C65A98}" type="pres">
      <dgm:prSet presAssocID="{27432415-AA91-4BBE-9228-1EF17B14FA7E}" presName="compNode" presStyleCnt="0"/>
      <dgm:spPr/>
    </dgm:pt>
    <dgm:pt modelId="{E5F1A68B-CE81-4F93-9398-00E52CDF9AED}" type="pres">
      <dgm:prSet presAssocID="{27432415-AA91-4BBE-9228-1EF17B14FA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E595F5C7-6DC0-4D3D-8641-24A98F9A807C}" type="pres">
      <dgm:prSet presAssocID="{27432415-AA91-4BBE-9228-1EF17B14FA7E}" presName="spaceRect" presStyleCnt="0"/>
      <dgm:spPr/>
    </dgm:pt>
    <dgm:pt modelId="{89487843-CB2C-4522-AD22-29248D8D991B}" type="pres">
      <dgm:prSet presAssocID="{27432415-AA91-4BBE-9228-1EF17B14FA7E}" presName="textRect" presStyleLbl="revTx" presStyleIdx="1" presStyleCnt="3">
        <dgm:presLayoutVars>
          <dgm:chMax val="1"/>
          <dgm:chPref val="1"/>
        </dgm:presLayoutVars>
      </dgm:prSet>
      <dgm:spPr/>
    </dgm:pt>
    <dgm:pt modelId="{87AC05BA-F5AC-4AA9-8A64-C8C0DB363538}" type="pres">
      <dgm:prSet presAssocID="{1C089A5B-DDF5-4AEA-8B80-7F50284844BD}" presName="sibTrans" presStyleCnt="0"/>
      <dgm:spPr/>
    </dgm:pt>
    <dgm:pt modelId="{2D31EE07-2208-4976-A805-399B141F9B24}" type="pres">
      <dgm:prSet presAssocID="{9EDB6568-FA34-4E14-90AF-B820FEE4ABA9}" presName="compNode" presStyleCnt="0"/>
      <dgm:spPr/>
    </dgm:pt>
    <dgm:pt modelId="{640C2E11-5BD9-4614-A1E7-17A2807ACECF}" type="pres">
      <dgm:prSet presAssocID="{9EDB6568-FA34-4E14-90AF-B820FEE4AB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lotMachine"/>
        </a:ext>
      </dgm:extLst>
    </dgm:pt>
    <dgm:pt modelId="{0A2C42BC-949A-466C-B95B-07659AA0065F}" type="pres">
      <dgm:prSet presAssocID="{9EDB6568-FA34-4E14-90AF-B820FEE4ABA9}" presName="spaceRect" presStyleCnt="0"/>
      <dgm:spPr/>
    </dgm:pt>
    <dgm:pt modelId="{FD5D3CE6-00E3-4B19-9889-43CB8342EE86}" type="pres">
      <dgm:prSet presAssocID="{9EDB6568-FA34-4E14-90AF-B820FEE4ABA9}" presName="textRect" presStyleLbl="revTx" presStyleIdx="2" presStyleCnt="3">
        <dgm:presLayoutVars>
          <dgm:chMax val="1"/>
          <dgm:chPref val="1"/>
        </dgm:presLayoutVars>
      </dgm:prSet>
      <dgm:spPr/>
    </dgm:pt>
  </dgm:ptLst>
  <dgm:cxnLst>
    <dgm:cxn modelId="{D19E631C-6747-41C0-AD7A-83BA8237A75A}" type="presOf" srcId="{9EDB6568-FA34-4E14-90AF-B820FEE4ABA9}" destId="{FD5D3CE6-00E3-4B19-9889-43CB8342EE86}" srcOrd="0" destOrd="0" presId="urn:microsoft.com/office/officeart/2018/2/layout/IconLabelList"/>
    <dgm:cxn modelId="{2094B420-D93A-480B-B6DF-1C9A20D3A712}" type="presOf" srcId="{8E16B9A5-1627-48ED-9A07-CF26D3C48AEF}" destId="{0A7A2040-9231-4496-8107-062267FA73EA}" srcOrd="0" destOrd="0" presId="urn:microsoft.com/office/officeart/2018/2/layout/IconLabelList"/>
    <dgm:cxn modelId="{87F4963B-60C4-4FFD-B404-A93786D2C3F6}" srcId="{82FD8078-D5F4-41BA-90E1-E55856DB7A9C}" destId="{27432415-AA91-4BBE-9228-1EF17B14FA7E}" srcOrd="1" destOrd="0" parTransId="{1C93BE05-9E82-4D43-9673-90410CCC6A57}" sibTransId="{1C089A5B-DDF5-4AEA-8B80-7F50284844BD}"/>
    <dgm:cxn modelId="{3D0C9C82-90F8-4A15-A97A-3011D2B592BC}" type="presOf" srcId="{82FD8078-D5F4-41BA-90E1-E55856DB7A9C}" destId="{1419CE2E-B873-454D-9C6D-06495815E557}" srcOrd="0" destOrd="0" presId="urn:microsoft.com/office/officeart/2018/2/layout/IconLabelList"/>
    <dgm:cxn modelId="{DC79A2B3-C387-4A3B-A191-6DB0FF9D55E9}" srcId="{82FD8078-D5F4-41BA-90E1-E55856DB7A9C}" destId="{8E16B9A5-1627-48ED-9A07-CF26D3C48AEF}" srcOrd="0" destOrd="0" parTransId="{D95F150F-75E0-45C8-A671-6C2CAC1F2417}" sibTransId="{A5C3A76D-23DF-4EDA-9FEC-F610B511F2BB}"/>
    <dgm:cxn modelId="{6E8D99B6-8DC4-4EB9-983E-0E4EC301058D}" type="presOf" srcId="{27432415-AA91-4BBE-9228-1EF17B14FA7E}" destId="{89487843-CB2C-4522-AD22-29248D8D991B}" srcOrd="0" destOrd="0" presId="urn:microsoft.com/office/officeart/2018/2/layout/IconLabelList"/>
    <dgm:cxn modelId="{989F8EC0-8882-425B-8F54-2349B9E97C05}" srcId="{82FD8078-D5F4-41BA-90E1-E55856DB7A9C}" destId="{9EDB6568-FA34-4E14-90AF-B820FEE4ABA9}" srcOrd="2" destOrd="0" parTransId="{2A38B46D-A92D-44D2-8E64-4FAEC7AEC679}" sibTransId="{47CA1E09-9E62-4976-AA0E-58F37461D3C6}"/>
    <dgm:cxn modelId="{BB82B2A7-94EB-4015-96C9-4E889F683837}" type="presParOf" srcId="{1419CE2E-B873-454D-9C6D-06495815E557}" destId="{7E407AFC-7448-4ADC-A05E-B93BE049B73C}" srcOrd="0" destOrd="0" presId="urn:microsoft.com/office/officeart/2018/2/layout/IconLabelList"/>
    <dgm:cxn modelId="{BE0AA9D7-9919-4FDB-A65E-D5E4049A193A}" type="presParOf" srcId="{7E407AFC-7448-4ADC-A05E-B93BE049B73C}" destId="{D03B669B-C118-41B3-BB95-2D1C8C03E080}" srcOrd="0" destOrd="0" presId="urn:microsoft.com/office/officeart/2018/2/layout/IconLabelList"/>
    <dgm:cxn modelId="{D23D50A7-F800-4709-A2AC-18EC645E4B8B}" type="presParOf" srcId="{7E407AFC-7448-4ADC-A05E-B93BE049B73C}" destId="{A867817D-B450-4CD7-B1B1-1022ACCA16BC}" srcOrd="1" destOrd="0" presId="urn:microsoft.com/office/officeart/2018/2/layout/IconLabelList"/>
    <dgm:cxn modelId="{A9BE3D74-53E9-4112-817C-8D98C4A5A6E8}" type="presParOf" srcId="{7E407AFC-7448-4ADC-A05E-B93BE049B73C}" destId="{0A7A2040-9231-4496-8107-062267FA73EA}" srcOrd="2" destOrd="0" presId="urn:microsoft.com/office/officeart/2018/2/layout/IconLabelList"/>
    <dgm:cxn modelId="{7926FC81-C966-4BC8-8770-9D600795C3C8}" type="presParOf" srcId="{1419CE2E-B873-454D-9C6D-06495815E557}" destId="{97ADFC06-F56E-4F33-8374-9995225DB054}" srcOrd="1" destOrd="0" presId="urn:microsoft.com/office/officeart/2018/2/layout/IconLabelList"/>
    <dgm:cxn modelId="{3E4B12E6-B6E8-44F2-936A-F98D25BC2826}" type="presParOf" srcId="{1419CE2E-B873-454D-9C6D-06495815E557}" destId="{91913343-D034-4465-83EB-831CB4C65A98}" srcOrd="2" destOrd="0" presId="urn:microsoft.com/office/officeart/2018/2/layout/IconLabelList"/>
    <dgm:cxn modelId="{F361D596-5E6A-4EF6-9D60-AAE394AADE76}" type="presParOf" srcId="{91913343-D034-4465-83EB-831CB4C65A98}" destId="{E5F1A68B-CE81-4F93-9398-00E52CDF9AED}" srcOrd="0" destOrd="0" presId="urn:microsoft.com/office/officeart/2018/2/layout/IconLabelList"/>
    <dgm:cxn modelId="{897AC3A3-F854-4A5C-B51C-ADA4B3394F2F}" type="presParOf" srcId="{91913343-D034-4465-83EB-831CB4C65A98}" destId="{E595F5C7-6DC0-4D3D-8641-24A98F9A807C}" srcOrd="1" destOrd="0" presId="urn:microsoft.com/office/officeart/2018/2/layout/IconLabelList"/>
    <dgm:cxn modelId="{4EECD2B5-15E9-4046-889A-CEC700840684}" type="presParOf" srcId="{91913343-D034-4465-83EB-831CB4C65A98}" destId="{89487843-CB2C-4522-AD22-29248D8D991B}" srcOrd="2" destOrd="0" presId="urn:microsoft.com/office/officeart/2018/2/layout/IconLabelList"/>
    <dgm:cxn modelId="{A0BCE3DF-9BA7-40D9-B916-A780AA250F67}" type="presParOf" srcId="{1419CE2E-B873-454D-9C6D-06495815E557}" destId="{87AC05BA-F5AC-4AA9-8A64-C8C0DB363538}" srcOrd="3" destOrd="0" presId="urn:microsoft.com/office/officeart/2018/2/layout/IconLabelList"/>
    <dgm:cxn modelId="{42064316-486F-48D6-BB40-C3FA1E507E93}" type="presParOf" srcId="{1419CE2E-B873-454D-9C6D-06495815E557}" destId="{2D31EE07-2208-4976-A805-399B141F9B24}" srcOrd="4" destOrd="0" presId="urn:microsoft.com/office/officeart/2018/2/layout/IconLabelList"/>
    <dgm:cxn modelId="{275F2BCF-F4AB-481E-AFAD-FF0DB7DBFDD6}" type="presParOf" srcId="{2D31EE07-2208-4976-A805-399B141F9B24}" destId="{640C2E11-5BD9-4614-A1E7-17A2807ACECF}" srcOrd="0" destOrd="0" presId="urn:microsoft.com/office/officeart/2018/2/layout/IconLabelList"/>
    <dgm:cxn modelId="{5344026C-B717-4A29-9E7C-933DCAC197A8}" type="presParOf" srcId="{2D31EE07-2208-4976-A805-399B141F9B24}" destId="{0A2C42BC-949A-466C-B95B-07659AA0065F}" srcOrd="1" destOrd="0" presId="urn:microsoft.com/office/officeart/2018/2/layout/IconLabelList"/>
    <dgm:cxn modelId="{EF7ED8F4-9404-48F2-AD2B-515A188B7BC9}" type="presParOf" srcId="{2D31EE07-2208-4976-A805-399B141F9B24}" destId="{FD5D3CE6-00E3-4B19-9889-43CB8342EE86}"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9F42EB-7A1C-444D-8B7C-063130E414E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2E606E3-AC66-42E5-985B-30DFC3C1067D}">
      <dgm:prSet/>
      <dgm:spPr/>
      <dgm:t>
        <a:bodyPr/>
        <a:lstStyle/>
        <a:p>
          <a:pPr>
            <a:lnSpc>
              <a:spcPct val="100000"/>
            </a:lnSpc>
          </a:pPr>
          <a:r>
            <a:rPr lang="en-IN"/>
            <a:t>Platform</a:t>
          </a:r>
          <a:endParaRPr lang="en-US"/>
        </a:p>
      </dgm:t>
    </dgm:pt>
    <dgm:pt modelId="{796515EC-0531-4165-85E2-78ECA3F399B3}" type="parTrans" cxnId="{40A24C20-34F5-4A59-A26A-CB3516F4CCC9}">
      <dgm:prSet/>
      <dgm:spPr/>
      <dgm:t>
        <a:bodyPr/>
        <a:lstStyle/>
        <a:p>
          <a:endParaRPr lang="en-US"/>
        </a:p>
      </dgm:t>
    </dgm:pt>
    <dgm:pt modelId="{62FC1AA3-20CD-4DA9-8CC9-1D626EC5127B}" type="sibTrans" cxnId="{40A24C20-34F5-4A59-A26A-CB3516F4CCC9}">
      <dgm:prSet/>
      <dgm:spPr/>
      <dgm:t>
        <a:bodyPr/>
        <a:lstStyle/>
        <a:p>
          <a:endParaRPr lang="en-US"/>
        </a:p>
      </dgm:t>
    </dgm:pt>
    <dgm:pt modelId="{7146494D-13FC-458D-8CFE-4C54B475D945}">
      <dgm:prSet/>
      <dgm:spPr/>
      <dgm:t>
        <a:bodyPr/>
        <a:lstStyle/>
        <a:p>
          <a:pPr>
            <a:lnSpc>
              <a:spcPct val="100000"/>
            </a:lnSpc>
          </a:pPr>
          <a:r>
            <a:rPr lang="en-IN"/>
            <a:t>Database</a:t>
          </a:r>
          <a:endParaRPr lang="en-US"/>
        </a:p>
      </dgm:t>
    </dgm:pt>
    <dgm:pt modelId="{315DDB6D-C0B1-47B4-9847-C1BA9F59BAA7}" type="parTrans" cxnId="{901C3BEE-ED70-4456-A30B-62613E10D75D}">
      <dgm:prSet/>
      <dgm:spPr/>
      <dgm:t>
        <a:bodyPr/>
        <a:lstStyle/>
        <a:p>
          <a:endParaRPr lang="en-US"/>
        </a:p>
      </dgm:t>
    </dgm:pt>
    <dgm:pt modelId="{C6A8D00F-51CD-41CC-9E4F-408EDBE0D951}" type="sibTrans" cxnId="{901C3BEE-ED70-4456-A30B-62613E10D75D}">
      <dgm:prSet/>
      <dgm:spPr/>
      <dgm:t>
        <a:bodyPr/>
        <a:lstStyle/>
        <a:p>
          <a:endParaRPr lang="en-US"/>
        </a:p>
      </dgm:t>
    </dgm:pt>
    <dgm:pt modelId="{DBE4F0E6-9375-46E4-9027-CA576E2E0D22}">
      <dgm:prSet/>
      <dgm:spPr/>
      <dgm:t>
        <a:bodyPr/>
        <a:lstStyle/>
        <a:p>
          <a:pPr>
            <a:lnSpc>
              <a:spcPct val="100000"/>
            </a:lnSpc>
          </a:pPr>
          <a:r>
            <a:rPr lang="en-IN"/>
            <a:t>Front-End</a:t>
          </a:r>
          <a:endParaRPr lang="en-US"/>
        </a:p>
      </dgm:t>
    </dgm:pt>
    <dgm:pt modelId="{92ACE50E-15A9-470E-9056-6A7BAA32DDE4}" type="parTrans" cxnId="{EE519ACE-F14B-4994-897A-6AA2186A59E0}">
      <dgm:prSet/>
      <dgm:spPr/>
      <dgm:t>
        <a:bodyPr/>
        <a:lstStyle/>
        <a:p>
          <a:endParaRPr lang="en-US"/>
        </a:p>
      </dgm:t>
    </dgm:pt>
    <dgm:pt modelId="{776E52F7-6D9B-42FC-8DD4-F067D741E439}" type="sibTrans" cxnId="{EE519ACE-F14B-4994-897A-6AA2186A59E0}">
      <dgm:prSet/>
      <dgm:spPr/>
      <dgm:t>
        <a:bodyPr/>
        <a:lstStyle/>
        <a:p>
          <a:endParaRPr lang="en-US"/>
        </a:p>
      </dgm:t>
    </dgm:pt>
    <dgm:pt modelId="{746D983F-F96C-40E6-938B-8FA53EE8AD42}">
      <dgm:prSet/>
      <dgm:spPr/>
      <dgm:t>
        <a:bodyPr/>
        <a:lstStyle/>
        <a:p>
          <a:pPr>
            <a:lnSpc>
              <a:spcPct val="100000"/>
            </a:lnSpc>
          </a:pPr>
          <a:r>
            <a:rPr lang="en-IN"/>
            <a:t>Back-End</a:t>
          </a:r>
          <a:endParaRPr lang="en-US"/>
        </a:p>
      </dgm:t>
    </dgm:pt>
    <dgm:pt modelId="{9A7532AB-7B1A-4010-BC1E-5DDAADF930AC}" type="parTrans" cxnId="{52A60BAB-CFD3-49D5-A417-4DCF48D0CAEB}">
      <dgm:prSet/>
      <dgm:spPr/>
      <dgm:t>
        <a:bodyPr/>
        <a:lstStyle/>
        <a:p>
          <a:endParaRPr lang="en-US"/>
        </a:p>
      </dgm:t>
    </dgm:pt>
    <dgm:pt modelId="{902C59CD-73BB-4125-B10D-80F1ECC1C610}" type="sibTrans" cxnId="{52A60BAB-CFD3-49D5-A417-4DCF48D0CAEB}">
      <dgm:prSet/>
      <dgm:spPr/>
      <dgm:t>
        <a:bodyPr/>
        <a:lstStyle/>
        <a:p>
          <a:endParaRPr lang="en-US"/>
        </a:p>
      </dgm:t>
    </dgm:pt>
    <dgm:pt modelId="{B7926570-F288-4BE5-B657-8F86C1C820D7}">
      <dgm:prSet/>
      <dgm:spPr/>
      <dgm:t>
        <a:bodyPr/>
        <a:lstStyle/>
        <a:p>
          <a:pPr>
            <a:lnSpc>
              <a:spcPct val="100000"/>
            </a:lnSpc>
          </a:pPr>
          <a:r>
            <a:rPr lang="en-IN"/>
            <a:t>Application Flow</a:t>
          </a:r>
          <a:endParaRPr lang="en-US"/>
        </a:p>
      </dgm:t>
    </dgm:pt>
    <dgm:pt modelId="{21DFC864-56BF-4730-B21B-29A2AF609722}" type="parTrans" cxnId="{1567B03A-0261-49E6-9190-458B3BB35269}">
      <dgm:prSet/>
      <dgm:spPr/>
      <dgm:t>
        <a:bodyPr/>
        <a:lstStyle/>
        <a:p>
          <a:endParaRPr lang="en-US"/>
        </a:p>
      </dgm:t>
    </dgm:pt>
    <dgm:pt modelId="{E0F1A5E8-F5CB-420C-9803-DDDB0CCBB794}" type="sibTrans" cxnId="{1567B03A-0261-49E6-9190-458B3BB35269}">
      <dgm:prSet/>
      <dgm:spPr/>
      <dgm:t>
        <a:bodyPr/>
        <a:lstStyle/>
        <a:p>
          <a:endParaRPr lang="en-US"/>
        </a:p>
      </dgm:t>
    </dgm:pt>
    <dgm:pt modelId="{B203125D-9BDD-44F3-BBDD-81E91619340A}" type="pres">
      <dgm:prSet presAssocID="{8E9F42EB-7A1C-444D-8B7C-063130E414E3}" presName="root" presStyleCnt="0">
        <dgm:presLayoutVars>
          <dgm:dir/>
          <dgm:resizeHandles val="exact"/>
        </dgm:presLayoutVars>
      </dgm:prSet>
      <dgm:spPr/>
    </dgm:pt>
    <dgm:pt modelId="{F9C427CE-1947-43BF-8A69-90B78AE57C61}" type="pres">
      <dgm:prSet presAssocID="{22E606E3-AC66-42E5-985B-30DFC3C1067D}" presName="compNode" presStyleCnt="0"/>
      <dgm:spPr/>
    </dgm:pt>
    <dgm:pt modelId="{04B63584-5C3A-4232-AAF0-BD02998DA918}" type="pres">
      <dgm:prSet presAssocID="{22E606E3-AC66-42E5-985B-30DFC3C1067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7547FC36-6D1A-4ECF-8B92-4284294F1B4D}" type="pres">
      <dgm:prSet presAssocID="{22E606E3-AC66-42E5-985B-30DFC3C1067D}" presName="spaceRect" presStyleCnt="0"/>
      <dgm:spPr/>
    </dgm:pt>
    <dgm:pt modelId="{B944B916-6C86-4805-9DF5-385D2B7AE55A}" type="pres">
      <dgm:prSet presAssocID="{22E606E3-AC66-42E5-985B-30DFC3C1067D}" presName="textRect" presStyleLbl="revTx" presStyleIdx="0" presStyleCnt="5">
        <dgm:presLayoutVars>
          <dgm:chMax val="1"/>
          <dgm:chPref val="1"/>
        </dgm:presLayoutVars>
      </dgm:prSet>
      <dgm:spPr/>
    </dgm:pt>
    <dgm:pt modelId="{A8E63B2E-C5F7-4AF7-9F77-4B5C772DFD08}" type="pres">
      <dgm:prSet presAssocID="{62FC1AA3-20CD-4DA9-8CC9-1D626EC5127B}" presName="sibTrans" presStyleCnt="0"/>
      <dgm:spPr/>
    </dgm:pt>
    <dgm:pt modelId="{BF05BFF9-03C9-4B59-8D2E-0639AF22B178}" type="pres">
      <dgm:prSet presAssocID="{7146494D-13FC-458D-8CFE-4C54B475D945}" presName="compNode" presStyleCnt="0"/>
      <dgm:spPr/>
    </dgm:pt>
    <dgm:pt modelId="{38C053BC-E6B1-4A08-96C3-10B96184BCB8}" type="pres">
      <dgm:prSet presAssocID="{7146494D-13FC-458D-8CFE-4C54B475D94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9F6EA096-3397-447C-AE68-6665FD4C7908}" type="pres">
      <dgm:prSet presAssocID="{7146494D-13FC-458D-8CFE-4C54B475D945}" presName="spaceRect" presStyleCnt="0"/>
      <dgm:spPr/>
    </dgm:pt>
    <dgm:pt modelId="{25ACBF29-B533-48F6-B0A6-C4065BDAE47A}" type="pres">
      <dgm:prSet presAssocID="{7146494D-13FC-458D-8CFE-4C54B475D945}" presName="textRect" presStyleLbl="revTx" presStyleIdx="1" presStyleCnt="5">
        <dgm:presLayoutVars>
          <dgm:chMax val="1"/>
          <dgm:chPref val="1"/>
        </dgm:presLayoutVars>
      </dgm:prSet>
      <dgm:spPr/>
    </dgm:pt>
    <dgm:pt modelId="{96BFAA7A-0D12-4182-864C-D7F0F4EC88A0}" type="pres">
      <dgm:prSet presAssocID="{C6A8D00F-51CD-41CC-9E4F-408EDBE0D951}" presName="sibTrans" presStyleCnt="0"/>
      <dgm:spPr/>
    </dgm:pt>
    <dgm:pt modelId="{3410F379-0354-4381-A29A-508B1C7C283D}" type="pres">
      <dgm:prSet presAssocID="{DBE4F0E6-9375-46E4-9027-CA576E2E0D22}" presName="compNode" presStyleCnt="0"/>
      <dgm:spPr/>
    </dgm:pt>
    <dgm:pt modelId="{D8F4C6D3-599D-41EE-9424-E64969EE9FF4}" type="pres">
      <dgm:prSet presAssocID="{DBE4F0E6-9375-46E4-9027-CA576E2E0D2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llet"/>
        </a:ext>
      </dgm:extLst>
    </dgm:pt>
    <dgm:pt modelId="{CC1AA425-C8CF-45D6-B04B-84A91C16F916}" type="pres">
      <dgm:prSet presAssocID="{DBE4F0E6-9375-46E4-9027-CA576E2E0D22}" presName="spaceRect" presStyleCnt="0"/>
      <dgm:spPr/>
    </dgm:pt>
    <dgm:pt modelId="{F6BEE278-5F4A-4240-B7B5-DDF8CE1FB7FE}" type="pres">
      <dgm:prSet presAssocID="{DBE4F0E6-9375-46E4-9027-CA576E2E0D22}" presName="textRect" presStyleLbl="revTx" presStyleIdx="2" presStyleCnt="5">
        <dgm:presLayoutVars>
          <dgm:chMax val="1"/>
          <dgm:chPref val="1"/>
        </dgm:presLayoutVars>
      </dgm:prSet>
      <dgm:spPr/>
    </dgm:pt>
    <dgm:pt modelId="{9C25F9AB-E08B-497A-BA9D-9508BB5C7D5F}" type="pres">
      <dgm:prSet presAssocID="{776E52F7-6D9B-42FC-8DD4-F067D741E439}" presName="sibTrans" presStyleCnt="0"/>
      <dgm:spPr/>
    </dgm:pt>
    <dgm:pt modelId="{19240F7A-8B6D-45F9-BE20-E3D7C1F10FFB}" type="pres">
      <dgm:prSet presAssocID="{746D983F-F96C-40E6-938B-8FA53EE8AD42}" presName="compNode" presStyleCnt="0"/>
      <dgm:spPr/>
    </dgm:pt>
    <dgm:pt modelId="{2BA40F92-C2DE-4A1F-B3B6-6CA4CEC55090}" type="pres">
      <dgm:prSet presAssocID="{746D983F-F96C-40E6-938B-8FA53EE8AD4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eginning"/>
        </a:ext>
      </dgm:extLst>
    </dgm:pt>
    <dgm:pt modelId="{92949DA4-3735-4D9B-9201-CDF0FB98D426}" type="pres">
      <dgm:prSet presAssocID="{746D983F-F96C-40E6-938B-8FA53EE8AD42}" presName="spaceRect" presStyleCnt="0"/>
      <dgm:spPr/>
    </dgm:pt>
    <dgm:pt modelId="{1CD73903-FF02-4722-8090-C5BE743DCBFF}" type="pres">
      <dgm:prSet presAssocID="{746D983F-F96C-40E6-938B-8FA53EE8AD42}" presName="textRect" presStyleLbl="revTx" presStyleIdx="3" presStyleCnt="5">
        <dgm:presLayoutVars>
          <dgm:chMax val="1"/>
          <dgm:chPref val="1"/>
        </dgm:presLayoutVars>
      </dgm:prSet>
      <dgm:spPr/>
    </dgm:pt>
    <dgm:pt modelId="{65A387A9-E968-4706-845C-DD742ED72FCE}" type="pres">
      <dgm:prSet presAssocID="{902C59CD-73BB-4125-B10D-80F1ECC1C610}" presName="sibTrans" presStyleCnt="0"/>
      <dgm:spPr/>
    </dgm:pt>
    <dgm:pt modelId="{8AE0D85F-158D-49B7-8080-33984BE991C4}" type="pres">
      <dgm:prSet presAssocID="{B7926570-F288-4BE5-B657-8F86C1C820D7}" presName="compNode" presStyleCnt="0"/>
      <dgm:spPr/>
    </dgm:pt>
    <dgm:pt modelId="{49359720-4D74-4C6F-AFD7-B7C789B95F23}" type="pres">
      <dgm:prSet presAssocID="{B7926570-F288-4BE5-B657-8F86C1C820D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er"/>
        </a:ext>
      </dgm:extLst>
    </dgm:pt>
    <dgm:pt modelId="{92ED3315-2035-4BFE-899C-17A55BEB5D4D}" type="pres">
      <dgm:prSet presAssocID="{B7926570-F288-4BE5-B657-8F86C1C820D7}" presName="spaceRect" presStyleCnt="0"/>
      <dgm:spPr/>
    </dgm:pt>
    <dgm:pt modelId="{C1B092D6-00DD-420E-A4A6-30E6D144FFBF}" type="pres">
      <dgm:prSet presAssocID="{B7926570-F288-4BE5-B657-8F86C1C820D7}" presName="textRect" presStyleLbl="revTx" presStyleIdx="4" presStyleCnt="5">
        <dgm:presLayoutVars>
          <dgm:chMax val="1"/>
          <dgm:chPref val="1"/>
        </dgm:presLayoutVars>
      </dgm:prSet>
      <dgm:spPr/>
    </dgm:pt>
  </dgm:ptLst>
  <dgm:cxnLst>
    <dgm:cxn modelId="{00472C1E-159F-45DC-8B2F-FE77F0771DAB}" type="presOf" srcId="{22E606E3-AC66-42E5-985B-30DFC3C1067D}" destId="{B944B916-6C86-4805-9DF5-385D2B7AE55A}" srcOrd="0" destOrd="0" presId="urn:microsoft.com/office/officeart/2018/2/layout/IconLabelList"/>
    <dgm:cxn modelId="{40A24C20-34F5-4A59-A26A-CB3516F4CCC9}" srcId="{8E9F42EB-7A1C-444D-8B7C-063130E414E3}" destId="{22E606E3-AC66-42E5-985B-30DFC3C1067D}" srcOrd="0" destOrd="0" parTransId="{796515EC-0531-4165-85E2-78ECA3F399B3}" sibTransId="{62FC1AA3-20CD-4DA9-8CC9-1D626EC5127B}"/>
    <dgm:cxn modelId="{1567B03A-0261-49E6-9190-458B3BB35269}" srcId="{8E9F42EB-7A1C-444D-8B7C-063130E414E3}" destId="{B7926570-F288-4BE5-B657-8F86C1C820D7}" srcOrd="4" destOrd="0" parTransId="{21DFC864-56BF-4730-B21B-29A2AF609722}" sibTransId="{E0F1A5E8-F5CB-420C-9803-DDDB0CCBB794}"/>
    <dgm:cxn modelId="{F339294E-0D17-46A0-AD01-0E7B604EBBEB}" type="presOf" srcId="{DBE4F0E6-9375-46E4-9027-CA576E2E0D22}" destId="{F6BEE278-5F4A-4240-B7B5-DDF8CE1FB7FE}" srcOrd="0" destOrd="0" presId="urn:microsoft.com/office/officeart/2018/2/layout/IconLabelList"/>
    <dgm:cxn modelId="{D6A90757-2372-44A7-8EAD-6D39182B2004}" type="presOf" srcId="{7146494D-13FC-458D-8CFE-4C54B475D945}" destId="{25ACBF29-B533-48F6-B0A6-C4065BDAE47A}" srcOrd="0" destOrd="0" presId="urn:microsoft.com/office/officeart/2018/2/layout/IconLabelList"/>
    <dgm:cxn modelId="{52A60BAB-CFD3-49D5-A417-4DCF48D0CAEB}" srcId="{8E9F42EB-7A1C-444D-8B7C-063130E414E3}" destId="{746D983F-F96C-40E6-938B-8FA53EE8AD42}" srcOrd="3" destOrd="0" parTransId="{9A7532AB-7B1A-4010-BC1E-5DDAADF930AC}" sibTransId="{902C59CD-73BB-4125-B10D-80F1ECC1C610}"/>
    <dgm:cxn modelId="{CAF3D4BD-D7A1-40A2-97DD-64AC95387A8A}" type="presOf" srcId="{B7926570-F288-4BE5-B657-8F86C1C820D7}" destId="{C1B092D6-00DD-420E-A4A6-30E6D144FFBF}" srcOrd="0" destOrd="0" presId="urn:microsoft.com/office/officeart/2018/2/layout/IconLabelList"/>
    <dgm:cxn modelId="{EE519ACE-F14B-4994-897A-6AA2186A59E0}" srcId="{8E9F42EB-7A1C-444D-8B7C-063130E414E3}" destId="{DBE4F0E6-9375-46E4-9027-CA576E2E0D22}" srcOrd="2" destOrd="0" parTransId="{92ACE50E-15A9-470E-9056-6A7BAA32DDE4}" sibTransId="{776E52F7-6D9B-42FC-8DD4-F067D741E439}"/>
    <dgm:cxn modelId="{58F93FCF-8193-41D9-A3BA-9625A1CAFDE6}" type="presOf" srcId="{746D983F-F96C-40E6-938B-8FA53EE8AD42}" destId="{1CD73903-FF02-4722-8090-C5BE743DCBFF}" srcOrd="0" destOrd="0" presId="urn:microsoft.com/office/officeart/2018/2/layout/IconLabelList"/>
    <dgm:cxn modelId="{FFCFCCE1-E263-4924-BD0D-889B3BEF5CFC}" type="presOf" srcId="{8E9F42EB-7A1C-444D-8B7C-063130E414E3}" destId="{B203125D-9BDD-44F3-BBDD-81E91619340A}" srcOrd="0" destOrd="0" presId="urn:microsoft.com/office/officeart/2018/2/layout/IconLabelList"/>
    <dgm:cxn modelId="{901C3BEE-ED70-4456-A30B-62613E10D75D}" srcId="{8E9F42EB-7A1C-444D-8B7C-063130E414E3}" destId="{7146494D-13FC-458D-8CFE-4C54B475D945}" srcOrd="1" destOrd="0" parTransId="{315DDB6D-C0B1-47B4-9847-C1BA9F59BAA7}" sibTransId="{C6A8D00F-51CD-41CC-9E4F-408EDBE0D951}"/>
    <dgm:cxn modelId="{9BA89EEF-9B1C-479D-8DAF-FDDFDAB87E7C}" type="presParOf" srcId="{B203125D-9BDD-44F3-BBDD-81E91619340A}" destId="{F9C427CE-1947-43BF-8A69-90B78AE57C61}" srcOrd="0" destOrd="0" presId="urn:microsoft.com/office/officeart/2018/2/layout/IconLabelList"/>
    <dgm:cxn modelId="{50BF0881-1B7C-456B-A51B-BAE153F6287C}" type="presParOf" srcId="{F9C427CE-1947-43BF-8A69-90B78AE57C61}" destId="{04B63584-5C3A-4232-AAF0-BD02998DA918}" srcOrd="0" destOrd="0" presId="urn:microsoft.com/office/officeart/2018/2/layout/IconLabelList"/>
    <dgm:cxn modelId="{85072100-6097-4E06-B099-71842814D3E9}" type="presParOf" srcId="{F9C427CE-1947-43BF-8A69-90B78AE57C61}" destId="{7547FC36-6D1A-4ECF-8B92-4284294F1B4D}" srcOrd="1" destOrd="0" presId="urn:microsoft.com/office/officeart/2018/2/layout/IconLabelList"/>
    <dgm:cxn modelId="{CECF4747-28CD-476E-9015-F8ECFB480789}" type="presParOf" srcId="{F9C427CE-1947-43BF-8A69-90B78AE57C61}" destId="{B944B916-6C86-4805-9DF5-385D2B7AE55A}" srcOrd="2" destOrd="0" presId="urn:microsoft.com/office/officeart/2018/2/layout/IconLabelList"/>
    <dgm:cxn modelId="{08C0467D-3E6B-45DC-9E3C-B7F32DA65A8C}" type="presParOf" srcId="{B203125D-9BDD-44F3-BBDD-81E91619340A}" destId="{A8E63B2E-C5F7-4AF7-9F77-4B5C772DFD08}" srcOrd="1" destOrd="0" presId="urn:microsoft.com/office/officeart/2018/2/layout/IconLabelList"/>
    <dgm:cxn modelId="{FE790D2D-E241-4595-BC40-927586E7918F}" type="presParOf" srcId="{B203125D-9BDD-44F3-BBDD-81E91619340A}" destId="{BF05BFF9-03C9-4B59-8D2E-0639AF22B178}" srcOrd="2" destOrd="0" presId="urn:microsoft.com/office/officeart/2018/2/layout/IconLabelList"/>
    <dgm:cxn modelId="{520D5397-060F-44B1-80A0-11DE4C574135}" type="presParOf" srcId="{BF05BFF9-03C9-4B59-8D2E-0639AF22B178}" destId="{38C053BC-E6B1-4A08-96C3-10B96184BCB8}" srcOrd="0" destOrd="0" presId="urn:microsoft.com/office/officeart/2018/2/layout/IconLabelList"/>
    <dgm:cxn modelId="{4229ABB8-5B55-4807-B3B4-04CCA0BB4577}" type="presParOf" srcId="{BF05BFF9-03C9-4B59-8D2E-0639AF22B178}" destId="{9F6EA096-3397-447C-AE68-6665FD4C7908}" srcOrd="1" destOrd="0" presId="urn:microsoft.com/office/officeart/2018/2/layout/IconLabelList"/>
    <dgm:cxn modelId="{F5D62703-E067-445C-8146-839902C03BEB}" type="presParOf" srcId="{BF05BFF9-03C9-4B59-8D2E-0639AF22B178}" destId="{25ACBF29-B533-48F6-B0A6-C4065BDAE47A}" srcOrd="2" destOrd="0" presId="urn:microsoft.com/office/officeart/2018/2/layout/IconLabelList"/>
    <dgm:cxn modelId="{B1CEBE05-B672-4200-9934-AA4F2724E4AC}" type="presParOf" srcId="{B203125D-9BDD-44F3-BBDD-81E91619340A}" destId="{96BFAA7A-0D12-4182-864C-D7F0F4EC88A0}" srcOrd="3" destOrd="0" presId="urn:microsoft.com/office/officeart/2018/2/layout/IconLabelList"/>
    <dgm:cxn modelId="{FDFBB8B8-5B76-4867-99C8-47845D88FA2D}" type="presParOf" srcId="{B203125D-9BDD-44F3-BBDD-81E91619340A}" destId="{3410F379-0354-4381-A29A-508B1C7C283D}" srcOrd="4" destOrd="0" presId="urn:microsoft.com/office/officeart/2018/2/layout/IconLabelList"/>
    <dgm:cxn modelId="{F45DAC4B-DDF6-4EF8-8BD0-EC07677CA8DD}" type="presParOf" srcId="{3410F379-0354-4381-A29A-508B1C7C283D}" destId="{D8F4C6D3-599D-41EE-9424-E64969EE9FF4}" srcOrd="0" destOrd="0" presId="urn:microsoft.com/office/officeart/2018/2/layout/IconLabelList"/>
    <dgm:cxn modelId="{FAB21496-8C1A-49E0-8592-509F21A6D184}" type="presParOf" srcId="{3410F379-0354-4381-A29A-508B1C7C283D}" destId="{CC1AA425-C8CF-45D6-B04B-84A91C16F916}" srcOrd="1" destOrd="0" presId="urn:microsoft.com/office/officeart/2018/2/layout/IconLabelList"/>
    <dgm:cxn modelId="{62A87202-6ABA-4433-8409-BA78361D0330}" type="presParOf" srcId="{3410F379-0354-4381-A29A-508B1C7C283D}" destId="{F6BEE278-5F4A-4240-B7B5-DDF8CE1FB7FE}" srcOrd="2" destOrd="0" presId="urn:microsoft.com/office/officeart/2018/2/layout/IconLabelList"/>
    <dgm:cxn modelId="{AB43CF5C-CA7E-4334-98AD-5C786CC4D085}" type="presParOf" srcId="{B203125D-9BDD-44F3-BBDD-81E91619340A}" destId="{9C25F9AB-E08B-497A-BA9D-9508BB5C7D5F}" srcOrd="5" destOrd="0" presId="urn:microsoft.com/office/officeart/2018/2/layout/IconLabelList"/>
    <dgm:cxn modelId="{9AAC27CB-1CD3-4B8E-87A0-E6802663BF37}" type="presParOf" srcId="{B203125D-9BDD-44F3-BBDD-81E91619340A}" destId="{19240F7A-8B6D-45F9-BE20-E3D7C1F10FFB}" srcOrd="6" destOrd="0" presId="urn:microsoft.com/office/officeart/2018/2/layout/IconLabelList"/>
    <dgm:cxn modelId="{E3181454-E656-4560-B57A-CC0E0F989DB0}" type="presParOf" srcId="{19240F7A-8B6D-45F9-BE20-E3D7C1F10FFB}" destId="{2BA40F92-C2DE-4A1F-B3B6-6CA4CEC55090}" srcOrd="0" destOrd="0" presId="urn:microsoft.com/office/officeart/2018/2/layout/IconLabelList"/>
    <dgm:cxn modelId="{BDD72A3D-4C1F-4AB6-AEC7-CE5AFA55364B}" type="presParOf" srcId="{19240F7A-8B6D-45F9-BE20-E3D7C1F10FFB}" destId="{92949DA4-3735-4D9B-9201-CDF0FB98D426}" srcOrd="1" destOrd="0" presId="urn:microsoft.com/office/officeart/2018/2/layout/IconLabelList"/>
    <dgm:cxn modelId="{241FBE54-88B3-4E86-BC75-435E94EB7692}" type="presParOf" srcId="{19240F7A-8B6D-45F9-BE20-E3D7C1F10FFB}" destId="{1CD73903-FF02-4722-8090-C5BE743DCBFF}" srcOrd="2" destOrd="0" presId="urn:microsoft.com/office/officeart/2018/2/layout/IconLabelList"/>
    <dgm:cxn modelId="{A2754E4E-2238-48B4-9148-ABD952204D3F}" type="presParOf" srcId="{B203125D-9BDD-44F3-BBDD-81E91619340A}" destId="{65A387A9-E968-4706-845C-DD742ED72FCE}" srcOrd="7" destOrd="0" presId="urn:microsoft.com/office/officeart/2018/2/layout/IconLabelList"/>
    <dgm:cxn modelId="{2D7206EE-0074-4FE1-BDFC-5D5F3D92EE7A}" type="presParOf" srcId="{B203125D-9BDD-44F3-BBDD-81E91619340A}" destId="{8AE0D85F-158D-49B7-8080-33984BE991C4}" srcOrd="8" destOrd="0" presId="urn:microsoft.com/office/officeart/2018/2/layout/IconLabelList"/>
    <dgm:cxn modelId="{D715E38B-F2A3-4BBF-B429-7BF0E4873EBD}" type="presParOf" srcId="{8AE0D85F-158D-49B7-8080-33984BE991C4}" destId="{49359720-4D74-4C6F-AFD7-B7C789B95F23}" srcOrd="0" destOrd="0" presId="urn:microsoft.com/office/officeart/2018/2/layout/IconLabelList"/>
    <dgm:cxn modelId="{3B7E30F1-2DF7-43A4-823B-EF3CE2315166}" type="presParOf" srcId="{8AE0D85F-158D-49B7-8080-33984BE991C4}" destId="{92ED3315-2035-4BFE-899C-17A55BEB5D4D}" srcOrd="1" destOrd="0" presId="urn:microsoft.com/office/officeart/2018/2/layout/IconLabelList"/>
    <dgm:cxn modelId="{4D94A3A6-15C6-4A2B-8762-0DAD877D2AD1}" type="presParOf" srcId="{8AE0D85F-158D-49B7-8080-33984BE991C4}" destId="{C1B092D6-00DD-420E-A4A6-30E6D144FFB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B669B-C118-41B3-BB95-2D1C8C03E080}">
      <dsp:nvSpPr>
        <dsp:cNvPr id="0" name=""/>
        <dsp:cNvSpPr/>
      </dsp:nvSpPr>
      <dsp:spPr>
        <a:xfrm>
          <a:off x="1063980" y="707106"/>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7A2040-9231-4496-8107-062267FA73EA}">
      <dsp:nvSpPr>
        <dsp:cNvPr id="0" name=""/>
        <dsp:cNvSpPr/>
      </dsp:nvSpPr>
      <dsp:spPr>
        <a:xfrm>
          <a:off x="285097" y="2333784"/>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N" sz="2000" b="0" kern="1200" dirty="0">
              <a:solidFill>
                <a:schemeClr val="tx1"/>
              </a:solidFill>
              <a:latin typeface="Times New Roman" panose="02020603050405020304" pitchFamily="18" charset="0"/>
              <a:cs typeface="Times New Roman" panose="02020603050405020304" pitchFamily="18" charset="0"/>
            </a:rPr>
            <a:t>Struggle-Free finding safe and nearby parking slot.</a:t>
          </a:r>
          <a:endParaRPr lang="en-US" sz="2000" b="0" kern="1200" dirty="0">
            <a:solidFill>
              <a:schemeClr val="tx1"/>
            </a:solidFill>
            <a:latin typeface="Times New Roman" panose="02020603050405020304" pitchFamily="18" charset="0"/>
            <a:cs typeface="Times New Roman" panose="02020603050405020304" pitchFamily="18" charset="0"/>
          </a:endParaRPr>
        </a:p>
      </dsp:txBody>
      <dsp:txXfrm>
        <a:off x="285097" y="2333784"/>
        <a:ext cx="2832300" cy="720000"/>
      </dsp:txXfrm>
    </dsp:sp>
    <dsp:sp modelId="{E5F1A68B-CE81-4F93-9398-00E52CDF9AED}">
      <dsp:nvSpPr>
        <dsp:cNvPr id="0" name=""/>
        <dsp:cNvSpPr/>
      </dsp:nvSpPr>
      <dsp:spPr>
        <a:xfrm>
          <a:off x="4391932" y="707106"/>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487843-CB2C-4522-AD22-29248D8D991B}">
      <dsp:nvSpPr>
        <dsp:cNvPr id="0" name=""/>
        <dsp:cNvSpPr/>
      </dsp:nvSpPr>
      <dsp:spPr>
        <a:xfrm>
          <a:off x="3613050" y="2333784"/>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N" sz="2000" kern="1200" dirty="0">
              <a:solidFill>
                <a:schemeClr val="tx1"/>
              </a:solidFill>
              <a:latin typeface="Times New Roman" panose="02020603050405020304" pitchFamily="18" charset="0"/>
              <a:cs typeface="Times New Roman" panose="02020603050405020304" pitchFamily="18" charset="0"/>
            </a:rPr>
            <a:t>Get Real-time live data for available parking slots.</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3613050" y="2333784"/>
        <a:ext cx="2832300" cy="720000"/>
      </dsp:txXfrm>
    </dsp:sp>
    <dsp:sp modelId="{640C2E11-5BD9-4614-A1E7-17A2807ACECF}">
      <dsp:nvSpPr>
        <dsp:cNvPr id="0" name=""/>
        <dsp:cNvSpPr/>
      </dsp:nvSpPr>
      <dsp:spPr>
        <a:xfrm>
          <a:off x="7719885" y="707106"/>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5D3CE6-00E3-4B19-9889-43CB8342EE86}">
      <dsp:nvSpPr>
        <dsp:cNvPr id="0" name=""/>
        <dsp:cNvSpPr/>
      </dsp:nvSpPr>
      <dsp:spPr>
        <a:xfrm>
          <a:off x="6941002" y="2333784"/>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N" sz="2000" kern="1200" dirty="0">
              <a:solidFill>
                <a:schemeClr val="tx1"/>
              </a:solidFill>
              <a:latin typeface="Times New Roman" panose="02020603050405020304" pitchFamily="18" charset="0"/>
              <a:cs typeface="Times New Roman" panose="02020603050405020304" pitchFamily="18" charset="0"/>
            </a:rPr>
            <a:t>Pre-Book parking slot and Rent/List own parking slot.</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6941002" y="2333784"/>
        <a:ext cx="28323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63584-5C3A-4232-AAF0-BD02998DA918}">
      <dsp:nvSpPr>
        <dsp:cNvPr id="0" name=""/>
        <dsp:cNvSpPr/>
      </dsp:nvSpPr>
      <dsp:spPr>
        <a:xfrm>
          <a:off x="489253" y="998804"/>
          <a:ext cx="793388" cy="793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44B916-6C86-4805-9DF5-385D2B7AE55A}">
      <dsp:nvSpPr>
        <dsp:cNvPr id="0" name=""/>
        <dsp:cNvSpPr/>
      </dsp:nvSpPr>
      <dsp:spPr>
        <a:xfrm>
          <a:off x="4405"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Platform</a:t>
          </a:r>
          <a:endParaRPr lang="en-US" sz="2400" kern="1200"/>
        </a:p>
      </dsp:txBody>
      <dsp:txXfrm>
        <a:off x="4405" y="2056851"/>
        <a:ext cx="1763085" cy="705234"/>
      </dsp:txXfrm>
    </dsp:sp>
    <dsp:sp modelId="{38C053BC-E6B1-4A08-96C3-10B96184BCB8}">
      <dsp:nvSpPr>
        <dsp:cNvPr id="0" name=""/>
        <dsp:cNvSpPr/>
      </dsp:nvSpPr>
      <dsp:spPr>
        <a:xfrm>
          <a:off x="2560879" y="998804"/>
          <a:ext cx="793388" cy="793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ACBF29-B533-48F6-B0A6-C4065BDAE47A}">
      <dsp:nvSpPr>
        <dsp:cNvPr id="0" name=""/>
        <dsp:cNvSpPr/>
      </dsp:nvSpPr>
      <dsp:spPr>
        <a:xfrm>
          <a:off x="2076031"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Database</a:t>
          </a:r>
          <a:endParaRPr lang="en-US" sz="2400" kern="1200"/>
        </a:p>
      </dsp:txBody>
      <dsp:txXfrm>
        <a:off x="2076031" y="2056851"/>
        <a:ext cx="1763085" cy="705234"/>
      </dsp:txXfrm>
    </dsp:sp>
    <dsp:sp modelId="{D8F4C6D3-599D-41EE-9424-E64969EE9FF4}">
      <dsp:nvSpPr>
        <dsp:cNvPr id="0" name=""/>
        <dsp:cNvSpPr/>
      </dsp:nvSpPr>
      <dsp:spPr>
        <a:xfrm>
          <a:off x="4632505" y="998804"/>
          <a:ext cx="793388" cy="793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BEE278-5F4A-4240-B7B5-DDF8CE1FB7FE}">
      <dsp:nvSpPr>
        <dsp:cNvPr id="0" name=""/>
        <dsp:cNvSpPr/>
      </dsp:nvSpPr>
      <dsp:spPr>
        <a:xfrm>
          <a:off x="4147657"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Front-End</a:t>
          </a:r>
          <a:endParaRPr lang="en-US" sz="2400" kern="1200"/>
        </a:p>
      </dsp:txBody>
      <dsp:txXfrm>
        <a:off x="4147657" y="2056851"/>
        <a:ext cx="1763085" cy="705234"/>
      </dsp:txXfrm>
    </dsp:sp>
    <dsp:sp modelId="{2BA40F92-C2DE-4A1F-B3B6-6CA4CEC55090}">
      <dsp:nvSpPr>
        <dsp:cNvPr id="0" name=""/>
        <dsp:cNvSpPr/>
      </dsp:nvSpPr>
      <dsp:spPr>
        <a:xfrm>
          <a:off x="6704131" y="998804"/>
          <a:ext cx="793388" cy="793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D73903-FF02-4722-8090-C5BE743DCBFF}">
      <dsp:nvSpPr>
        <dsp:cNvPr id="0" name=""/>
        <dsp:cNvSpPr/>
      </dsp:nvSpPr>
      <dsp:spPr>
        <a:xfrm>
          <a:off x="6219283"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Back-End</a:t>
          </a:r>
          <a:endParaRPr lang="en-US" sz="2400" kern="1200"/>
        </a:p>
      </dsp:txBody>
      <dsp:txXfrm>
        <a:off x="6219283" y="2056851"/>
        <a:ext cx="1763085" cy="705234"/>
      </dsp:txXfrm>
    </dsp:sp>
    <dsp:sp modelId="{49359720-4D74-4C6F-AFD7-B7C789B95F23}">
      <dsp:nvSpPr>
        <dsp:cNvPr id="0" name=""/>
        <dsp:cNvSpPr/>
      </dsp:nvSpPr>
      <dsp:spPr>
        <a:xfrm>
          <a:off x="8775757" y="998804"/>
          <a:ext cx="793388" cy="7933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092D6-00DD-420E-A4A6-30E6D144FFBF}">
      <dsp:nvSpPr>
        <dsp:cNvPr id="0" name=""/>
        <dsp:cNvSpPr/>
      </dsp:nvSpPr>
      <dsp:spPr>
        <a:xfrm>
          <a:off x="8290908"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Application Flow</a:t>
          </a:r>
          <a:endParaRPr lang="en-US" sz="2400" kern="1200"/>
        </a:p>
      </dsp:txBody>
      <dsp:txXfrm>
        <a:off x="8290908" y="2056851"/>
        <a:ext cx="1763085" cy="70523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501EDB-549A-4D41-8C32-EF26C222E0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1871EA8-7E37-4BD0-8812-EF7A42CBA8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5FA3B0-BD07-4FAF-9AE1-83999A51B481}" type="datetimeFigureOut">
              <a:rPr lang="en-IN" smtClean="0"/>
              <a:t>23/04/22</a:t>
            </a:fld>
            <a:endParaRPr lang="en-IN"/>
          </a:p>
        </p:txBody>
      </p:sp>
      <p:sp>
        <p:nvSpPr>
          <p:cNvPr id="4" name="Footer Placeholder 3">
            <a:extLst>
              <a:ext uri="{FF2B5EF4-FFF2-40B4-BE49-F238E27FC236}">
                <a16:creationId xmlns:a16="http://schemas.microsoft.com/office/drawing/2014/main" id="{5BDC7219-1DF8-4C44-916F-2E791B6353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Unplugged Techies.</a:t>
            </a:r>
          </a:p>
        </p:txBody>
      </p:sp>
      <p:sp>
        <p:nvSpPr>
          <p:cNvPr id="5" name="Slide Number Placeholder 4">
            <a:extLst>
              <a:ext uri="{FF2B5EF4-FFF2-40B4-BE49-F238E27FC236}">
                <a16:creationId xmlns:a16="http://schemas.microsoft.com/office/drawing/2014/main" id="{9239A66C-AB56-4755-9757-F25CA50DBA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9FCB4D-2584-497D-8757-92DA5B8DDE12}" type="slidenum">
              <a:rPr lang="en-IN" smtClean="0"/>
              <a:t>‹#›</a:t>
            </a:fld>
            <a:endParaRPr lang="en-IN"/>
          </a:p>
        </p:txBody>
      </p:sp>
    </p:spTree>
    <p:extLst>
      <p:ext uri="{BB962C8B-B14F-4D97-AF65-F5344CB8AC3E}">
        <p14:creationId xmlns:p14="http://schemas.microsoft.com/office/powerpoint/2010/main" val="204129820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3DB16-5009-4F75-9A47-80E7DB01E889}" type="datetimeFigureOut">
              <a:rPr lang="en-IN" smtClean="0"/>
              <a:t>23/04/22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Unplugged Techies.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CE9AB-0B28-4A78-86B8-709C8E1C3F65}" type="slidenum">
              <a:rPr lang="en-IN" smtClean="0"/>
              <a:t>‹#›</a:t>
            </a:fld>
            <a:endParaRPr lang="en-IN"/>
          </a:p>
        </p:txBody>
      </p:sp>
    </p:spTree>
    <p:extLst>
      <p:ext uri="{BB962C8B-B14F-4D97-AF65-F5344CB8AC3E}">
        <p14:creationId xmlns:p14="http://schemas.microsoft.com/office/powerpoint/2010/main" val="3524594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5122FFB-2354-44AB-A98C-B745A047A2BB}" type="datetime1">
              <a:rPr lang="en-US" smtClean="0"/>
              <a:t>4/23/22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516C383D-5788-4C04-BFE2-549D3D89FC18}" type="datetime1">
              <a:rPr lang="en-US" smtClean="0"/>
              <a:t>4/23/22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A6BF9052-1FAE-44DC-A184-C2E3A60D8334}" type="datetime1">
              <a:rPr lang="en-US" smtClean="0"/>
              <a:t>4/23/22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2CDED062-A512-414F-86FF-1143A11059C2}" type="datetime1">
              <a:rPr lang="en-US" smtClean="0"/>
              <a:t>4/23/22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8B687C71-1CD5-4918-A753-ECF6FE2EC96F}" type="datetime1">
              <a:rPr lang="en-US" smtClean="0"/>
              <a:t>4/23/22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BF687FE-A22B-43FD-83DE-2FC3FBFE4726}" type="datetime1">
              <a:rPr lang="en-US" smtClean="0"/>
              <a:t>4/23/22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E1BC986D-841D-493C-A4F2-44BF8D70A74A}" type="datetime1">
              <a:rPr lang="en-US" smtClean="0"/>
              <a:t>4/23/22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CE111B80-9D46-48CA-93B2-3DC3C9435E70}" type="datetime1">
              <a:rPr lang="en-US" smtClean="0"/>
              <a:t>4/23/22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03FE689-6470-43C3-AF80-303F38C6AEDE}" type="datetime1">
              <a:rPr lang="en-US" smtClean="0"/>
              <a:t>4/23/22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2A03B1E1-F4EC-40A8-8400-2D49AE52937B}" type="datetime1">
              <a:rPr lang="en-US" smtClean="0"/>
              <a:t>4/23/22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6BBDC3EA-A9DE-470B-98ED-300864EB6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47939" y="2611977"/>
            <a:ext cx="3659246" cy="817023"/>
          </a:xfrm>
        </p:spPr>
        <p:txBody>
          <a:bodyPr>
            <a:normAutofit/>
          </a:bodyPr>
          <a:lstStyle/>
          <a:p>
            <a:r>
              <a:rPr lang="en-US" sz="4600" dirty="0">
                <a:solidFill>
                  <a:srgbClr val="FECD51"/>
                </a:solidFill>
              </a:rPr>
              <a:t>ParkUrWheels</a:t>
            </a:r>
          </a:p>
        </p:txBody>
      </p:sp>
      <p:pic>
        <p:nvPicPr>
          <p:cNvPr id="1026" name="Picture 2" descr="Help Improve Communities with First Rate Parking Management Services -  Parking management services go beyond just in… | Car park design, Parking  design, Parking lot">
            <a:extLst>
              <a:ext uri="{FF2B5EF4-FFF2-40B4-BE49-F238E27FC236}">
                <a16:creationId xmlns:a16="http://schemas.microsoft.com/office/drawing/2014/main" id="{88F00CD2-197B-4D14-B47B-170D333BAF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464" r="-1" b="16463"/>
          <a:stretch/>
        </p:blipFill>
        <p:spPr bwMode="auto">
          <a:xfrm>
            <a:off x="20" y="10"/>
            <a:ext cx="7556869" cy="3383270"/>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Straight Connector 77">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4" descr="Intouch">
            <a:extLst>
              <a:ext uri="{FF2B5EF4-FFF2-40B4-BE49-F238E27FC236}">
                <a16:creationId xmlns:a16="http://schemas.microsoft.com/office/drawing/2014/main" id="{E613B40B-8D58-459E-90B9-ECCA07FD70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408" r="-1" b="-1"/>
          <a:stretch/>
        </p:blipFill>
        <p:spPr bwMode="auto">
          <a:xfrm>
            <a:off x="16" y="3474720"/>
            <a:ext cx="7556889" cy="338328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DFC1ECC-934C-481F-9B03-25D2208520A0}"/>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a:solidFill>
                  <a:schemeClr val="tx1"/>
                </a:solidFill>
              </a:rPr>
              <a:pPr>
                <a:spcAft>
                  <a:spcPts val="600"/>
                </a:spcAft>
              </a:pPr>
              <a:t>1</a:t>
            </a:fld>
            <a:endParaRPr lang="en-US">
              <a:solidFill>
                <a:schemeClr val="tx1"/>
              </a:solidFill>
            </a:endParaRPr>
          </a:p>
        </p:txBody>
      </p:sp>
      <p:pic>
        <p:nvPicPr>
          <p:cNvPr id="27" name="Picture 3">
            <a:extLst>
              <a:ext uri="{FF2B5EF4-FFF2-40B4-BE49-F238E27FC236}">
                <a16:creationId xmlns:a16="http://schemas.microsoft.com/office/drawing/2014/main" id="{CDF29EC7-BD3A-47FF-8BEB-4F40FE077F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35713"/>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4F24827-CBEA-4DA6-9F25-6D27E187F656}"/>
              </a:ext>
            </a:extLst>
          </p:cNvPr>
          <p:cNvSpPr txBox="1"/>
          <p:nvPr/>
        </p:nvSpPr>
        <p:spPr>
          <a:xfrm>
            <a:off x="8483118" y="3467100"/>
            <a:ext cx="3086084" cy="400110"/>
          </a:xfrm>
          <a:prstGeom prst="rect">
            <a:avLst/>
          </a:prstGeom>
          <a:noFill/>
        </p:spPr>
        <p:txBody>
          <a:bodyPr wrap="square">
            <a:spAutoFit/>
          </a:bodyPr>
          <a:lstStyle/>
          <a:p>
            <a:r>
              <a:rPr lang="en-IN" b="1" dirty="0"/>
              <a:t> </a:t>
            </a:r>
            <a:r>
              <a:rPr lang="en-IN" sz="2000" b="1" dirty="0">
                <a:solidFill>
                  <a:srgbClr val="FECD51"/>
                </a:solidFill>
              </a:rPr>
              <a:t>Team Unplugged Techies</a:t>
            </a:r>
          </a:p>
        </p:txBody>
      </p:sp>
    </p:spTree>
    <p:extLst>
      <p:ext uri="{BB962C8B-B14F-4D97-AF65-F5344CB8AC3E}">
        <p14:creationId xmlns:p14="http://schemas.microsoft.com/office/powerpoint/2010/main" val="8959158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74F4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1264EA7-9E11-4702-B609-FF120E44D6A6}"/>
              </a:ext>
            </a:extLst>
          </p:cNvPr>
          <p:cNvSpPr>
            <a:spLocks noGrp="1"/>
          </p:cNvSpPr>
          <p:nvPr>
            <p:ph type="title"/>
          </p:nvPr>
        </p:nvSpPr>
        <p:spPr>
          <a:xfrm>
            <a:off x="652514" y="3663649"/>
            <a:ext cx="3659246" cy="630655"/>
          </a:xfrm>
        </p:spPr>
        <p:txBody>
          <a:bodyPr vert="horz" lIns="91440" tIns="45720" rIns="91440" bIns="45720" rtlCol="0" anchor="b">
            <a:normAutofit/>
          </a:bodyPr>
          <a:lstStyle/>
          <a:p>
            <a:r>
              <a:rPr lang="en-US" sz="3000" dirty="0">
                <a:solidFill>
                  <a:srgbClr val="FFFFFF"/>
                </a:solidFill>
              </a:rPr>
              <a:t>iOS/Android/Web</a:t>
            </a:r>
          </a:p>
        </p:txBody>
      </p:sp>
      <p:cxnSp>
        <p:nvCxnSpPr>
          <p:cNvPr id="79" name="Straight Connector 7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146" name="Picture 2" descr="image">
            <a:extLst>
              <a:ext uri="{FF2B5EF4-FFF2-40B4-BE49-F238E27FC236}">
                <a16:creationId xmlns:a16="http://schemas.microsoft.com/office/drawing/2014/main" id="{8B620EA0-BABE-421D-8C43-C6CF2569C7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66101" y="188318"/>
            <a:ext cx="3094892" cy="625852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B68F4EF-A913-459D-88BC-976F637F3DEB}"/>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solidFill>
                  <a:schemeClr val="tx1">
                    <a:lumMod val="85000"/>
                    <a:lumOff val="15000"/>
                  </a:schemeClr>
                </a:solidFill>
              </a:rPr>
              <a:pPr>
                <a:spcAft>
                  <a:spcPts val="600"/>
                </a:spcAft>
              </a:pPr>
              <a:t>10</a:t>
            </a:fld>
            <a:endParaRPr lang="en-US" sz="1050">
              <a:solidFill>
                <a:schemeClr val="tx1">
                  <a:lumMod val="85000"/>
                  <a:lumOff val="15000"/>
                </a:schemeClr>
              </a:solidFill>
            </a:endParaRPr>
          </a:p>
        </p:txBody>
      </p:sp>
      <p:sp>
        <p:nvSpPr>
          <p:cNvPr id="11" name="Title 1">
            <a:extLst>
              <a:ext uri="{FF2B5EF4-FFF2-40B4-BE49-F238E27FC236}">
                <a16:creationId xmlns:a16="http://schemas.microsoft.com/office/drawing/2014/main" id="{5D59D6FF-9393-F959-2E1B-966105A5F3EE}"/>
              </a:ext>
            </a:extLst>
          </p:cNvPr>
          <p:cNvSpPr txBox="1">
            <a:spLocks/>
          </p:cNvSpPr>
          <p:nvPr/>
        </p:nvSpPr>
        <p:spPr>
          <a:xfrm>
            <a:off x="814181" y="3013428"/>
            <a:ext cx="3659246" cy="650221"/>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4400" dirty="0">
                <a:solidFill>
                  <a:srgbClr val="FFFFFF"/>
                </a:solidFill>
              </a:rPr>
              <a:t>App Demo</a:t>
            </a:r>
          </a:p>
        </p:txBody>
      </p:sp>
    </p:spTree>
    <p:extLst>
      <p:ext uri="{BB962C8B-B14F-4D97-AF65-F5344CB8AC3E}">
        <p14:creationId xmlns:p14="http://schemas.microsoft.com/office/powerpoint/2010/main" val="174378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20AA-5149-46B2-AE66-4D0149F90A70}"/>
              </a:ext>
            </a:extLst>
          </p:cNvPr>
          <p:cNvSpPr>
            <a:spLocks noGrp="1"/>
          </p:cNvSpPr>
          <p:nvPr>
            <p:ph type="title"/>
          </p:nvPr>
        </p:nvSpPr>
        <p:spPr/>
        <p:txBody>
          <a:bodyPr/>
          <a:lstStyle/>
          <a:p>
            <a:r>
              <a:rPr lang="en-IN" dirty="0">
                <a:solidFill>
                  <a:srgbClr val="0070C0"/>
                </a:solidFill>
              </a:rPr>
              <a:t>Team Members</a:t>
            </a:r>
          </a:p>
        </p:txBody>
      </p:sp>
      <p:sp>
        <p:nvSpPr>
          <p:cNvPr id="3" name="Content Placeholder 2">
            <a:extLst>
              <a:ext uri="{FF2B5EF4-FFF2-40B4-BE49-F238E27FC236}">
                <a16:creationId xmlns:a16="http://schemas.microsoft.com/office/drawing/2014/main" id="{05A885D9-17F7-4AC3-B122-9CDF68D72740}"/>
              </a:ext>
            </a:extLst>
          </p:cNvPr>
          <p:cNvSpPr>
            <a:spLocks noGrp="1"/>
          </p:cNvSpPr>
          <p:nvPr>
            <p:ph idx="1"/>
          </p:nvPr>
        </p:nvSpPr>
        <p:spPr/>
        <p:txBody>
          <a:bodyPr/>
          <a:lstStyle/>
          <a:p>
            <a:pPr marL="457200" indent="-457200">
              <a:buFont typeface="+mj-lt"/>
              <a:buAutoNum type="arabicPeriod"/>
            </a:pPr>
            <a:r>
              <a:rPr lang="en-IN" dirty="0">
                <a:solidFill>
                  <a:srgbClr val="0070C0"/>
                </a:solidFill>
                <a:latin typeface="Times New Roman" panose="02020603050405020304" pitchFamily="18" charset="0"/>
                <a:cs typeface="Times New Roman" panose="02020603050405020304" pitchFamily="18" charset="0"/>
              </a:rPr>
              <a:t>Inzamul Hoque.</a:t>
            </a:r>
          </a:p>
          <a:p>
            <a:pPr marL="457200" indent="-457200">
              <a:buFont typeface="+mj-lt"/>
              <a:buAutoNum type="arabicPeriod"/>
            </a:pPr>
            <a:r>
              <a:rPr lang="en-IN" dirty="0">
                <a:solidFill>
                  <a:srgbClr val="0070C0"/>
                </a:solidFill>
                <a:latin typeface="Times New Roman" panose="02020603050405020304" pitchFamily="18" charset="0"/>
                <a:cs typeface="Times New Roman" panose="02020603050405020304" pitchFamily="18" charset="0"/>
              </a:rPr>
              <a:t>Shubham Kamble.</a:t>
            </a:r>
          </a:p>
          <a:p>
            <a:pPr marL="457200" indent="-457200">
              <a:buFont typeface="+mj-lt"/>
              <a:buAutoNum type="arabicPeriod"/>
            </a:pPr>
            <a:r>
              <a:rPr lang="en-IN" dirty="0">
                <a:solidFill>
                  <a:srgbClr val="0070C0"/>
                </a:solidFill>
                <a:latin typeface="Times New Roman" panose="02020603050405020304" pitchFamily="18" charset="0"/>
                <a:cs typeface="Times New Roman" panose="02020603050405020304" pitchFamily="18" charset="0"/>
              </a:rPr>
              <a:t>Snehal Gugale</a:t>
            </a:r>
          </a:p>
          <a:p>
            <a:pPr marL="457200" indent="-457200">
              <a:buFont typeface="+mj-lt"/>
              <a:buAutoNum type="arabicPeriod"/>
            </a:pPr>
            <a:r>
              <a:rPr lang="en-IN" dirty="0">
                <a:solidFill>
                  <a:srgbClr val="0070C0"/>
                </a:solidFill>
                <a:latin typeface="Times New Roman" panose="02020603050405020304" pitchFamily="18" charset="0"/>
                <a:cs typeface="Times New Roman" panose="02020603050405020304" pitchFamily="18" charset="0"/>
              </a:rPr>
              <a:t>Sujit Kharat.</a:t>
            </a:r>
          </a:p>
          <a:p>
            <a:pPr marL="457200" indent="-457200">
              <a:buFont typeface="+mj-lt"/>
              <a:buAutoNum type="arabicPeriod"/>
            </a:pPr>
            <a:r>
              <a:rPr lang="en-IN" dirty="0">
                <a:solidFill>
                  <a:srgbClr val="0070C0"/>
                </a:solidFill>
                <a:latin typeface="Times New Roman" panose="02020603050405020304" pitchFamily="18" charset="0"/>
                <a:cs typeface="Times New Roman" panose="02020603050405020304" pitchFamily="18" charset="0"/>
              </a:rPr>
              <a:t>Rajesh Pandhare.</a:t>
            </a:r>
          </a:p>
        </p:txBody>
      </p:sp>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p:txBody>
          <a:bodyPr/>
          <a:lstStyle/>
          <a:p>
            <a:fld id="{3A98EE3D-8CD1-4C3F-BD1C-C98C9596463C}" type="slidenum">
              <a:rPr lang="en-US" smtClean="0"/>
              <a:t>2</a:t>
            </a:fld>
            <a:endParaRPr lang="en-US" dirty="0"/>
          </a:p>
        </p:txBody>
      </p:sp>
      <p:pic>
        <p:nvPicPr>
          <p:cNvPr id="5" name="Picture 3">
            <a:extLst>
              <a:ext uri="{FF2B5EF4-FFF2-40B4-BE49-F238E27FC236}">
                <a16:creationId xmlns:a16="http://schemas.microsoft.com/office/drawing/2014/main" id="{950C292F-104E-4F5E-81BB-EE6FEB4D7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pic>
        <p:nvPicPr>
          <p:cNvPr id="2050" name="Picture 2" descr="Integrating New Team Members Into Projects | OneDesk Software App">
            <a:extLst>
              <a:ext uri="{FF2B5EF4-FFF2-40B4-BE49-F238E27FC236}">
                <a16:creationId xmlns:a16="http://schemas.microsoft.com/office/drawing/2014/main" id="{F27EBE5B-40AB-474D-8C26-8C558C218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530" y="2254369"/>
            <a:ext cx="5378242" cy="3133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037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20AA-5149-46B2-AE66-4D0149F90A70}"/>
              </a:ext>
            </a:extLst>
          </p:cNvPr>
          <p:cNvSpPr>
            <a:spLocks noGrp="1"/>
          </p:cNvSpPr>
          <p:nvPr>
            <p:ph type="title"/>
          </p:nvPr>
        </p:nvSpPr>
        <p:spPr/>
        <p:txBody>
          <a:bodyPr/>
          <a:lstStyle/>
          <a:p>
            <a:r>
              <a:rPr lang="en-IN" dirty="0">
                <a:solidFill>
                  <a:srgbClr val="0070C0"/>
                </a:solidFill>
              </a:rPr>
              <a:t>Why ParkUrWheels </a:t>
            </a:r>
          </a:p>
        </p:txBody>
      </p:sp>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5" name="Picture 3" descr="Text, logo&#10;&#10;Description automatically generated">
            <a:extLst>
              <a:ext uri="{FF2B5EF4-FFF2-40B4-BE49-F238E27FC236}">
                <a16:creationId xmlns:a16="http://schemas.microsoft.com/office/drawing/2014/main" id="{950C292F-104E-4F5E-81BB-EE6FEB4D7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pic>
        <p:nvPicPr>
          <p:cNvPr id="4098" name="Picture 2" descr="320,305 Parking Stock Photos, Pictures &amp; Royalty-Free Images - iStock">
            <a:extLst>
              <a:ext uri="{FF2B5EF4-FFF2-40B4-BE49-F238E27FC236}">
                <a16:creationId xmlns:a16="http://schemas.microsoft.com/office/drawing/2014/main" id="{8E610832-B37E-44F9-B9D9-9219700E7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721" y="313332"/>
            <a:ext cx="1455876" cy="14507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00" name="Content Placeholder 10">
            <a:extLst>
              <a:ext uri="{FF2B5EF4-FFF2-40B4-BE49-F238E27FC236}">
                <a16:creationId xmlns:a16="http://schemas.microsoft.com/office/drawing/2014/main" id="{87FB2B42-B491-0E06-8BD2-14D10DE3B8B7}"/>
              </a:ext>
            </a:extLst>
          </p:cNvPr>
          <p:cNvGraphicFramePr>
            <a:graphicFrameLocks noGrp="1"/>
          </p:cNvGraphicFramePr>
          <p:nvPr>
            <p:ph idx="1"/>
            <p:extLst>
              <p:ext uri="{D42A27DB-BD31-4B8C-83A1-F6EECF244321}">
                <p14:modId xmlns:p14="http://schemas.microsoft.com/office/powerpoint/2010/main" val="1412401401"/>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5469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2792-50F8-4294-8BA0-DBFCF08D6BC0}"/>
              </a:ext>
            </a:extLst>
          </p:cNvPr>
          <p:cNvSpPr>
            <a:spLocks noGrp="1"/>
          </p:cNvSpPr>
          <p:nvPr>
            <p:ph type="title"/>
          </p:nvPr>
        </p:nvSpPr>
        <p:spPr>
          <a:xfrm>
            <a:off x="5172074" y="286603"/>
            <a:ext cx="5983605" cy="1450757"/>
          </a:xfrm>
        </p:spPr>
        <p:txBody>
          <a:bodyPr>
            <a:normAutofit/>
          </a:bodyPr>
          <a:lstStyle/>
          <a:p>
            <a:r>
              <a:rPr lang="en-IN" dirty="0">
                <a:solidFill>
                  <a:srgbClr val="0070C0"/>
                </a:solidFill>
              </a:rPr>
              <a:t>ParkUrWheels Features</a:t>
            </a:r>
          </a:p>
        </p:txBody>
      </p:sp>
      <p:pic>
        <p:nvPicPr>
          <p:cNvPr id="6" name="Picture 5" descr="Car park lanes with skid marks on the road">
            <a:extLst>
              <a:ext uri="{FF2B5EF4-FFF2-40B4-BE49-F238E27FC236}">
                <a16:creationId xmlns:a16="http://schemas.microsoft.com/office/drawing/2014/main" id="{7F99D1DE-DF1E-E17C-85CA-61F01088B16D}"/>
              </a:ext>
            </a:extLst>
          </p:cNvPr>
          <p:cNvPicPr>
            <a:picLocks noChangeAspect="1"/>
          </p:cNvPicPr>
          <p:nvPr/>
        </p:nvPicPr>
        <p:blipFill rotWithShape="1">
          <a:blip r:embed="rId2"/>
          <a:srcRect l="24678" r="27559"/>
          <a:stretch/>
        </p:blipFill>
        <p:spPr>
          <a:xfrm>
            <a:off x="20" y="-26494"/>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3C4E0A-B7F4-4ED3-B5F9-99E8AA9E4D65}"/>
              </a:ext>
            </a:extLst>
          </p:cNvPr>
          <p:cNvSpPr>
            <a:spLocks noGrp="1"/>
          </p:cNvSpPr>
          <p:nvPr>
            <p:ph idx="1"/>
          </p:nvPr>
        </p:nvSpPr>
        <p:spPr>
          <a:xfrm>
            <a:off x="5172074" y="2110194"/>
            <a:ext cx="5983606" cy="3760891"/>
          </a:xfrm>
        </p:spPr>
        <p:txBody>
          <a:bodyPr>
            <a:normAutofit/>
          </a:bodyPr>
          <a:lstStyle/>
          <a:p>
            <a:pPr>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Check nearby available parking slots.</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Compare fare among nearby available parking slots.</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Advance parking slot booking.</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To get real-time status.</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Map guidance to parking.</a:t>
            </a: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17"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C740943A-2588-4D2D-9ACE-A10DA4521CA3}"/>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4</a:t>
            </a:fld>
            <a:endParaRPr lang="en-US"/>
          </a:p>
        </p:txBody>
      </p:sp>
      <p:pic>
        <p:nvPicPr>
          <p:cNvPr id="16" name="Picture 3" descr="Text, logo&#10;&#10;Description automatically generated">
            <a:extLst>
              <a:ext uri="{FF2B5EF4-FFF2-40B4-BE49-F238E27FC236}">
                <a16:creationId xmlns:a16="http://schemas.microsoft.com/office/drawing/2014/main" id="{A7DD976D-F996-4312-82A1-7440D3073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0097" y="5924547"/>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2E31A11-7C85-4362-A960-1626F22D5DEA}"/>
              </a:ext>
            </a:extLst>
          </p:cNvPr>
          <p:cNvSpPr txBox="1"/>
          <p:nvPr/>
        </p:nvSpPr>
        <p:spPr>
          <a:xfrm>
            <a:off x="6256497" y="5978006"/>
            <a:ext cx="6096000" cy="369332"/>
          </a:xfrm>
          <a:prstGeom prst="rect">
            <a:avLst/>
          </a:prstGeom>
          <a:noFill/>
        </p:spPr>
        <p:txBody>
          <a:bodyPr wrap="square">
            <a:spAutoFit/>
          </a:bodyPr>
          <a:lstStyle/>
          <a:p>
            <a:r>
              <a:rPr lang="en-IN" dirty="0"/>
              <a:t> </a:t>
            </a:r>
            <a:r>
              <a:rPr lang="en-IN" b="1" dirty="0"/>
              <a:t>Team</a:t>
            </a:r>
            <a:r>
              <a:rPr lang="en-IN" dirty="0"/>
              <a:t> </a:t>
            </a:r>
            <a:r>
              <a:rPr lang="en-IN" b="1" dirty="0"/>
              <a:t>Unplugged Techies</a:t>
            </a:r>
          </a:p>
        </p:txBody>
      </p:sp>
      <p:pic>
        <p:nvPicPr>
          <p:cNvPr id="7" name="Picture 6" descr="Icon&#10;&#10;Description automatically generated">
            <a:extLst>
              <a:ext uri="{FF2B5EF4-FFF2-40B4-BE49-F238E27FC236}">
                <a16:creationId xmlns:a16="http://schemas.microsoft.com/office/drawing/2014/main" id="{16CF37B2-1FB9-37C2-5B43-67F0A7E84CE5}"/>
              </a:ext>
            </a:extLst>
          </p:cNvPr>
          <p:cNvPicPr>
            <a:picLocks noChangeAspect="1"/>
          </p:cNvPicPr>
          <p:nvPr/>
        </p:nvPicPr>
        <p:blipFill>
          <a:blip r:embed="rId4"/>
          <a:stretch>
            <a:fillRect/>
          </a:stretch>
        </p:blipFill>
        <p:spPr>
          <a:xfrm>
            <a:off x="1245442" y="1737360"/>
            <a:ext cx="2513757" cy="2712687"/>
          </a:xfrm>
          <a:prstGeom prst="rect">
            <a:avLst/>
          </a:prstGeom>
        </p:spPr>
      </p:pic>
    </p:spTree>
    <p:extLst>
      <p:ext uri="{BB962C8B-B14F-4D97-AF65-F5344CB8AC3E}">
        <p14:creationId xmlns:p14="http://schemas.microsoft.com/office/powerpoint/2010/main" val="314874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20AA-5149-46B2-AE66-4D0149F90A70}"/>
              </a:ext>
            </a:extLst>
          </p:cNvPr>
          <p:cNvSpPr>
            <a:spLocks noGrp="1"/>
          </p:cNvSpPr>
          <p:nvPr>
            <p:ph type="title"/>
          </p:nvPr>
        </p:nvSpPr>
        <p:spPr/>
        <p:txBody>
          <a:bodyPr/>
          <a:lstStyle/>
          <a:p>
            <a:r>
              <a:rPr lang="en-IN" dirty="0">
                <a:solidFill>
                  <a:srgbClr val="0070C0"/>
                </a:solidFill>
              </a:rPr>
              <a:t>System Design</a:t>
            </a:r>
          </a:p>
        </p:txBody>
      </p:sp>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5" name="Picture 3" descr="Text, logo&#10;&#10;Description automatically generated">
            <a:extLst>
              <a:ext uri="{FF2B5EF4-FFF2-40B4-BE49-F238E27FC236}">
                <a16:creationId xmlns:a16="http://schemas.microsoft.com/office/drawing/2014/main" id="{950C292F-104E-4F5E-81BB-EE6FEB4D7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graphicFrame>
        <p:nvGraphicFramePr>
          <p:cNvPr id="24" name="Content Placeholder 6">
            <a:extLst>
              <a:ext uri="{FF2B5EF4-FFF2-40B4-BE49-F238E27FC236}">
                <a16:creationId xmlns:a16="http://schemas.microsoft.com/office/drawing/2014/main" id="{55431EFD-CCE6-85EB-030B-FDF3BEAEECCA}"/>
              </a:ext>
            </a:extLst>
          </p:cNvPr>
          <p:cNvGraphicFramePr>
            <a:graphicFrameLocks noGrp="1"/>
          </p:cNvGraphicFramePr>
          <p:nvPr>
            <p:ph idx="1"/>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9270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5" name="Picture 3" descr="Text, logo&#10;&#10;Description automatically generated">
            <a:extLst>
              <a:ext uri="{FF2B5EF4-FFF2-40B4-BE49-F238E27FC236}">
                <a16:creationId xmlns:a16="http://schemas.microsoft.com/office/drawing/2014/main" id="{950C292F-104E-4F5E-81BB-EE6FEB4D7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sp>
        <p:nvSpPr>
          <p:cNvPr id="7" name="Content Placeholder 6">
            <a:extLst>
              <a:ext uri="{FF2B5EF4-FFF2-40B4-BE49-F238E27FC236}">
                <a16:creationId xmlns:a16="http://schemas.microsoft.com/office/drawing/2014/main" id="{A5F883A0-2E4E-8004-FE6A-FB6ED1E4F8EC}"/>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52647AED-5E6C-1CDF-700F-6AABF9316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99" y="-157264"/>
            <a:ext cx="13157200" cy="696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43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18">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820AA-5149-46B2-AE66-4D0149F90A70}"/>
              </a:ext>
            </a:extLst>
          </p:cNvPr>
          <p:cNvSpPr>
            <a:spLocks noGrp="1"/>
          </p:cNvSpPr>
          <p:nvPr>
            <p:ph type="title"/>
          </p:nvPr>
        </p:nvSpPr>
        <p:spPr>
          <a:xfrm>
            <a:off x="577728" y="4789381"/>
            <a:ext cx="10909073" cy="957902"/>
          </a:xfrm>
        </p:spPr>
        <p:txBody>
          <a:bodyPr vert="horz" lIns="91440" tIns="45720" rIns="91440" bIns="45720" rtlCol="0" anchor="b">
            <a:normAutofit/>
          </a:bodyPr>
          <a:lstStyle/>
          <a:p>
            <a:r>
              <a:rPr lang="en-US" sz="6000" dirty="0">
                <a:solidFill>
                  <a:srgbClr val="0070C0"/>
                </a:solidFill>
              </a:rPr>
              <a:t>Parking Sensors</a:t>
            </a:r>
          </a:p>
        </p:txBody>
      </p:sp>
      <p:pic>
        <p:nvPicPr>
          <p:cNvPr id="8" name="Picture 4" descr="See the source image">
            <a:extLst>
              <a:ext uri="{FF2B5EF4-FFF2-40B4-BE49-F238E27FC236}">
                <a16:creationId xmlns:a16="http://schemas.microsoft.com/office/drawing/2014/main" id="{6B35336B-5571-45C8-A98A-9895C9CCA72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362" r="3580" b="-2"/>
          <a:stretch/>
        </p:blipFill>
        <p:spPr bwMode="auto">
          <a:xfrm>
            <a:off x="-1" y="-2"/>
            <a:ext cx="6050281" cy="42428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See the source image">
            <a:extLst>
              <a:ext uri="{FF2B5EF4-FFF2-40B4-BE49-F238E27FC236}">
                <a16:creationId xmlns:a16="http://schemas.microsoft.com/office/drawing/2014/main" id="{B3AA4324-5FF3-4F78-9B27-2DA8477C29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71" r="-3" b="-3"/>
          <a:stretch/>
        </p:blipFill>
        <p:spPr bwMode="auto">
          <a:xfrm>
            <a:off x="6141722" y="0"/>
            <a:ext cx="6050279" cy="4242815"/>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7</a:t>
            </a:fld>
            <a:endParaRPr lang="en-US" sz="1050"/>
          </a:p>
        </p:txBody>
      </p:sp>
      <p:pic>
        <p:nvPicPr>
          <p:cNvPr id="5" name="Picture 3" descr="Text, logo&#10;&#10;Description automatically generated">
            <a:extLst>
              <a:ext uri="{FF2B5EF4-FFF2-40B4-BE49-F238E27FC236}">
                <a16:creationId xmlns:a16="http://schemas.microsoft.com/office/drawing/2014/main" id="{950C292F-104E-4F5E-81BB-EE6FEB4D7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pPr>
              <a:spcAft>
                <a:spcPts val="600"/>
              </a:spcAft>
            </a:pPr>
            <a:r>
              <a:rPr lang="en-IN" dirty="0"/>
              <a:t> </a:t>
            </a:r>
            <a:r>
              <a:rPr lang="en-IN" b="1" dirty="0"/>
              <a:t>Team</a:t>
            </a:r>
            <a:r>
              <a:rPr lang="en-IN" dirty="0"/>
              <a:t> </a:t>
            </a:r>
            <a:r>
              <a:rPr lang="en-IN" b="1" dirty="0"/>
              <a:t>Unplugged Techies</a:t>
            </a:r>
          </a:p>
        </p:txBody>
      </p:sp>
    </p:spTree>
    <p:extLst>
      <p:ext uri="{BB962C8B-B14F-4D97-AF65-F5344CB8AC3E}">
        <p14:creationId xmlns:p14="http://schemas.microsoft.com/office/powerpoint/2010/main" val="2735791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20AA-5149-46B2-AE66-4D0149F90A70}"/>
              </a:ext>
            </a:extLst>
          </p:cNvPr>
          <p:cNvSpPr>
            <a:spLocks noGrp="1"/>
          </p:cNvSpPr>
          <p:nvPr>
            <p:ph type="title"/>
          </p:nvPr>
        </p:nvSpPr>
        <p:spPr/>
        <p:txBody>
          <a:bodyPr/>
          <a:lstStyle/>
          <a:p>
            <a:r>
              <a:rPr lang="en-IN" dirty="0">
                <a:solidFill>
                  <a:srgbClr val="0070C0"/>
                </a:solidFill>
              </a:rPr>
              <a:t>Parking Sensors</a:t>
            </a:r>
          </a:p>
        </p:txBody>
      </p:sp>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5" name="Picture 3" descr="Text, logo&#10;&#10;Description automatically generated">
            <a:extLst>
              <a:ext uri="{FF2B5EF4-FFF2-40B4-BE49-F238E27FC236}">
                <a16:creationId xmlns:a16="http://schemas.microsoft.com/office/drawing/2014/main" id="{950C292F-104E-4F5E-81BB-EE6FEB4D7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7"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sp>
        <p:nvSpPr>
          <p:cNvPr id="7" name="Content Placeholder 6">
            <a:extLst>
              <a:ext uri="{FF2B5EF4-FFF2-40B4-BE49-F238E27FC236}">
                <a16:creationId xmlns:a16="http://schemas.microsoft.com/office/drawing/2014/main" id="{D22C25BE-9C1F-4F75-86FE-5EB51ABB1FFE}"/>
              </a:ext>
            </a:extLst>
          </p:cNvPr>
          <p:cNvSpPr>
            <a:spLocks noGrp="1"/>
          </p:cNvSpPr>
          <p:nvPr>
            <p:ph idx="1"/>
          </p:nvPr>
        </p:nvSpPr>
        <p:spPr>
          <a:xfrm>
            <a:off x="1204758" y="2197147"/>
            <a:ext cx="9950921" cy="3671945"/>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1. Surface Mount :</a:t>
            </a:r>
            <a:endParaRPr lang="en-I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This is more reliable and show real-time events with high accuracy.</a:t>
            </a:r>
          </a:p>
          <a:p>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2.</a:t>
            </a: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Overhead Sensor</a:t>
            </a:r>
          </a:p>
          <a:p>
            <a:pP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This is simple , very cost-effective and provide Colour coded LED overhead guidance Indicator and that allow user to see availability of entire rows of parking at a glance.</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426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CAAFD7-329A-481E-9E13-85FEC36A873D}"/>
              </a:ext>
            </a:extLst>
          </p:cNvPr>
          <p:cNvSpPr>
            <a:spLocks noGrp="1"/>
          </p:cNvSpPr>
          <p:nvPr>
            <p:ph type="title"/>
          </p:nvPr>
        </p:nvSpPr>
        <p:spPr>
          <a:xfrm>
            <a:off x="4974771" y="634946"/>
            <a:ext cx="6574972" cy="1450757"/>
          </a:xfrm>
        </p:spPr>
        <p:txBody>
          <a:bodyPr>
            <a:normAutofit/>
          </a:bodyPr>
          <a:lstStyle/>
          <a:p>
            <a:r>
              <a:rPr lang="en-IN" dirty="0">
                <a:solidFill>
                  <a:srgbClr val="0070C0"/>
                </a:solidFill>
              </a:rPr>
              <a:t>Sensor Mechanism</a:t>
            </a:r>
          </a:p>
        </p:txBody>
      </p:sp>
      <p:pic>
        <p:nvPicPr>
          <p:cNvPr id="5" name="Content Placeholder 6">
            <a:extLst>
              <a:ext uri="{FF2B5EF4-FFF2-40B4-BE49-F238E27FC236}">
                <a16:creationId xmlns:a16="http://schemas.microsoft.com/office/drawing/2014/main" id="{6958D3CC-B161-4E59-B56D-E70CE23ADF02}"/>
              </a:ext>
            </a:extLst>
          </p:cNvPr>
          <p:cNvPicPr>
            <a:picLocks noChangeAspect="1"/>
          </p:cNvPicPr>
          <p:nvPr/>
        </p:nvPicPr>
        <p:blipFill>
          <a:blip r:embed="rId2"/>
          <a:stretch>
            <a:fillRect/>
          </a:stretch>
        </p:blipFill>
        <p:spPr>
          <a:xfrm>
            <a:off x="636274" y="2921819"/>
            <a:ext cx="3695179" cy="1856827"/>
          </a:xfrm>
          <a:prstGeom prst="rect">
            <a:avLst/>
          </a:prstGeom>
        </p:spPr>
      </p:pic>
      <p:cxnSp>
        <p:nvCxnSpPr>
          <p:cNvPr id="30" name="Straight Connector 24">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CCDE26-8F4D-42D5-9873-E3049580C63E}"/>
              </a:ext>
            </a:extLst>
          </p:cNvPr>
          <p:cNvSpPr>
            <a:spLocks noGrp="1"/>
          </p:cNvSpPr>
          <p:nvPr>
            <p:ph idx="1"/>
          </p:nvPr>
        </p:nvSpPr>
        <p:spPr>
          <a:xfrm>
            <a:off x="4973711" y="2407436"/>
            <a:ext cx="6576032" cy="3461657"/>
          </a:xfrm>
        </p:spPr>
        <p:txBody>
          <a:bodyPr>
            <a:normAutofit/>
          </a:bodyPr>
          <a:lstStyle/>
          <a:p>
            <a:endParaRPr lang="en-US" b="0" i="0" dirty="0">
              <a:effectLst/>
              <a:latin typeface="Times New Roman" panose="02020603050405020304" pitchFamily="18" charset="0"/>
              <a:cs typeface="Times New Roman" panose="02020603050405020304" pitchFamily="18" charset="0"/>
            </a:endParaRPr>
          </a:p>
          <a:p>
            <a:r>
              <a:rPr lang="en-IN" dirty="0"/>
              <a:t>The current status of each spot is transmitted from the sensor to the Cloud, which in turn updates real time status of parking spot availability on the App. This will help Users of the number, type and location of available spaces at particular parking spot.</a:t>
            </a:r>
            <a:br>
              <a:rPr lang="en-IN" dirty="0"/>
            </a:br>
            <a:r>
              <a:rPr lang="en-IN" dirty="0"/>
              <a:t>Sensor will send data to cloud; backend will read that data and will update database so that real time status will get change on frontend.</a:t>
            </a:r>
            <a:endParaRPr lang="en-US" b="0" i="0" dirty="0">
              <a:effectLst/>
              <a:latin typeface="Times New Roman" panose="02020603050405020304" pitchFamily="18" charset="0"/>
              <a:cs typeface="Times New Roman" panose="02020603050405020304" pitchFamily="18" charset="0"/>
            </a:endParaRPr>
          </a:p>
        </p:txBody>
      </p:sp>
      <p:sp>
        <p:nvSpPr>
          <p:cNvPr id="31" name="Rectangle 26">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1C64922A-710D-476E-822C-C4A03CB16FC0}"/>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9</a:t>
            </a:fld>
            <a:endParaRPr lang="en-US"/>
          </a:p>
        </p:txBody>
      </p:sp>
      <p:pic>
        <p:nvPicPr>
          <p:cNvPr id="19" name="Picture 3" descr="Text, logo&#10;&#10;Description automatically generated">
            <a:extLst>
              <a:ext uri="{FF2B5EF4-FFF2-40B4-BE49-F238E27FC236}">
                <a16:creationId xmlns:a16="http://schemas.microsoft.com/office/drawing/2014/main" id="{5E30654D-82B7-414C-95E8-310377114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7"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4C88E77-A6AF-4186-99A2-C8384DA11DCF}"/>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spTree>
    <p:extLst>
      <p:ext uri="{BB962C8B-B14F-4D97-AF65-F5344CB8AC3E}">
        <p14:creationId xmlns:p14="http://schemas.microsoft.com/office/powerpoint/2010/main" val="2441678090"/>
      </p:ext>
    </p:extLst>
  </p:cSld>
  <p:clrMapOvr>
    <a:masterClrMapping/>
  </p:clrMapOvr>
</p:sld>
</file>

<file path=ppt/theme/theme1.xml><?xml version="1.0" encoding="utf-8"?>
<a:theme xmlns:a="http://schemas.openxmlformats.org/drawingml/2006/main" name="RetrospectVTI">
  <a:themeElements>
    <a:clrScheme name="Custom 3">
      <a:dk1>
        <a:srgbClr val="171616"/>
      </a:dk1>
      <a:lt1>
        <a:sysClr val="window" lastClr="FFFFFF"/>
      </a:lt1>
      <a:dk2>
        <a:srgbClr val="44546A"/>
      </a:dk2>
      <a:lt2>
        <a:srgbClr val="E7E6E6"/>
      </a:lt2>
      <a:accent1>
        <a:srgbClr val="4472C4"/>
      </a:accent1>
      <a:accent2>
        <a:srgbClr val="171616"/>
      </a:accent2>
      <a:accent3>
        <a:srgbClr val="A5A5A5"/>
      </a:accent3>
      <a:accent4>
        <a:srgbClr val="FFC000"/>
      </a:accent4>
      <a:accent5>
        <a:srgbClr val="5B9BD5"/>
      </a:accent5>
      <a:accent6>
        <a:srgbClr val="70AD47"/>
      </a:accent6>
      <a:hlink>
        <a:srgbClr val="0563C1"/>
      </a:hlink>
      <a:folHlink>
        <a:srgbClr val="954F7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9665</TotalTime>
  <Words>273</Words>
  <Application>Microsoft Macintosh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Georgia Pro Cond Light</vt:lpstr>
      <vt:lpstr>Speak Pro</vt:lpstr>
      <vt:lpstr>Times New Roman</vt:lpstr>
      <vt:lpstr>Wingdings</vt:lpstr>
      <vt:lpstr>RetrospectVTI</vt:lpstr>
      <vt:lpstr>ParkUrWheels</vt:lpstr>
      <vt:lpstr>Team Members</vt:lpstr>
      <vt:lpstr>Why ParkUrWheels </vt:lpstr>
      <vt:lpstr>ParkUrWheels Features</vt:lpstr>
      <vt:lpstr>System Design</vt:lpstr>
      <vt:lpstr>PowerPoint Presentation</vt:lpstr>
      <vt:lpstr>Parking Sensors</vt:lpstr>
      <vt:lpstr>Parking Sensors</vt:lpstr>
      <vt:lpstr>Sensor Mechanism</vt:lpstr>
      <vt:lpstr>iOS/Android/Web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Welcome-To ParkMyWheels </dc:title>
  <dc:creator>Shubham Kamble</dc:creator>
  <cp:lastModifiedBy>rajesh pandhare</cp:lastModifiedBy>
  <cp:revision>58</cp:revision>
  <dcterms:created xsi:type="dcterms:W3CDTF">2022-04-15T07:47:14Z</dcterms:created>
  <dcterms:modified xsi:type="dcterms:W3CDTF">2022-04-25T04:05:02Z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