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5"/>
  </p:notesMasterIdLst>
  <p:handoutMasterIdLst>
    <p:handoutMasterId r:id="rId16"/>
  </p:handoutMasterIdLst>
  <p:sldIdLst>
    <p:sldId id="266" r:id="rId5"/>
    <p:sldId id="269" r:id="rId6"/>
    <p:sldId id="272" r:id="rId7"/>
    <p:sldId id="275" r:id="rId8"/>
    <p:sldId id="273" r:id="rId9"/>
    <p:sldId id="274" r:id="rId10"/>
    <p:sldId id="277" r:id="rId11"/>
    <p:sldId id="279" r:id="rId12"/>
    <p:sldId id="284"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CD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19" autoAdjust="0"/>
  </p:normalViewPr>
  <p:slideViewPr>
    <p:cSldViewPr snapToGrid="0">
      <p:cViewPr>
        <p:scale>
          <a:sx n="100" d="100"/>
          <a:sy n="100" d="100"/>
        </p:scale>
        <p:origin x="1040" y="8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FD8078-D5F4-41BA-90E1-E55856DB7A9C}"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8E16B9A5-1627-48ED-9A07-CF26D3C48AEF}">
      <dgm:prSet/>
      <dgm:spPr/>
      <dgm:t>
        <a:bodyPr/>
        <a:lstStyle/>
        <a:p>
          <a:pPr>
            <a:lnSpc>
              <a:spcPct val="100000"/>
            </a:lnSpc>
          </a:pPr>
          <a:r>
            <a:rPr lang="en-IN" b="0" dirty="0">
              <a:solidFill>
                <a:schemeClr val="tx1"/>
              </a:solidFill>
              <a:latin typeface="Times New Roman" panose="02020603050405020304" pitchFamily="18" charset="0"/>
              <a:cs typeface="Times New Roman" panose="02020603050405020304" pitchFamily="18" charset="0"/>
            </a:rPr>
            <a:t>Struggle-Free finding safe and nearby parking slot.</a:t>
          </a:r>
          <a:endParaRPr lang="en-US" b="0" dirty="0">
            <a:solidFill>
              <a:schemeClr val="tx1"/>
            </a:solidFill>
            <a:latin typeface="Times New Roman" panose="02020603050405020304" pitchFamily="18" charset="0"/>
            <a:cs typeface="Times New Roman" panose="02020603050405020304" pitchFamily="18" charset="0"/>
          </a:endParaRPr>
        </a:p>
      </dgm:t>
    </dgm:pt>
    <dgm:pt modelId="{D95F150F-75E0-45C8-A671-6C2CAC1F2417}" type="parTrans" cxnId="{DC79A2B3-C387-4A3B-A191-6DB0FF9D55E9}">
      <dgm:prSet/>
      <dgm:spPr/>
      <dgm:t>
        <a:bodyPr/>
        <a:lstStyle/>
        <a:p>
          <a:endParaRPr lang="en-US"/>
        </a:p>
      </dgm:t>
    </dgm:pt>
    <dgm:pt modelId="{A5C3A76D-23DF-4EDA-9FEC-F610B511F2BB}" type="sibTrans" cxnId="{DC79A2B3-C387-4A3B-A191-6DB0FF9D55E9}">
      <dgm:prSet/>
      <dgm:spPr/>
      <dgm:t>
        <a:bodyPr/>
        <a:lstStyle/>
        <a:p>
          <a:endParaRPr lang="en-US"/>
        </a:p>
      </dgm:t>
    </dgm:pt>
    <dgm:pt modelId="{27432415-AA91-4BBE-9228-1EF17B14FA7E}">
      <dgm:prSet/>
      <dgm:spPr/>
      <dgm:t>
        <a:bodyPr/>
        <a:lstStyle/>
        <a:p>
          <a:pPr>
            <a:lnSpc>
              <a:spcPct val="100000"/>
            </a:lnSpc>
          </a:pPr>
          <a:r>
            <a:rPr lang="en-IN" dirty="0">
              <a:solidFill>
                <a:schemeClr val="tx1"/>
              </a:solidFill>
              <a:latin typeface="Times New Roman" panose="02020603050405020304" pitchFamily="18" charset="0"/>
              <a:cs typeface="Times New Roman" panose="02020603050405020304" pitchFamily="18" charset="0"/>
            </a:rPr>
            <a:t>Get Real-time live data for available parking slots.</a:t>
          </a:r>
          <a:endParaRPr lang="en-US" dirty="0">
            <a:solidFill>
              <a:schemeClr val="tx1"/>
            </a:solidFill>
            <a:latin typeface="Times New Roman" panose="02020603050405020304" pitchFamily="18" charset="0"/>
            <a:cs typeface="Times New Roman" panose="02020603050405020304" pitchFamily="18" charset="0"/>
          </a:endParaRPr>
        </a:p>
      </dgm:t>
    </dgm:pt>
    <dgm:pt modelId="{1C93BE05-9E82-4D43-9673-90410CCC6A57}" type="parTrans" cxnId="{87F4963B-60C4-4FFD-B404-A93786D2C3F6}">
      <dgm:prSet/>
      <dgm:spPr/>
      <dgm:t>
        <a:bodyPr/>
        <a:lstStyle/>
        <a:p>
          <a:endParaRPr lang="en-US"/>
        </a:p>
      </dgm:t>
    </dgm:pt>
    <dgm:pt modelId="{1C089A5B-DDF5-4AEA-8B80-7F50284844BD}" type="sibTrans" cxnId="{87F4963B-60C4-4FFD-B404-A93786D2C3F6}">
      <dgm:prSet/>
      <dgm:spPr/>
      <dgm:t>
        <a:bodyPr/>
        <a:lstStyle/>
        <a:p>
          <a:endParaRPr lang="en-US"/>
        </a:p>
      </dgm:t>
    </dgm:pt>
    <dgm:pt modelId="{9EDB6568-FA34-4E14-90AF-B820FEE4ABA9}">
      <dgm:prSet/>
      <dgm:spPr/>
      <dgm:t>
        <a:bodyPr/>
        <a:lstStyle/>
        <a:p>
          <a:pPr>
            <a:lnSpc>
              <a:spcPct val="100000"/>
            </a:lnSpc>
          </a:pPr>
          <a:r>
            <a:rPr lang="en-IN" dirty="0">
              <a:solidFill>
                <a:schemeClr val="tx1"/>
              </a:solidFill>
              <a:latin typeface="Times New Roman" panose="02020603050405020304" pitchFamily="18" charset="0"/>
              <a:cs typeface="Times New Roman" panose="02020603050405020304" pitchFamily="18" charset="0"/>
            </a:rPr>
            <a:t>Pre-Book parking slot and Rent/List own parking slot.</a:t>
          </a:r>
          <a:endParaRPr lang="en-US" dirty="0">
            <a:solidFill>
              <a:schemeClr val="tx1"/>
            </a:solidFill>
            <a:latin typeface="Times New Roman" panose="02020603050405020304" pitchFamily="18" charset="0"/>
            <a:cs typeface="Times New Roman" panose="02020603050405020304" pitchFamily="18" charset="0"/>
          </a:endParaRPr>
        </a:p>
      </dgm:t>
    </dgm:pt>
    <dgm:pt modelId="{2A38B46D-A92D-44D2-8E64-4FAEC7AEC679}" type="parTrans" cxnId="{989F8EC0-8882-425B-8F54-2349B9E97C05}">
      <dgm:prSet/>
      <dgm:spPr/>
      <dgm:t>
        <a:bodyPr/>
        <a:lstStyle/>
        <a:p>
          <a:endParaRPr lang="en-US"/>
        </a:p>
      </dgm:t>
    </dgm:pt>
    <dgm:pt modelId="{47CA1E09-9E62-4976-AA0E-58F37461D3C6}" type="sibTrans" cxnId="{989F8EC0-8882-425B-8F54-2349B9E97C05}">
      <dgm:prSet/>
      <dgm:spPr/>
      <dgm:t>
        <a:bodyPr/>
        <a:lstStyle/>
        <a:p>
          <a:endParaRPr lang="en-US"/>
        </a:p>
      </dgm:t>
    </dgm:pt>
    <dgm:pt modelId="{1419CE2E-B873-454D-9C6D-06495815E557}" type="pres">
      <dgm:prSet presAssocID="{82FD8078-D5F4-41BA-90E1-E55856DB7A9C}" presName="root" presStyleCnt="0">
        <dgm:presLayoutVars>
          <dgm:dir/>
          <dgm:resizeHandles val="exact"/>
        </dgm:presLayoutVars>
      </dgm:prSet>
      <dgm:spPr/>
    </dgm:pt>
    <dgm:pt modelId="{7E407AFC-7448-4ADC-A05E-B93BE049B73C}" type="pres">
      <dgm:prSet presAssocID="{8E16B9A5-1627-48ED-9A07-CF26D3C48AEF}" presName="compNode" presStyleCnt="0"/>
      <dgm:spPr/>
    </dgm:pt>
    <dgm:pt modelId="{D03B669B-C118-41B3-BB95-2D1C8C03E080}" type="pres">
      <dgm:prSet presAssocID="{8E16B9A5-1627-48ED-9A07-CF26D3C48AE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arker"/>
        </a:ext>
      </dgm:extLst>
    </dgm:pt>
    <dgm:pt modelId="{A867817D-B450-4CD7-B1B1-1022ACCA16BC}" type="pres">
      <dgm:prSet presAssocID="{8E16B9A5-1627-48ED-9A07-CF26D3C48AEF}" presName="spaceRect" presStyleCnt="0"/>
      <dgm:spPr/>
    </dgm:pt>
    <dgm:pt modelId="{0A7A2040-9231-4496-8107-062267FA73EA}" type="pres">
      <dgm:prSet presAssocID="{8E16B9A5-1627-48ED-9A07-CF26D3C48AEF}" presName="textRect" presStyleLbl="revTx" presStyleIdx="0" presStyleCnt="3">
        <dgm:presLayoutVars>
          <dgm:chMax val="1"/>
          <dgm:chPref val="1"/>
        </dgm:presLayoutVars>
      </dgm:prSet>
      <dgm:spPr/>
    </dgm:pt>
    <dgm:pt modelId="{97ADFC06-F56E-4F33-8374-9995225DB054}" type="pres">
      <dgm:prSet presAssocID="{A5C3A76D-23DF-4EDA-9FEC-F610B511F2BB}" presName="sibTrans" presStyleCnt="0"/>
      <dgm:spPr/>
    </dgm:pt>
    <dgm:pt modelId="{91913343-D034-4465-83EB-831CB4C65A98}" type="pres">
      <dgm:prSet presAssocID="{27432415-AA91-4BBE-9228-1EF17B14FA7E}" presName="compNode" presStyleCnt="0"/>
      <dgm:spPr/>
    </dgm:pt>
    <dgm:pt modelId="{E5F1A68B-CE81-4F93-9398-00E52CDF9AED}" type="pres">
      <dgm:prSet presAssocID="{27432415-AA91-4BBE-9228-1EF17B14FA7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E595F5C7-6DC0-4D3D-8641-24A98F9A807C}" type="pres">
      <dgm:prSet presAssocID="{27432415-AA91-4BBE-9228-1EF17B14FA7E}" presName="spaceRect" presStyleCnt="0"/>
      <dgm:spPr/>
    </dgm:pt>
    <dgm:pt modelId="{89487843-CB2C-4522-AD22-29248D8D991B}" type="pres">
      <dgm:prSet presAssocID="{27432415-AA91-4BBE-9228-1EF17B14FA7E}" presName="textRect" presStyleLbl="revTx" presStyleIdx="1" presStyleCnt="3">
        <dgm:presLayoutVars>
          <dgm:chMax val="1"/>
          <dgm:chPref val="1"/>
        </dgm:presLayoutVars>
      </dgm:prSet>
      <dgm:spPr/>
    </dgm:pt>
    <dgm:pt modelId="{87AC05BA-F5AC-4AA9-8A64-C8C0DB363538}" type="pres">
      <dgm:prSet presAssocID="{1C089A5B-DDF5-4AEA-8B80-7F50284844BD}" presName="sibTrans" presStyleCnt="0"/>
      <dgm:spPr/>
    </dgm:pt>
    <dgm:pt modelId="{2D31EE07-2208-4976-A805-399B141F9B24}" type="pres">
      <dgm:prSet presAssocID="{9EDB6568-FA34-4E14-90AF-B820FEE4ABA9}" presName="compNode" presStyleCnt="0"/>
      <dgm:spPr/>
    </dgm:pt>
    <dgm:pt modelId="{640C2E11-5BD9-4614-A1E7-17A2807ACECF}" type="pres">
      <dgm:prSet presAssocID="{9EDB6568-FA34-4E14-90AF-B820FEE4ABA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lotMachine"/>
        </a:ext>
      </dgm:extLst>
    </dgm:pt>
    <dgm:pt modelId="{0A2C42BC-949A-466C-B95B-07659AA0065F}" type="pres">
      <dgm:prSet presAssocID="{9EDB6568-FA34-4E14-90AF-B820FEE4ABA9}" presName="spaceRect" presStyleCnt="0"/>
      <dgm:spPr/>
    </dgm:pt>
    <dgm:pt modelId="{FD5D3CE6-00E3-4B19-9889-43CB8342EE86}" type="pres">
      <dgm:prSet presAssocID="{9EDB6568-FA34-4E14-90AF-B820FEE4ABA9}" presName="textRect" presStyleLbl="revTx" presStyleIdx="2" presStyleCnt="3">
        <dgm:presLayoutVars>
          <dgm:chMax val="1"/>
          <dgm:chPref val="1"/>
        </dgm:presLayoutVars>
      </dgm:prSet>
      <dgm:spPr/>
    </dgm:pt>
  </dgm:ptLst>
  <dgm:cxnLst>
    <dgm:cxn modelId="{D19E631C-6747-41C0-AD7A-83BA8237A75A}" type="presOf" srcId="{9EDB6568-FA34-4E14-90AF-B820FEE4ABA9}" destId="{FD5D3CE6-00E3-4B19-9889-43CB8342EE86}" srcOrd="0" destOrd="0" presId="urn:microsoft.com/office/officeart/2018/2/layout/IconLabelList"/>
    <dgm:cxn modelId="{2094B420-D93A-480B-B6DF-1C9A20D3A712}" type="presOf" srcId="{8E16B9A5-1627-48ED-9A07-CF26D3C48AEF}" destId="{0A7A2040-9231-4496-8107-062267FA73EA}" srcOrd="0" destOrd="0" presId="urn:microsoft.com/office/officeart/2018/2/layout/IconLabelList"/>
    <dgm:cxn modelId="{87F4963B-60C4-4FFD-B404-A93786D2C3F6}" srcId="{82FD8078-D5F4-41BA-90E1-E55856DB7A9C}" destId="{27432415-AA91-4BBE-9228-1EF17B14FA7E}" srcOrd="1" destOrd="0" parTransId="{1C93BE05-9E82-4D43-9673-90410CCC6A57}" sibTransId="{1C089A5B-DDF5-4AEA-8B80-7F50284844BD}"/>
    <dgm:cxn modelId="{3D0C9C82-90F8-4A15-A97A-3011D2B592BC}" type="presOf" srcId="{82FD8078-D5F4-41BA-90E1-E55856DB7A9C}" destId="{1419CE2E-B873-454D-9C6D-06495815E557}" srcOrd="0" destOrd="0" presId="urn:microsoft.com/office/officeart/2018/2/layout/IconLabelList"/>
    <dgm:cxn modelId="{DC79A2B3-C387-4A3B-A191-6DB0FF9D55E9}" srcId="{82FD8078-D5F4-41BA-90E1-E55856DB7A9C}" destId="{8E16B9A5-1627-48ED-9A07-CF26D3C48AEF}" srcOrd="0" destOrd="0" parTransId="{D95F150F-75E0-45C8-A671-6C2CAC1F2417}" sibTransId="{A5C3A76D-23DF-4EDA-9FEC-F610B511F2BB}"/>
    <dgm:cxn modelId="{6E8D99B6-8DC4-4EB9-983E-0E4EC301058D}" type="presOf" srcId="{27432415-AA91-4BBE-9228-1EF17B14FA7E}" destId="{89487843-CB2C-4522-AD22-29248D8D991B}" srcOrd="0" destOrd="0" presId="urn:microsoft.com/office/officeart/2018/2/layout/IconLabelList"/>
    <dgm:cxn modelId="{989F8EC0-8882-425B-8F54-2349B9E97C05}" srcId="{82FD8078-D5F4-41BA-90E1-E55856DB7A9C}" destId="{9EDB6568-FA34-4E14-90AF-B820FEE4ABA9}" srcOrd="2" destOrd="0" parTransId="{2A38B46D-A92D-44D2-8E64-4FAEC7AEC679}" sibTransId="{47CA1E09-9E62-4976-AA0E-58F37461D3C6}"/>
    <dgm:cxn modelId="{BB82B2A7-94EB-4015-96C9-4E889F683837}" type="presParOf" srcId="{1419CE2E-B873-454D-9C6D-06495815E557}" destId="{7E407AFC-7448-4ADC-A05E-B93BE049B73C}" srcOrd="0" destOrd="0" presId="urn:microsoft.com/office/officeart/2018/2/layout/IconLabelList"/>
    <dgm:cxn modelId="{BE0AA9D7-9919-4FDB-A65E-D5E4049A193A}" type="presParOf" srcId="{7E407AFC-7448-4ADC-A05E-B93BE049B73C}" destId="{D03B669B-C118-41B3-BB95-2D1C8C03E080}" srcOrd="0" destOrd="0" presId="urn:microsoft.com/office/officeart/2018/2/layout/IconLabelList"/>
    <dgm:cxn modelId="{D23D50A7-F800-4709-A2AC-18EC645E4B8B}" type="presParOf" srcId="{7E407AFC-7448-4ADC-A05E-B93BE049B73C}" destId="{A867817D-B450-4CD7-B1B1-1022ACCA16BC}" srcOrd="1" destOrd="0" presId="urn:microsoft.com/office/officeart/2018/2/layout/IconLabelList"/>
    <dgm:cxn modelId="{A9BE3D74-53E9-4112-817C-8D98C4A5A6E8}" type="presParOf" srcId="{7E407AFC-7448-4ADC-A05E-B93BE049B73C}" destId="{0A7A2040-9231-4496-8107-062267FA73EA}" srcOrd="2" destOrd="0" presId="urn:microsoft.com/office/officeart/2018/2/layout/IconLabelList"/>
    <dgm:cxn modelId="{7926FC81-C966-4BC8-8770-9D600795C3C8}" type="presParOf" srcId="{1419CE2E-B873-454D-9C6D-06495815E557}" destId="{97ADFC06-F56E-4F33-8374-9995225DB054}" srcOrd="1" destOrd="0" presId="urn:microsoft.com/office/officeart/2018/2/layout/IconLabelList"/>
    <dgm:cxn modelId="{3E4B12E6-B6E8-44F2-936A-F98D25BC2826}" type="presParOf" srcId="{1419CE2E-B873-454D-9C6D-06495815E557}" destId="{91913343-D034-4465-83EB-831CB4C65A98}" srcOrd="2" destOrd="0" presId="urn:microsoft.com/office/officeart/2018/2/layout/IconLabelList"/>
    <dgm:cxn modelId="{F361D596-5E6A-4EF6-9D60-AAE394AADE76}" type="presParOf" srcId="{91913343-D034-4465-83EB-831CB4C65A98}" destId="{E5F1A68B-CE81-4F93-9398-00E52CDF9AED}" srcOrd="0" destOrd="0" presId="urn:microsoft.com/office/officeart/2018/2/layout/IconLabelList"/>
    <dgm:cxn modelId="{897AC3A3-F854-4A5C-B51C-ADA4B3394F2F}" type="presParOf" srcId="{91913343-D034-4465-83EB-831CB4C65A98}" destId="{E595F5C7-6DC0-4D3D-8641-24A98F9A807C}" srcOrd="1" destOrd="0" presId="urn:microsoft.com/office/officeart/2018/2/layout/IconLabelList"/>
    <dgm:cxn modelId="{4EECD2B5-15E9-4046-889A-CEC700840684}" type="presParOf" srcId="{91913343-D034-4465-83EB-831CB4C65A98}" destId="{89487843-CB2C-4522-AD22-29248D8D991B}" srcOrd="2" destOrd="0" presId="urn:microsoft.com/office/officeart/2018/2/layout/IconLabelList"/>
    <dgm:cxn modelId="{A0BCE3DF-9BA7-40D9-B916-A780AA250F67}" type="presParOf" srcId="{1419CE2E-B873-454D-9C6D-06495815E557}" destId="{87AC05BA-F5AC-4AA9-8A64-C8C0DB363538}" srcOrd="3" destOrd="0" presId="urn:microsoft.com/office/officeart/2018/2/layout/IconLabelList"/>
    <dgm:cxn modelId="{42064316-486F-48D6-BB40-C3FA1E507E93}" type="presParOf" srcId="{1419CE2E-B873-454D-9C6D-06495815E557}" destId="{2D31EE07-2208-4976-A805-399B141F9B24}" srcOrd="4" destOrd="0" presId="urn:microsoft.com/office/officeart/2018/2/layout/IconLabelList"/>
    <dgm:cxn modelId="{275F2BCF-F4AB-481E-AFAD-FF0DB7DBFDD6}" type="presParOf" srcId="{2D31EE07-2208-4976-A805-399B141F9B24}" destId="{640C2E11-5BD9-4614-A1E7-17A2807ACECF}" srcOrd="0" destOrd="0" presId="urn:microsoft.com/office/officeart/2018/2/layout/IconLabelList"/>
    <dgm:cxn modelId="{5344026C-B717-4A29-9E7C-933DCAC197A8}" type="presParOf" srcId="{2D31EE07-2208-4976-A805-399B141F9B24}" destId="{0A2C42BC-949A-466C-B95B-07659AA0065F}" srcOrd="1" destOrd="0" presId="urn:microsoft.com/office/officeart/2018/2/layout/IconLabelList"/>
    <dgm:cxn modelId="{EF7ED8F4-9404-48F2-AD2B-515A188B7BC9}" type="presParOf" srcId="{2D31EE07-2208-4976-A805-399B141F9B24}" destId="{FD5D3CE6-00E3-4B19-9889-43CB8342EE86}"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9F42EB-7A1C-444D-8B7C-063130E414E3}"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22E606E3-AC66-42E5-985B-30DFC3C1067D}">
      <dgm:prSet/>
      <dgm:spPr/>
      <dgm:t>
        <a:bodyPr/>
        <a:lstStyle/>
        <a:p>
          <a:pPr>
            <a:lnSpc>
              <a:spcPct val="100000"/>
            </a:lnSpc>
          </a:pPr>
          <a:r>
            <a:rPr lang="en-IN"/>
            <a:t>Platform</a:t>
          </a:r>
          <a:endParaRPr lang="en-US"/>
        </a:p>
      </dgm:t>
    </dgm:pt>
    <dgm:pt modelId="{796515EC-0531-4165-85E2-78ECA3F399B3}" type="parTrans" cxnId="{40A24C20-34F5-4A59-A26A-CB3516F4CCC9}">
      <dgm:prSet/>
      <dgm:spPr/>
      <dgm:t>
        <a:bodyPr/>
        <a:lstStyle/>
        <a:p>
          <a:endParaRPr lang="en-US"/>
        </a:p>
      </dgm:t>
    </dgm:pt>
    <dgm:pt modelId="{62FC1AA3-20CD-4DA9-8CC9-1D626EC5127B}" type="sibTrans" cxnId="{40A24C20-34F5-4A59-A26A-CB3516F4CCC9}">
      <dgm:prSet/>
      <dgm:spPr/>
      <dgm:t>
        <a:bodyPr/>
        <a:lstStyle/>
        <a:p>
          <a:endParaRPr lang="en-US"/>
        </a:p>
      </dgm:t>
    </dgm:pt>
    <dgm:pt modelId="{7146494D-13FC-458D-8CFE-4C54B475D945}">
      <dgm:prSet/>
      <dgm:spPr/>
      <dgm:t>
        <a:bodyPr/>
        <a:lstStyle/>
        <a:p>
          <a:pPr>
            <a:lnSpc>
              <a:spcPct val="100000"/>
            </a:lnSpc>
          </a:pPr>
          <a:r>
            <a:rPr lang="en-IN"/>
            <a:t>Database</a:t>
          </a:r>
          <a:endParaRPr lang="en-US"/>
        </a:p>
      </dgm:t>
    </dgm:pt>
    <dgm:pt modelId="{315DDB6D-C0B1-47B4-9847-C1BA9F59BAA7}" type="parTrans" cxnId="{901C3BEE-ED70-4456-A30B-62613E10D75D}">
      <dgm:prSet/>
      <dgm:spPr/>
      <dgm:t>
        <a:bodyPr/>
        <a:lstStyle/>
        <a:p>
          <a:endParaRPr lang="en-US"/>
        </a:p>
      </dgm:t>
    </dgm:pt>
    <dgm:pt modelId="{C6A8D00F-51CD-41CC-9E4F-408EDBE0D951}" type="sibTrans" cxnId="{901C3BEE-ED70-4456-A30B-62613E10D75D}">
      <dgm:prSet/>
      <dgm:spPr/>
      <dgm:t>
        <a:bodyPr/>
        <a:lstStyle/>
        <a:p>
          <a:endParaRPr lang="en-US"/>
        </a:p>
      </dgm:t>
    </dgm:pt>
    <dgm:pt modelId="{DBE4F0E6-9375-46E4-9027-CA576E2E0D22}">
      <dgm:prSet/>
      <dgm:spPr/>
      <dgm:t>
        <a:bodyPr/>
        <a:lstStyle/>
        <a:p>
          <a:pPr>
            <a:lnSpc>
              <a:spcPct val="100000"/>
            </a:lnSpc>
          </a:pPr>
          <a:r>
            <a:rPr lang="en-IN"/>
            <a:t>Front-End</a:t>
          </a:r>
          <a:endParaRPr lang="en-US"/>
        </a:p>
      </dgm:t>
    </dgm:pt>
    <dgm:pt modelId="{92ACE50E-15A9-470E-9056-6A7BAA32DDE4}" type="parTrans" cxnId="{EE519ACE-F14B-4994-897A-6AA2186A59E0}">
      <dgm:prSet/>
      <dgm:spPr/>
      <dgm:t>
        <a:bodyPr/>
        <a:lstStyle/>
        <a:p>
          <a:endParaRPr lang="en-US"/>
        </a:p>
      </dgm:t>
    </dgm:pt>
    <dgm:pt modelId="{776E52F7-6D9B-42FC-8DD4-F067D741E439}" type="sibTrans" cxnId="{EE519ACE-F14B-4994-897A-6AA2186A59E0}">
      <dgm:prSet/>
      <dgm:spPr/>
      <dgm:t>
        <a:bodyPr/>
        <a:lstStyle/>
        <a:p>
          <a:endParaRPr lang="en-US"/>
        </a:p>
      </dgm:t>
    </dgm:pt>
    <dgm:pt modelId="{746D983F-F96C-40E6-938B-8FA53EE8AD42}">
      <dgm:prSet/>
      <dgm:spPr/>
      <dgm:t>
        <a:bodyPr/>
        <a:lstStyle/>
        <a:p>
          <a:pPr>
            <a:lnSpc>
              <a:spcPct val="100000"/>
            </a:lnSpc>
          </a:pPr>
          <a:r>
            <a:rPr lang="en-IN"/>
            <a:t>Back-End</a:t>
          </a:r>
          <a:endParaRPr lang="en-US"/>
        </a:p>
      </dgm:t>
    </dgm:pt>
    <dgm:pt modelId="{9A7532AB-7B1A-4010-BC1E-5DDAADF930AC}" type="parTrans" cxnId="{52A60BAB-CFD3-49D5-A417-4DCF48D0CAEB}">
      <dgm:prSet/>
      <dgm:spPr/>
      <dgm:t>
        <a:bodyPr/>
        <a:lstStyle/>
        <a:p>
          <a:endParaRPr lang="en-US"/>
        </a:p>
      </dgm:t>
    </dgm:pt>
    <dgm:pt modelId="{902C59CD-73BB-4125-B10D-80F1ECC1C610}" type="sibTrans" cxnId="{52A60BAB-CFD3-49D5-A417-4DCF48D0CAEB}">
      <dgm:prSet/>
      <dgm:spPr/>
      <dgm:t>
        <a:bodyPr/>
        <a:lstStyle/>
        <a:p>
          <a:endParaRPr lang="en-US"/>
        </a:p>
      </dgm:t>
    </dgm:pt>
    <dgm:pt modelId="{B7926570-F288-4BE5-B657-8F86C1C820D7}">
      <dgm:prSet/>
      <dgm:spPr/>
      <dgm:t>
        <a:bodyPr/>
        <a:lstStyle/>
        <a:p>
          <a:pPr>
            <a:lnSpc>
              <a:spcPct val="100000"/>
            </a:lnSpc>
          </a:pPr>
          <a:r>
            <a:rPr lang="en-IN"/>
            <a:t>Application Flow</a:t>
          </a:r>
          <a:endParaRPr lang="en-US"/>
        </a:p>
      </dgm:t>
    </dgm:pt>
    <dgm:pt modelId="{21DFC864-56BF-4730-B21B-29A2AF609722}" type="parTrans" cxnId="{1567B03A-0261-49E6-9190-458B3BB35269}">
      <dgm:prSet/>
      <dgm:spPr/>
      <dgm:t>
        <a:bodyPr/>
        <a:lstStyle/>
        <a:p>
          <a:endParaRPr lang="en-US"/>
        </a:p>
      </dgm:t>
    </dgm:pt>
    <dgm:pt modelId="{E0F1A5E8-F5CB-420C-9803-DDDB0CCBB794}" type="sibTrans" cxnId="{1567B03A-0261-49E6-9190-458B3BB35269}">
      <dgm:prSet/>
      <dgm:spPr/>
      <dgm:t>
        <a:bodyPr/>
        <a:lstStyle/>
        <a:p>
          <a:endParaRPr lang="en-US"/>
        </a:p>
      </dgm:t>
    </dgm:pt>
    <dgm:pt modelId="{B203125D-9BDD-44F3-BBDD-81E91619340A}" type="pres">
      <dgm:prSet presAssocID="{8E9F42EB-7A1C-444D-8B7C-063130E414E3}" presName="root" presStyleCnt="0">
        <dgm:presLayoutVars>
          <dgm:dir/>
          <dgm:resizeHandles val="exact"/>
        </dgm:presLayoutVars>
      </dgm:prSet>
      <dgm:spPr/>
    </dgm:pt>
    <dgm:pt modelId="{F9C427CE-1947-43BF-8A69-90B78AE57C61}" type="pres">
      <dgm:prSet presAssocID="{22E606E3-AC66-42E5-985B-30DFC3C1067D}" presName="compNode" presStyleCnt="0"/>
      <dgm:spPr/>
    </dgm:pt>
    <dgm:pt modelId="{04B63584-5C3A-4232-AAF0-BD02998DA918}" type="pres">
      <dgm:prSet presAssocID="{22E606E3-AC66-42E5-985B-30DFC3C1067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mart Phone"/>
        </a:ext>
      </dgm:extLst>
    </dgm:pt>
    <dgm:pt modelId="{7547FC36-6D1A-4ECF-8B92-4284294F1B4D}" type="pres">
      <dgm:prSet presAssocID="{22E606E3-AC66-42E5-985B-30DFC3C1067D}" presName="spaceRect" presStyleCnt="0"/>
      <dgm:spPr/>
    </dgm:pt>
    <dgm:pt modelId="{B944B916-6C86-4805-9DF5-385D2B7AE55A}" type="pres">
      <dgm:prSet presAssocID="{22E606E3-AC66-42E5-985B-30DFC3C1067D}" presName="textRect" presStyleLbl="revTx" presStyleIdx="0" presStyleCnt="5">
        <dgm:presLayoutVars>
          <dgm:chMax val="1"/>
          <dgm:chPref val="1"/>
        </dgm:presLayoutVars>
      </dgm:prSet>
      <dgm:spPr/>
    </dgm:pt>
    <dgm:pt modelId="{A8E63B2E-C5F7-4AF7-9F77-4B5C772DFD08}" type="pres">
      <dgm:prSet presAssocID="{62FC1AA3-20CD-4DA9-8CC9-1D626EC5127B}" presName="sibTrans" presStyleCnt="0"/>
      <dgm:spPr/>
    </dgm:pt>
    <dgm:pt modelId="{BF05BFF9-03C9-4B59-8D2E-0639AF22B178}" type="pres">
      <dgm:prSet presAssocID="{7146494D-13FC-458D-8CFE-4C54B475D945}" presName="compNode" presStyleCnt="0"/>
      <dgm:spPr/>
    </dgm:pt>
    <dgm:pt modelId="{38C053BC-E6B1-4A08-96C3-10B96184BCB8}" type="pres">
      <dgm:prSet presAssocID="{7146494D-13FC-458D-8CFE-4C54B475D94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9F6EA096-3397-447C-AE68-6665FD4C7908}" type="pres">
      <dgm:prSet presAssocID="{7146494D-13FC-458D-8CFE-4C54B475D945}" presName="spaceRect" presStyleCnt="0"/>
      <dgm:spPr/>
    </dgm:pt>
    <dgm:pt modelId="{25ACBF29-B533-48F6-B0A6-C4065BDAE47A}" type="pres">
      <dgm:prSet presAssocID="{7146494D-13FC-458D-8CFE-4C54B475D945}" presName="textRect" presStyleLbl="revTx" presStyleIdx="1" presStyleCnt="5">
        <dgm:presLayoutVars>
          <dgm:chMax val="1"/>
          <dgm:chPref val="1"/>
        </dgm:presLayoutVars>
      </dgm:prSet>
      <dgm:spPr/>
    </dgm:pt>
    <dgm:pt modelId="{96BFAA7A-0D12-4182-864C-D7F0F4EC88A0}" type="pres">
      <dgm:prSet presAssocID="{C6A8D00F-51CD-41CC-9E4F-408EDBE0D951}" presName="sibTrans" presStyleCnt="0"/>
      <dgm:spPr/>
    </dgm:pt>
    <dgm:pt modelId="{3410F379-0354-4381-A29A-508B1C7C283D}" type="pres">
      <dgm:prSet presAssocID="{DBE4F0E6-9375-46E4-9027-CA576E2E0D22}" presName="compNode" presStyleCnt="0"/>
      <dgm:spPr/>
    </dgm:pt>
    <dgm:pt modelId="{D8F4C6D3-599D-41EE-9424-E64969EE9FF4}" type="pres">
      <dgm:prSet presAssocID="{DBE4F0E6-9375-46E4-9027-CA576E2E0D2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Wallet"/>
        </a:ext>
      </dgm:extLst>
    </dgm:pt>
    <dgm:pt modelId="{CC1AA425-C8CF-45D6-B04B-84A91C16F916}" type="pres">
      <dgm:prSet presAssocID="{DBE4F0E6-9375-46E4-9027-CA576E2E0D22}" presName="spaceRect" presStyleCnt="0"/>
      <dgm:spPr/>
    </dgm:pt>
    <dgm:pt modelId="{F6BEE278-5F4A-4240-B7B5-DDF8CE1FB7FE}" type="pres">
      <dgm:prSet presAssocID="{DBE4F0E6-9375-46E4-9027-CA576E2E0D22}" presName="textRect" presStyleLbl="revTx" presStyleIdx="2" presStyleCnt="5">
        <dgm:presLayoutVars>
          <dgm:chMax val="1"/>
          <dgm:chPref val="1"/>
        </dgm:presLayoutVars>
      </dgm:prSet>
      <dgm:spPr/>
    </dgm:pt>
    <dgm:pt modelId="{9C25F9AB-E08B-497A-BA9D-9508BB5C7D5F}" type="pres">
      <dgm:prSet presAssocID="{776E52F7-6D9B-42FC-8DD4-F067D741E439}" presName="sibTrans" presStyleCnt="0"/>
      <dgm:spPr/>
    </dgm:pt>
    <dgm:pt modelId="{19240F7A-8B6D-45F9-BE20-E3D7C1F10FFB}" type="pres">
      <dgm:prSet presAssocID="{746D983F-F96C-40E6-938B-8FA53EE8AD42}" presName="compNode" presStyleCnt="0"/>
      <dgm:spPr/>
    </dgm:pt>
    <dgm:pt modelId="{2BA40F92-C2DE-4A1F-B3B6-6CA4CEC55090}" type="pres">
      <dgm:prSet presAssocID="{746D983F-F96C-40E6-938B-8FA53EE8AD42}"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eginning"/>
        </a:ext>
      </dgm:extLst>
    </dgm:pt>
    <dgm:pt modelId="{92949DA4-3735-4D9B-9201-CDF0FB98D426}" type="pres">
      <dgm:prSet presAssocID="{746D983F-F96C-40E6-938B-8FA53EE8AD42}" presName="spaceRect" presStyleCnt="0"/>
      <dgm:spPr/>
    </dgm:pt>
    <dgm:pt modelId="{1CD73903-FF02-4722-8090-C5BE743DCBFF}" type="pres">
      <dgm:prSet presAssocID="{746D983F-F96C-40E6-938B-8FA53EE8AD42}" presName="textRect" presStyleLbl="revTx" presStyleIdx="3" presStyleCnt="5">
        <dgm:presLayoutVars>
          <dgm:chMax val="1"/>
          <dgm:chPref val="1"/>
        </dgm:presLayoutVars>
      </dgm:prSet>
      <dgm:spPr/>
    </dgm:pt>
    <dgm:pt modelId="{65A387A9-E968-4706-845C-DD742ED72FCE}" type="pres">
      <dgm:prSet presAssocID="{902C59CD-73BB-4125-B10D-80F1ECC1C610}" presName="sibTrans" presStyleCnt="0"/>
      <dgm:spPr/>
    </dgm:pt>
    <dgm:pt modelId="{8AE0D85F-158D-49B7-8080-33984BE991C4}" type="pres">
      <dgm:prSet presAssocID="{B7926570-F288-4BE5-B657-8F86C1C820D7}" presName="compNode" presStyleCnt="0"/>
      <dgm:spPr/>
    </dgm:pt>
    <dgm:pt modelId="{49359720-4D74-4C6F-AFD7-B7C789B95F23}" type="pres">
      <dgm:prSet presAssocID="{B7926570-F288-4BE5-B657-8F86C1C820D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User"/>
        </a:ext>
      </dgm:extLst>
    </dgm:pt>
    <dgm:pt modelId="{92ED3315-2035-4BFE-899C-17A55BEB5D4D}" type="pres">
      <dgm:prSet presAssocID="{B7926570-F288-4BE5-B657-8F86C1C820D7}" presName="spaceRect" presStyleCnt="0"/>
      <dgm:spPr/>
    </dgm:pt>
    <dgm:pt modelId="{C1B092D6-00DD-420E-A4A6-30E6D144FFBF}" type="pres">
      <dgm:prSet presAssocID="{B7926570-F288-4BE5-B657-8F86C1C820D7}" presName="textRect" presStyleLbl="revTx" presStyleIdx="4" presStyleCnt="5">
        <dgm:presLayoutVars>
          <dgm:chMax val="1"/>
          <dgm:chPref val="1"/>
        </dgm:presLayoutVars>
      </dgm:prSet>
      <dgm:spPr/>
    </dgm:pt>
  </dgm:ptLst>
  <dgm:cxnLst>
    <dgm:cxn modelId="{00472C1E-159F-45DC-8B2F-FE77F0771DAB}" type="presOf" srcId="{22E606E3-AC66-42E5-985B-30DFC3C1067D}" destId="{B944B916-6C86-4805-9DF5-385D2B7AE55A}" srcOrd="0" destOrd="0" presId="urn:microsoft.com/office/officeart/2018/2/layout/IconLabelList"/>
    <dgm:cxn modelId="{40A24C20-34F5-4A59-A26A-CB3516F4CCC9}" srcId="{8E9F42EB-7A1C-444D-8B7C-063130E414E3}" destId="{22E606E3-AC66-42E5-985B-30DFC3C1067D}" srcOrd="0" destOrd="0" parTransId="{796515EC-0531-4165-85E2-78ECA3F399B3}" sibTransId="{62FC1AA3-20CD-4DA9-8CC9-1D626EC5127B}"/>
    <dgm:cxn modelId="{1567B03A-0261-49E6-9190-458B3BB35269}" srcId="{8E9F42EB-7A1C-444D-8B7C-063130E414E3}" destId="{B7926570-F288-4BE5-B657-8F86C1C820D7}" srcOrd="4" destOrd="0" parTransId="{21DFC864-56BF-4730-B21B-29A2AF609722}" sibTransId="{E0F1A5E8-F5CB-420C-9803-DDDB0CCBB794}"/>
    <dgm:cxn modelId="{F339294E-0D17-46A0-AD01-0E7B604EBBEB}" type="presOf" srcId="{DBE4F0E6-9375-46E4-9027-CA576E2E0D22}" destId="{F6BEE278-5F4A-4240-B7B5-DDF8CE1FB7FE}" srcOrd="0" destOrd="0" presId="urn:microsoft.com/office/officeart/2018/2/layout/IconLabelList"/>
    <dgm:cxn modelId="{D6A90757-2372-44A7-8EAD-6D39182B2004}" type="presOf" srcId="{7146494D-13FC-458D-8CFE-4C54B475D945}" destId="{25ACBF29-B533-48F6-B0A6-C4065BDAE47A}" srcOrd="0" destOrd="0" presId="urn:microsoft.com/office/officeart/2018/2/layout/IconLabelList"/>
    <dgm:cxn modelId="{52A60BAB-CFD3-49D5-A417-4DCF48D0CAEB}" srcId="{8E9F42EB-7A1C-444D-8B7C-063130E414E3}" destId="{746D983F-F96C-40E6-938B-8FA53EE8AD42}" srcOrd="3" destOrd="0" parTransId="{9A7532AB-7B1A-4010-BC1E-5DDAADF930AC}" sibTransId="{902C59CD-73BB-4125-B10D-80F1ECC1C610}"/>
    <dgm:cxn modelId="{CAF3D4BD-D7A1-40A2-97DD-64AC95387A8A}" type="presOf" srcId="{B7926570-F288-4BE5-B657-8F86C1C820D7}" destId="{C1B092D6-00DD-420E-A4A6-30E6D144FFBF}" srcOrd="0" destOrd="0" presId="urn:microsoft.com/office/officeart/2018/2/layout/IconLabelList"/>
    <dgm:cxn modelId="{EE519ACE-F14B-4994-897A-6AA2186A59E0}" srcId="{8E9F42EB-7A1C-444D-8B7C-063130E414E3}" destId="{DBE4F0E6-9375-46E4-9027-CA576E2E0D22}" srcOrd="2" destOrd="0" parTransId="{92ACE50E-15A9-470E-9056-6A7BAA32DDE4}" sibTransId="{776E52F7-6D9B-42FC-8DD4-F067D741E439}"/>
    <dgm:cxn modelId="{58F93FCF-8193-41D9-A3BA-9625A1CAFDE6}" type="presOf" srcId="{746D983F-F96C-40E6-938B-8FA53EE8AD42}" destId="{1CD73903-FF02-4722-8090-C5BE743DCBFF}" srcOrd="0" destOrd="0" presId="urn:microsoft.com/office/officeart/2018/2/layout/IconLabelList"/>
    <dgm:cxn modelId="{FFCFCCE1-E263-4924-BD0D-889B3BEF5CFC}" type="presOf" srcId="{8E9F42EB-7A1C-444D-8B7C-063130E414E3}" destId="{B203125D-9BDD-44F3-BBDD-81E91619340A}" srcOrd="0" destOrd="0" presId="urn:microsoft.com/office/officeart/2018/2/layout/IconLabelList"/>
    <dgm:cxn modelId="{901C3BEE-ED70-4456-A30B-62613E10D75D}" srcId="{8E9F42EB-7A1C-444D-8B7C-063130E414E3}" destId="{7146494D-13FC-458D-8CFE-4C54B475D945}" srcOrd="1" destOrd="0" parTransId="{315DDB6D-C0B1-47B4-9847-C1BA9F59BAA7}" sibTransId="{C6A8D00F-51CD-41CC-9E4F-408EDBE0D951}"/>
    <dgm:cxn modelId="{9BA89EEF-9B1C-479D-8DAF-FDDFDAB87E7C}" type="presParOf" srcId="{B203125D-9BDD-44F3-BBDD-81E91619340A}" destId="{F9C427CE-1947-43BF-8A69-90B78AE57C61}" srcOrd="0" destOrd="0" presId="urn:microsoft.com/office/officeart/2018/2/layout/IconLabelList"/>
    <dgm:cxn modelId="{50BF0881-1B7C-456B-A51B-BAE153F6287C}" type="presParOf" srcId="{F9C427CE-1947-43BF-8A69-90B78AE57C61}" destId="{04B63584-5C3A-4232-AAF0-BD02998DA918}" srcOrd="0" destOrd="0" presId="urn:microsoft.com/office/officeart/2018/2/layout/IconLabelList"/>
    <dgm:cxn modelId="{85072100-6097-4E06-B099-71842814D3E9}" type="presParOf" srcId="{F9C427CE-1947-43BF-8A69-90B78AE57C61}" destId="{7547FC36-6D1A-4ECF-8B92-4284294F1B4D}" srcOrd="1" destOrd="0" presId="urn:microsoft.com/office/officeart/2018/2/layout/IconLabelList"/>
    <dgm:cxn modelId="{CECF4747-28CD-476E-9015-F8ECFB480789}" type="presParOf" srcId="{F9C427CE-1947-43BF-8A69-90B78AE57C61}" destId="{B944B916-6C86-4805-9DF5-385D2B7AE55A}" srcOrd="2" destOrd="0" presId="urn:microsoft.com/office/officeart/2018/2/layout/IconLabelList"/>
    <dgm:cxn modelId="{08C0467D-3E6B-45DC-9E3C-B7F32DA65A8C}" type="presParOf" srcId="{B203125D-9BDD-44F3-BBDD-81E91619340A}" destId="{A8E63B2E-C5F7-4AF7-9F77-4B5C772DFD08}" srcOrd="1" destOrd="0" presId="urn:microsoft.com/office/officeart/2018/2/layout/IconLabelList"/>
    <dgm:cxn modelId="{FE790D2D-E241-4595-BC40-927586E7918F}" type="presParOf" srcId="{B203125D-9BDD-44F3-BBDD-81E91619340A}" destId="{BF05BFF9-03C9-4B59-8D2E-0639AF22B178}" srcOrd="2" destOrd="0" presId="urn:microsoft.com/office/officeart/2018/2/layout/IconLabelList"/>
    <dgm:cxn modelId="{520D5397-060F-44B1-80A0-11DE4C574135}" type="presParOf" srcId="{BF05BFF9-03C9-4B59-8D2E-0639AF22B178}" destId="{38C053BC-E6B1-4A08-96C3-10B96184BCB8}" srcOrd="0" destOrd="0" presId="urn:microsoft.com/office/officeart/2018/2/layout/IconLabelList"/>
    <dgm:cxn modelId="{4229ABB8-5B55-4807-B3B4-04CCA0BB4577}" type="presParOf" srcId="{BF05BFF9-03C9-4B59-8D2E-0639AF22B178}" destId="{9F6EA096-3397-447C-AE68-6665FD4C7908}" srcOrd="1" destOrd="0" presId="urn:microsoft.com/office/officeart/2018/2/layout/IconLabelList"/>
    <dgm:cxn modelId="{F5D62703-E067-445C-8146-839902C03BEB}" type="presParOf" srcId="{BF05BFF9-03C9-4B59-8D2E-0639AF22B178}" destId="{25ACBF29-B533-48F6-B0A6-C4065BDAE47A}" srcOrd="2" destOrd="0" presId="urn:microsoft.com/office/officeart/2018/2/layout/IconLabelList"/>
    <dgm:cxn modelId="{B1CEBE05-B672-4200-9934-AA4F2724E4AC}" type="presParOf" srcId="{B203125D-9BDD-44F3-BBDD-81E91619340A}" destId="{96BFAA7A-0D12-4182-864C-D7F0F4EC88A0}" srcOrd="3" destOrd="0" presId="urn:microsoft.com/office/officeart/2018/2/layout/IconLabelList"/>
    <dgm:cxn modelId="{FDFBB8B8-5B76-4867-99C8-47845D88FA2D}" type="presParOf" srcId="{B203125D-9BDD-44F3-BBDD-81E91619340A}" destId="{3410F379-0354-4381-A29A-508B1C7C283D}" srcOrd="4" destOrd="0" presId="urn:microsoft.com/office/officeart/2018/2/layout/IconLabelList"/>
    <dgm:cxn modelId="{F45DAC4B-DDF6-4EF8-8BD0-EC07677CA8DD}" type="presParOf" srcId="{3410F379-0354-4381-A29A-508B1C7C283D}" destId="{D8F4C6D3-599D-41EE-9424-E64969EE9FF4}" srcOrd="0" destOrd="0" presId="urn:microsoft.com/office/officeart/2018/2/layout/IconLabelList"/>
    <dgm:cxn modelId="{FAB21496-8C1A-49E0-8592-509F21A6D184}" type="presParOf" srcId="{3410F379-0354-4381-A29A-508B1C7C283D}" destId="{CC1AA425-C8CF-45D6-B04B-84A91C16F916}" srcOrd="1" destOrd="0" presId="urn:microsoft.com/office/officeart/2018/2/layout/IconLabelList"/>
    <dgm:cxn modelId="{62A87202-6ABA-4433-8409-BA78361D0330}" type="presParOf" srcId="{3410F379-0354-4381-A29A-508B1C7C283D}" destId="{F6BEE278-5F4A-4240-B7B5-DDF8CE1FB7FE}" srcOrd="2" destOrd="0" presId="urn:microsoft.com/office/officeart/2018/2/layout/IconLabelList"/>
    <dgm:cxn modelId="{AB43CF5C-CA7E-4334-98AD-5C786CC4D085}" type="presParOf" srcId="{B203125D-9BDD-44F3-BBDD-81E91619340A}" destId="{9C25F9AB-E08B-497A-BA9D-9508BB5C7D5F}" srcOrd="5" destOrd="0" presId="urn:microsoft.com/office/officeart/2018/2/layout/IconLabelList"/>
    <dgm:cxn modelId="{9AAC27CB-1CD3-4B8E-87A0-E6802663BF37}" type="presParOf" srcId="{B203125D-9BDD-44F3-BBDD-81E91619340A}" destId="{19240F7A-8B6D-45F9-BE20-E3D7C1F10FFB}" srcOrd="6" destOrd="0" presId="urn:microsoft.com/office/officeart/2018/2/layout/IconLabelList"/>
    <dgm:cxn modelId="{E3181454-E656-4560-B57A-CC0E0F989DB0}" type="presParOf" srcId="{19240F7A-8B6D-45F9-BE20-E3D7C1F10FFB}" destId="{2BA40F92-C2DE-4A1F-B3B6-6CA4CEC55090}" srcOrd="0" destOrd="0" presId="urn:microsoft.com/office/officeart/2018/2/layout/IconLabelList"/>
    <dgm:cxn modelId="{BDD72A3D-4C1F-4AB6-AEC7-CE5AFA55364B}" type="presParOf" srcId="{19240F7A-8B6D-45F9-BE20-E3D7C1F10FFB}" destId="{92949DA4-3735-4D9B-9201-CDF0FB98D426}" srcOrd="1" destOrd="0" presId="urn:microsoft.com/office/officeart/2018/2/layout/IconLabelList"/>
    <dgm:cxn modelId="{241FBE54-88B3-4E86-BC75-435E94EB7692}" type="presParOf" srcId="{19240F7A-8B6D-45F9-BE20-E3D7C1F10FFB}" destId="{1CD73903-FF02-4722-8090-C5BE743DCBFF}" srcOrd="2" destOrd="0" presId="urn:microsoft.com/office/officeart/2018/2/layout/IconLabelList"/>
    <dgm:cxn modelId="{A2754E4E-2238-48B4-9148-ABD952204D3F}" type="presParOf" srcId="{B203125D-9BDD-44F3-BBDD-81E91619340A}" destId="{65A387A9-E968-4706-845C-DD742ED72FCE}" srcOrd="7" destOrd="0" presId="urn:microsoft.com/office/officeart/2018/2/layout/IconLabelList"/>
    <dgm:cxn modelId="{2D7206EE-0074-4FE1-BDFC-5D5F3D92EE7A}" type="presParOf" srcId="{B203125D-9BDD-44F3-BBDD-81E91619340A}" destId="{8AE0D85F-158D-49B7-8080-33984BE991C4}" srcOrd="8" destOrd="0" presId="urn:microsoft.com/office/officeart/2018/2/layout/IconLabelList"/>
    <dgm:cxn modelId="{D715E38B-F2A3-4BBF-B429-7BF0E4873EBD}" type="presParOf" srcId="{8AE0D85F-158D-49B7-8080-33984BE991C4}" destId="{49359720-4D74-4C6F-AFD7-B7C789B95F23}" srcOrd="0" destOrd="0" presId="urn:microsoft.com/office/officeart/2018/2/layout/IconLabelList"/>
    <dgm:cxn modelId="{3B7E30F1-2DF7-43A4-823B-EF3CE2315166}" type="presParOf" srcId="{8AE0D85F-158D-49B7-8080-33984BE991C4}" destId="{92ED3315-2035-4BFE-899C-17A55BEB5D4D}" srcOrd="1" destOrd="0" presId="urn:microsoft.com/office/officeart/2018/2/layout/IconLabelList"/>
    <dgm:cxn modelId="{4D94A3A6-15C6-4A2B-8762-0DAD877D2AD1}" type="presParOf" srcId="{8AE0D85F-158D-49B7-8080-33984BE991C4}" destId="{C1B092D6-00DD-420E-A4A6-30E6D144FFBF}"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3B669B-C118-41B3-BB95-2D1C8C03E080}">
      <dsp:nvSpPr>
        <dsp:cNvPr id="0" name=""/>
        <dsp:cNvSpPr/>
      </dsp:nvSpPr>
      <dsp:spPr>
        <a:xfrm>
          <a:off x="1063980" y="707106"/>
          <a:ext cx="1274535" cy="12745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7A2040-9231-4496-8107-062267FA73EA}">
      <dsp:nvSpPr>
        <dsp:cNvPr id="0" name=""/>
        <dsp:cNvSpPr/>
      </dsp:nvSpPr>
      <dsp:spPr>
        <a:xfrm>
          <a:off x="285097" y="2333784"/>
          <a:ext cx="2832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IN" sz="2000" b="0" kern="1200" dirty="0">
              <a:solidFill>
                <a:schemeClr val="tx1"/>
              </a:solidFill>
              <a:latin typeface="Times New Roman" panose="02020603050405020304" pitchFamily="18" charset="0"/>
              <a:cs typeface="Times New Roman" panose="02020603050405020304" pitchFamily="18" charset="0"/>
            </a:rPr>
            <a:t>Struggle-Free finding safe and nearby parking slot.</a:t>
          </a:r>
          <a:endParaRPr lang="en-US" sz="2000" b="0" kern="1200" dirty="0">
            <a:solidFill>
              <a:schemeClr val="tx1"/>
            </a:solidFill>
            <a:latin typeface="Times New Roman" panose="02020603050405020304" pitchFamily="18" charset="0"/>
            <a:cs typeface="Times New Roman" panose="02020603050405020304" pitchFamily="18" charset="0"/>
          </a:endParaRPr>
        </a:p>
      </dsp:txBody>
      <dsp:txXfrm>
        <a:off x="285097" y="2333784"/>
        <a:ext cx="2832300" cy="720000"/>
      </dsp:txXfrm>
    </dsp:sp>
    <dsp:sp modelId="{E5F1A68B-CE81-4F93-9398-00E52CDF9AED}">
      <dsp:nvSpPr>
        <dsp:cNvPr id="0" name=""/>
        <dsp:cNvSpPr/>
      </dsp:nvSpPr>
      <dsp:spPr>
        <a:xfrm>
          <a:off x="4391932" y="707106"/>
          <a:ext cx="1274535" cy="12745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487843-CB2C-4522-AD22-29248D8D991B}">
      <dsp:nvSpPr>
        <dsp:cNvPr id="0" name=""/>
        <dsp:cNvSpPr/>
      </dsp:nvSpPr>
      <dsp:spPr>
        <a:xfrm>
          <a:off x="3613050" y="2333784"/>
          <a:ext cx="2832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IN" sz="2000" kern="1200" dirty="0">
              <a:solidFill>
                <a:schemeClr val="tx1"/>
              </a:solidFill>
              <a:latin typeface="Times New Roman" panose="02020603050405020304" pitchFamily="18" charset="0"/>
              <a:cs typeface="Times New Roman" panose="02020603050405020304" pitchFamily="18" charset="0"/>
            </a:rPr>
            <a:t>Get Real-time live data for available parking slots.</a:t>
          </a:r>
          <a:endParaRPr lang="en-US" sz="2000" kern="1200" dirty="0">
            <a:solidFill>
              <a:schemeClr val="tx1"/>
            </a:solidFill>
            <a:latin typeface="Times New Roman" panose="02020603050405020304" pitchFamily="18" charset="0"/>
            <a:cs typeface="Times New Roman" panose="02020603050405020304" pitchFamily="18" charset="0"/>
          </a:endParaRPr>
        </a:p>
      </dsp:txBody>
      <dsp:txXfrm>
        <a:off x="3613050" y="2333784"/>
        <a:ext cx="2832300" cy="720000"/>
      </dsp:txXfrm>
    </dsp:sp>
    <dsp:sp modelId="{640C2E11-5BD9-4614-A1E7-17A2807ACECF}">
      <dsp:nvSpPr>
        <dsp:cNvPr id="0" name=""/>
        <dsp:cNvSpPr/>
      </dsp:nvSpPr>
      <dsp:spPr>
        <a:xfrm>
          <a:off x="7719885" y="707106"/>
          <a:ext cx="1274535" cy="12745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5D3CE6-00E3-4B19-9889-43CB8342EE86}">
      <dsp:nvSpPr>
        <dsp:cNvPr id="0" name=""/>
        <dsp:cNvSpPr/>
      </dsp:nvSpPr>
      <dsp:spPr>
        <a:xfrm>
          <a:off x="6941002" y="2333784"/>
          <a:ext cx="2832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IN" sz="2000" kern="1200" dirty="0">
              <a:solidFill>
                <a:schemeClr val="tx1"/>
              </a:solidFill>
              <a:latin typeface="Times New Roman" panose="02020603050405020304" pitchFamily="18" charset="0"/>
              <a:cs typeface="Times New Roman" panose="02020603050405020304" pitchFamily="18" charset="0"/>
            </a:rPr>
            <a:t>Pre-Book parking slot and Rent/List own parking slot.</a:t>
          </a:r>
          <a:endParaRPr lang="en-US" sz="2000" kern="1200" dirty="0">
            <a:solidFill>
              <a:schemeClr val="tx1"/>
            </a:solidFill>
            <a:latin typeface="Times New Roman" panose="02020603050405020304" pitchFamily="18" charset="0"/>
            <a:cs typeface="Times New Roman" panose="02020603050405020304" pitchFamily="18" charset="0"/>
          </a:endParaRPr>
        </a:p>
      </dsp:txBody>
      <dsp:txXfrm>
        <a:off x="6941002" y="2333784"/>
        <a:ext cx="28323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B63584-5C3A-4232-AAF0-BD02998DA918}">
      <dsp:nvSpPr>
        <dsp:cNvPr id="0" name=""/>
        <dsp:cNvSpPr/>
      </dsp:nvSpPr>
      <dsp:spPr>
        <a:xfrm>
          <a:off x="489253" y="998804"/>
          <a:ext cx="793388" cy="7933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44B916-6C86-4805-9DF5-385D2B7AE55A}">
      <dsp:nvSpPr>
        <dsp:cNvPr id="0" name=""/>
        <dsp:cNvSpPr/>
      </dsp:nvSpPr>
      <dsp:spPr>
        <a:xfrm>
          <a:off x="4405" y="2056851"/>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IN" sz="2400" kern="1200"/>
            <a:t>Platform</a:t>
          </a:r>
          <a:endParaRPr lang="en-US" sz="2400" kern="1200"/>
        </a:p>
      </dsp:txBody>
      <dsp:txXfrm>
        <a:off x="4405" y="2056851"/>
        <a:ext cx="1763085" cy="705234"/>
      </dsp:txXfrm>
    </dsp:sp>
    <dsp:sp modelId="{38C053BC-E6B1-4A08-96C3-10B96184BCB8}">
      <dsp:nvSpPr>
        <dsp:cNvPr id="0" name=""/>
        <dsp:cNvSpPr/>
      </dsp:nvSpPr>
      <dsp:spPr>
        <a:xfrm>
          <a:off x="2560879" y="998804"/>
          <a:ext cx="793388" cy="7933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ACBF29-B533-48F6-B0A6-C4065BDAE47A}">
      <dsp:nvSpPr>
        <dsp:cNvPr id="0" name=""/>
        <dsp:cNvSpPr/>
      </dsp:nvSpPr>
      <dsp:spPr>
        <a:xfrm>
          <a:off x="2076031" y="2056851"/>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IN" sz="2400" kern="1200"/>
            <a:t>Database</a:t>
          </a:r>
          <a:endParaRPr lang="en-US" sz="2400" kern="1200"/>
        </a:p>
      </dsp:txBody>
      <dsp:txXfrm>
        <a:off x="2076031" y="2056851"/>
        <a:ext cx="1763085" cy="705234"/>
      </dsp:txXfrm>
    </dsp:sp>
    <dsp:sp modelId="{D8F4C6D3-599D-41EE-9424-E64969EE9FF4}">
      <dsp:nvSpPr>
        <dsp:cNvPr id="0" name=""/>
        <dsp:cNvSpPr/>
      </dsp:nvSpPr>
      <dsp:spPr>
        <a:xfrm>
          <a:off x="4632505" y="998804"/>
          <a:ext cx="793388" cy="7933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BEE278-5F4A-4240-B7B5-DDF8CE1FB7FE}">
      <dsp:nvSpPr>
        <dsp:cNvPr id="0" name=""/>
        <dsp:cNvSpPr/>
      </dsp:nvSpPr>
      <dsp:spPr>
        <a:xfrm>
          <a:off x="4147657" y="2056851"/>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IN" sz="2400" kern="1200"/>
            <a:t>Front-End</a:t>
          </a:r>
          <a:endParaRPr lang="en-US" sz="2400" kern="1200"/>
        </a:p>
      </dsp:txBody>
      <dsp:txXfrm>
        <a:off x="4147657" y="2056851"/>
        <a:ext cx="1763085" cy="705234"/>
      </dsp:txXfrm>
    </dsp:sp>
    <dsp:sp modelId="{2BA40F92-C2DE-4A1F-B3B6-6CA4CEC55090}">
      <dsp:nvSpPr>
        <dsp:cNvPr id="0" name=""/>
        <dsp:cNvSpPr/>
      </dsp:nvSpPr>
      <dsp:spPr>
        <a:xfrm>
          <a:off x="6704131" y="998804"/>
          <a:ext cx="793388" cy="79338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D73903-FF02-4722-8090-C5BE743DCBFF}">
      <dsp:nvSpPr>
        <dsp:cNvPr id="0" name=""/>
        <dsp:cNvSpPr/>
      </dsp:nvSpPr>
      <dsp:spPr>
        <a:xfrm>
          <a:off x="6219283" y="2056851"/>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IN" sz="2400" kern="1200"/>
            <a:t>Back-End</a:t>
          </a:r>
          <a:endParaRPr lang="en-US" sz="2400" kern="1200"/>
        </a:p>
      </dsp:txBody>
      <dsp:txXfrm>
        <a:off x="6219283" y="2056851"/>
        <a:ext cx="1763085" cy="705234"/>
      </dsp:txXfrm>
    </dsp:sp>
    <dsp:sp modelId="{49359720-4D74-4C6F-AFD7-B7C789B95F23}">
      <dsp:nvSpPr>
        <dsp:cNvPr id="0" name=""/>
        <dsp:cNvSpPr/>
      </dsp:nvSpPr>
      <dsp:spPr>
        <a:xfrm>
          <a:off x="8775757" y="998804"/>
          <a:ext cx="793388" cy="79338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B092D6-00DD-420E-A4A6-30E6D144FFBF}">
      <dsp:nvSpPr>
        <dsp:cNvPr id="0" name=""/>
        <dsp:cNvSpPr/>
      </dsp:nvSpPr>
      <dsp:spPr>
        <a:xfrm>
          <a:off x="8290908" y="2056851"/>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IN" sz="2400" kern="1200"/>
            <a:t>Application Flow</a:t>
          </a:r>
          <a:endParaRPr lang="en-US" sz="2400" kern="1200"/>
        </a:p>
      </dsp:txBody>
      <dsp:txXfrm>
        <a:off x="8290908" y="2056851"/>
        <a:ext cx="1763085" cy="70523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501EDB-549A-4D41-8C32-EF26C222E00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21871EA8-7E37-4BD0-8812-EF7A42CBA8D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25FA3B0-BD07-4FAF-9AE1-83999A51B481}" type="datetimeFigureOut">
              <a:rPr lang="en-IN" smtClean="0"/>
              <a:t>23/04/22</a:t>
            </a:fld>
            <a:endParaRPr lang="en-IN"/>
          </a:p>
        </p:txBody>
      </p:sp>
      <p:sp>
        <p:nvSpPr>
          <p:cNvPr id="4" name="Footer Placeholder 3">
            <a:extLst>
              <a:ext uri="{FF2B5EF4-FFF2-40B4-BE49-F238E27FC236}">
                <a16:creationId xmlns:a16="http://schemas.microsoft.com/office/drawing/2014/main" id="{5BDC7219-1DF8-4C44-916F-2E791B6353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Team Unplugged Techies.</a:t>
            </a:r>
          </a:p>
        </p:txBody>
      </p:sp>
      <p:sp>
        <p:nvSpPr>
          <p:cNvPr id="5" name="Slide Number Placeholder 4">
            <a:extLst>
              <a:ext uri="{FF2B5EF4-FFF2-40B4-BE49-F238E27FC236}">
                <a16:creationId xmlns:a16="http://schemas.microsoft.com/office/drawing/2014/main" id="{9239A66C-AB56-4755-9757-F25CA50DBAA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39FCB4D-2584-497D-8757-92DA5B8DDE12}" type="slidenum">
              <a:rPr lang="en-IN" smtClean="0"/>
              <a:t>‹#›</a:t>
            </a:fld>
            <a:endParaRPr lang="en-IN"/>
          </a:p>
        </p:txBody>
      </p:sp>
    </p:spTree>
    <p:extLst>
      <p:ext uri="{BB962C8B-B14F-4D97-AF65-F5344CB8AC3E}">
        <p14:creationId xmlns:p14="http://schemas.microsoft.com/office/powerpoint/2010/main" val="204129820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3DB16-5009-4F75-9A47-80E7DB01E889}" type="datetimeFigureOut">
              <a:rPr lang="en-IN" smtClean="0"/>
              <a:t>23/04/22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Team Unplugged Techies.</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6CE9AB-0B28-4A78-86B8-709C8E1C3F65}" type="slidenum">
              <a:rPr lang="en-IN" smtClean="0"/>
              <a:t>‹#›</a:t>
            </a:fld>
            <a:endParaRPr lang="en-IN"/>
          </a:p>
        </p:txBody>
      </p:sp>
    </p:spTree>
    <p:extLst>
      <p:ext uri="{BB962C8B-B14F-4D97-AF65-F5344CB8AC3E}">
        <p14:creationId xmlns:p14="http://schemas.microsoft.com/office/powerpoint/2010/main" val="35245944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65122FFB-2354-44AB-A98C-B745A047A2BB}" type="datetime1">
              <a:rPr lang="en-US" smtClean="0"/>
              <a:t>4/23/22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516C383D-5788-4C04-BFE2-549D3D89FC18}" type="datetime1">
              <a:rPr lang="en-US" smtClean="0"/>
              <a:t>4/23/22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A6BF9052-1FAE-44DC-A184-C2E3A60D8334}" type="datetime1">
              <a:rPr lang="en-US" smtClean="0"/>
              <a:t>4/23/22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2CDED062-A512-414F-86FF-1143A11059C2}" type="datetime1">
              <a:rPr lang="en-US" smtClean="0"/>
              <a:t>4/23/22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8B687C71-1CD5-4918-A753-ECF6FE2EC96F}" type="datetime1">
              <a:rPr lang="en-US" smtClean="0"/>
              <a:t>4/23/22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BF687FE-A22B-43FD-83DE-2FC3FBFE4726}" type="datetime1">
              <a:rPr lang="en-US" smtClean="0"/>
              <a:t>4/23/22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E1BC986D-841D-493C-A4F2-44BF8D70A74A}" type="datetime1">
              <a:rPr lang="en-US" smtClean="0"/>
              <a:t>4/23/22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CE111B80-9D46-48CA-93B2-3DC3C9435E70}" type="datetime1">
              <a:rPr lang="en-US" smtClean="0"/>
              <a:t>4/23/22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803FE689-6470-43C3-AF80-303F38C6AEDE}" type="datetime1">
              <a:rPr lang="en-US" smtClean="0"/>
              <a:t>4/23/22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2A03B1E1-F4EC-40A8-8400-2D49AE52937B}" type="datetime1">
              <a:rPr lang="en-US" smtClean="0"/>
              <a:t>4/23/22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png"/><Relationship Id="rId7" Type="http://schemas.openxmlformats.org/officeDocument/2006/relationships/diagramColors" Target="../diagrams/colors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6BBDC3EA-A9DE-470B-98ED-300864EB60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047939" y="2611977"/>
            <a:ext cx="3659246" cy="817023"/>
          </a:xfrm>
        </p:spPr>
        <p:txBody>
          <a:bodyPr>
            <a:normAutofit/>
          </a:bodyPr>
          <a:lstStyle/>
          <a:p>
            <a:r>
              <a:rPr lang="en-US" sz="4600" dirty="0">
                <a:solidFill>
                  <a:srgbClr val="FECD51"/>
                </a:solidFill>
              </a:rPr>
              <a:t>ParkUrWheels</a:t>
            </a:r>
          </a:p>
        </p:txBody>
      </p:sp>
      <p:pic>
        <p:nvPicPr>
          <p:cNvPr id="1026" name="Picture 2" descr="Help Improve Communities with First Rate Parking Management Services -  Parking management services go beyond just in… | Car park design, Parking  design, Parking lot">
            <a:extLst>
              <a:ext uri="{FF2B5EF4-FFF2-40B4-BE49-F238E27FC236}">
                <a16:creationId xmlns:a16="http://schemas.microsoft.com/office/drawing/2014/main" id="{88F00CD2-197B-4D14-B47B-170D333BAFB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6464" r="-1" b="16463"/>
          <a:stretch/>
        </p:blipFill>
        <p:spPr bwMode="auto">
          <a:xfrm>
            <a:off x="20" y="10"/>
            <a:ext cx="7556869" cy="3383270"/>
          </a:xfrm>
          <a:prstGeom prst="rect">
            <a:avLst/>
          </a:prstGeom>
          <a:noFill/>
          <a:extLst>
            <a:ext uri="{909E8E84-426E-40DD-AFC4-6F175D3DCCD1}">
              <a14:hiddenFill xmlns:a14="http://schemas.microsoft.com/office/drawing/2010/main">
                <a:solidFill>
                  <a:srgbClr val="FFFFFF"/>
                </a:solidFill>
              </a14:hiddenFill>
            </a:ext>
          </a:extLst>
        </p:spPr>
      </p:pic>
      <p:cxnSp>
        <p:nvCxnSpPr>
          <p:cNvPr id="78" name="Straight Connector 77">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85922" y="3429000"/>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 name="Picture 4" descr="Intouch">
            <a:extLst>
              <a:ext uri="{FF2B5EF4-FFF2-40B4-BE49-F238E27FC236}">
                <a16:creationId xmlns:a16="http://schemas.microsoft.com/office/drawing/2014/main" id="{E613B40B-8D58-459E-90B9-ECCA07FD702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0408" r="-1" b="-1"/>
          <a:stretch/>
        </p:blipFill>
        <p:spPr bwMode="auto">
          <a:xfrm>
            <a:off x="16" y="3474720"/>
            <a:ext cx="7556889" cy="338328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8DFC1ECC-934C-481F-9B03-25D2208520A0}"/>
              </a:ext>
            </a:extLst>
          </p:cNvPr>
          <p:cNvSpPr>
            <a:spLocks noGrp="1"/>
          </p:cNvSpPr>
          <p:nvPr>
            <p:ph type="sldNum" sz="quarter" idx="12"/>
          </p:nvPr>
        </p:nvSpPr>
        <p:spPr>
          <a:xfrm>
            <a:off x="10993582" y="6446838"/>
            <a:ext cx="780010" cy="365125"/>
          </a:xfrm>
        </p:spPr>
        <p:txBody>
          <a:bodyPr>
            <a:normAutofit/>
          </a:bodyPr>
          <a:lstStyle/>
          <a:p>
            <a:pPr>
              <a:spcAft>
                <a:spcPts val="600"/>
              </a:spcAft>
            </a:pPr>
            <a:fld id="{3A98EE3D-8CD1-4C3F-BD1C-C98C9596463C}" type="slidenum">
              <a:rPr lang="en-US">
                <a:solidFill>
                  <a:schemeClr val="tx1"/>
                </a:solidFill>
              </a:rPr>
              <a:pPr>
                <a:spcAft>
                  <a:spcPts val="600"/>
                </a:spcAft>
              </a:pPr>
              <a:t>1</a:t>
            </a:fld>
            <a:endParaRPr lang="en-US">
              <a:solidFill>
                <a:schemeClr val="tx1"/>
              </a:solidFill>
            </a:endParaRPr>
          </a:p>
        </p:txBody>
      </p:sp>
      <p:pic>
        <p:nvPicPr>
          <p:cNvPr id="27" name="Picture 3">
            <a:extLst>
              <a:ext uri="{FF2B5EF4-FFF2-40B4-BE49-F238E27FC236}">
                <a16:creationId xmlns:a16="http://schemas.microsoft.com/office/drawing/2014/main" id="{CDF29EC7-BD3A-47FF-8BEB-4F40FE077FE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6335713"/>
            <a:ext cx="1676400" cy="476250"/>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84F24827-CBEA-4DA6-9F25-6D27E187F656}"/>
              </a:ext>
            </a:extLst>
          </p:cNvPr>
          <p:cNvSpPr txBox="1"/>
          <p:nvPr/>
        </p:nvSpPr>
        <p:spPr>
          <a:xfrm>
            <a:off x="8483118" y="3467100"/>
            <a:ext cx="3086084" cy="400110"/>
          </a:xfrm>
          <a:prstGeom prst="rect">
            <a:avLst/>
          </a:prstGeom>
          <a:noFill/>
        </p:spPr>
        <p:txBody>
          <a:bodyPr wrap="square">
            <a:spAutoFit/>
          </a:bodyPr>
          <a:lstStyle/>
          <a:p>
            <a:r>
              <a:rPr lang="en-IN" b="1" dirty="0"/>
              <a:t> </a:t>
            </a:r>
            <a:r>
              <a:rPr lang="en-IN" sz="2000" b="1" dirty="0">
                <a:solidFill>
                  <a:srgbClr val="FECD51"/>
                </a:solidFill>
              </a:rPr>
              <a:t>Team Unplugged Techies</a:t>
            </a:r>
          </a:p>
        </p:txBody>
      </p:sp>
    </p:spTree>
    <p:extLst>
      <p:ext uri="{BB962C8B-B14F-4D97-AF65-F5344CB8AC3E}">
        <p14:creationId xmlns:p14="http://schemas.microsoft.com/office/powerpoint/2010/main" val="89591584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3" name="Straight Connector 7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75" name="Rectangle 74">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674F49"/>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1264EA7-9E11-4702-B609-FF120E44D6A6}"/>
              </a:ext>
            </a:extLst>
          </p:cNvPr>
          <p:cNvSpPr>
            <a:spLocks noGrp="1"/>
          </p:cNvSpPr>
          <p:nvPr>
            <p:ph type="title"/>
          </p:nvPr>
        </p:nvSpPr>
        <p:spPr>
          <a:xfrm>
            <a:off x="652514" y="3663649"/>
            <a:ext cx="3659246" cy="630655"/>
          </a:xfrm>
        </p:spPr>
        <p:txBody>
          <a:bodyPr vert="horz" lIns="91440" tIns="45720" rIns="91440" bIns="45720" rtlCol="0" anchor="b">
            <a:normAutofit/>
          </a:bodyPr>
          <a:lstStyle/>
          <a:p>
            <a:r>
              <a:rPr lang="en-US" sz="3000" dirty="0">
                <a:solidFill>
                  <a:srgbClr val="FFFFFF"/>
                </a:solidFill>
              </a:rPr>
              <a:t>iOS/Android/Web</a:t>
            </a:r>
          </a:p>
        </p:txBody>
      </p:sp>
      <p:cxnSp>
        <p:nvCxnSpPr>
          <p:cNvPr id="79" name="Straight Connector 78">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146" name="Picture 2" descr="image">
            <a:extLst>
              <a:ext uri="{FF2B5EF4-FFF2-40B4-BE49-F238E27FC236}">
                <a16:creationId xmlns:a16="http://schemas.microsoft.com/office/drawing/2014/main" id="{8B620EA0-BABE-421D-8C43-C6CF2569C7F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866101" y="188318"/>
            <a:ext cx="3094892" cy="625852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8B68F4EF-A913-459D-88BC-976F637F3DEB}"/>
              </a:ext>
            </a:extLst>
          </p:cNvPr>
          <p:cNvSpPr>
            <a:spLocks noGrp="1"/>
          </p:cNvSpPr>
          <p:nvPr>
            <p:ph type="sldNum" sz="quarter" idx="12"/>
          </p:nvPr>
        </p:nvSpPr>
        <p:spPr>
          <a:xfrm>
            <a:off x="10993582" y="6446838"/>
            <a:ext cx="780010" cy="365125"/>
          </a:xfrm>
        </p:spPr>
        <p:txBody>
          <a:bodyPr vert="horz" lIns="91440" tIns="45720" rIns="91440" bIns="45720" rtlCol="0" anchor="ctr">
            <a:normAutofit/>
          </a:bodyPr>
          <a:lstStyle/>
          <a:p>
            <a:pPr>
              <a:spcAft>
                <a:spcPts val="600"/>
              </a:spcAft>
            </a:pPr>
            <a:fld id="{3A98EE3D-8CD1-4C3F-BD1C-C98C9596463C}" type="slidenum">
              <a:rPr lang="en-US" sz="1050">
                <a:solidFill>
                  <a:schemeClr val="tx1">
                    <a:lumMod val="85000"/>
                    <a:lumOff val="15000"/>
                  </a:schemeClr>
                </a:solidFill>
              </a:rPr>
              <a:pPr>
                <a:spcAft>
                  <a:spcPts val="600"/>
                </a:spcAft>
              </a:pPr>
              <a:t>10</a:t>
            </a:fld>
            <a:endParaRPr lang="en-US" sz="1050">
              <a:solidFill>
                <a:schemeClr val="tx1">
                  <a:lumMod val="85000"/>
                  <a:lumOff val="15000"/>
                </a:schemeClr>
              </a:solidFill>
            </a:endParaRPr>
          </a:p>
        </p:txBody>
      </p:sp>
      <p:sp>
        <p:nvSpPr>
          <p:cNvPr id="11" name="Title 1">
            <a:extLst>
              <a:ext uri="{FF2B5EF4-FFF2-40B4-BE49-F238E27FC236}">
                <a16:creationId xmlns:a16="http://schemas.microsoft.com/office/drawing/2014/main" id="{5D59D6FF-9393-F959-2E1B-966105A5F3EE}"/>
              </a:ext>
            </a:extLst>
          </p:cNvPr>
          <p:cNvSpPr txBox="1">
            <a:spLocks/>
          </p:cNvSpPr>
          <p:nvPr/>
        </p:nvSpPr>
        <p:spPr>
          <a:xfrm>
            <a:off x="814181" y="3013428"/>
            <a:ext cx="3659246" cy="650221"/>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r>
              <a:rPr lang="en-US" sz="4400" dirty="0">
                <a:solidFill>
                  <a:srgbClr val="FFFFFF"/>
                </a:solidFill>
              </a:rPr>
              <a:t>App Demo</a:t>
            </a:r>
          </a:p>
        </p:txBody>
      </p:sp>
    </p:spTree>
    <p:extLst>
      <p:ext uri="{BB962C8B-B14F-4D97-AF65-F5344CB8AC3E}">
        <p14:creationId xmlns:p14="http://schemas.microsoft.com/office/powerpoint/2010/main" val="1743787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820AA-5149-46B2-AE66-4D0149F90A70}"/>
              </a:ext>
            </a:extLst>
          </p:cNvPr>
          <p:cNvSpPr>
            <a:spLocks noGrp="1"/>
          </p:cNvSpPr>
          <p:nvPr>
            <p:ph type="title"/>
          </p:nvPr>
        </p:nvSpPr>
        <p:spPr/>
        <p:txBody>
          <a:bodyPr/>
          <a:lstStyle/>
          <a:p>
            <a:r>
              <a:rPr lang="en-IN" dirty="0"/>
              <a:t>Team Members</a:t>
            </a:r>
          </a:p>
        </p:txBody>
      </p:sp>
      <p:sp>
        <p:nvSpPr>
          <p:cNvPr id="3" name="Content Placeholder 2">
            <a:extLst>
              <a:ext uri="{FF2B5EF4-FFF2-40B4-BE49-F238E27FC236}">
                <a16:creationId xmlns:a16="http://schemas.microsoft.com/office/drawing/2014/main" id="{05A885D9-17F7-4AC3-B122-9CDF68D72740}"/>
              </a:ext>
            </a:extLst>
          </p:cNvPr>
          <p:cNvSpPr>
            <a:spLocks noGrp="1"/>
          </p:cNvSpPr>
          <p:nvPr>
            <p:ph idx="1"/>
          </p:nvPr>
        </p:nvSpPr>
        <p:spPr/>
        <p:txBody>
          <a:bodyPr/>
          <a:lstStyle/>
          <a:p>
            <a:pPr marL="457200" indent="-457200">
              <a:buFont typeface="+mj-lt"/>
              <a:buAutoNum type="arabicPeriod"/>
            </a:pPr>
            <a:r>
              <a:rPr lang="en-IN" dirty="0">
                <a:solidFill>
                  <a:schemeClr val="tx1"/>
                </a:solidFill>
                <a:latin typeface="Times New Roman" panose="02020603050405020304" pitchFamily="18" charset="0"/>
                <a:cs typeface="Times New Roman" panose="02020603050405020304" pitchFamily="18" charset="0"/>
              </a:rPr>
              <a:t>Inzamul Hoque.</a:t>
            </a:r>
          </a:p>
          <a:p>
            <a:pPr marL="457200" indent="-457200">
              <a:buFont typeface="+mj-lt"/>
              <a:buAutoNum type="arabicPeriod"/>
            </a:pPr>
            <a:r>
              <a:rPr lang="en-IN" dirty="0">
                <a:solidFill>
                  <a:schemeClr val="tx1"/>
                </a:solidFill>
                <a:latin typeface="Times New Roman" panose="02020603050405020304" pitchFamily="18" charset="0"/>
                <a:cs typeface="Times New Roman" panose="02020603050405020304" pitchFamily="18" charset="0"/>
              </a:rPr>
              <a:t>Shubham Kamble.</a:t>
            </a:r>
          </a:p>
          <a:p>
            <a:pPr marL="457200" indent="-457200">
              <a:buFont typeface="+mj-lt"/>
              <a:buAutoNum type="arabicPeriod"/>
            </a:pPr>
            <a:r>
              <a:rPr lang="en-IN" dirty="0">
                <a:solidFill>
                  <a:schemeClr val="tx1"/>
                </a:solidFill>
                <a:latin typeface="Times New Roman" panose="02020603050405020304" pitchFamily="18" charset="0"/>
                <a:cs typeface="Times New Roman" panose="02020603050405020304" pitchFamily="18" charset="0"/>
              </a:rPr>
              <a:t>Snehal Gugale</a:t>
            </a:r>
          </a:p>
          <a:p>
            <a:pPr marL="457200" indent="-457200">
              <a:buFont typeface="+mj-lt"/>
              <a:buAutoNum type="arabicPeriod"/>
            </a:pPr>
            <a:r>
              <a:rPr lang="en-IN" dirty="0">
                <a:solidFill>
                  <a:schemeClr val="tx1"/>
                </a:solidFill>
                <a:latin typeface="Times New Roman" panose="02020603050405020304" pitchFamily="18" charset="0"/>
                <a:cs typeface="Times New Roman" panose="02020603050405020304" pitchFamily="18" charset="0"/>
              </a:rPr>
              <a:t>Sujit Kharat.</a:t>
            </a:r>
          </a:p>
          <a:p>
            <a:pPr marL="457200" indent="-457200">
              <a:buFont typeface="+mj-lt"/>
              <a:buAutoNum type="arabicPeriod"/>
            </a:pPr>
            <a:r>
              <a:rPr lang="en-IN" dirty="0">
                <a:solidFill>
                  <a:schemeClr val="tx1"/>
                </a:solidFill>
                <a:latin typeface="Times New Roman" panose="02020603050405020304" pitchFamily="18" charset="0"/>
                <a:cs typeface="Times New Roman" panose="02020603050405020304" pitchFamily="18" charset="0"/>
              </a:rPr>
              <a:t>Rajesh Pandhare.</a:t>
            </a:r>
          </a:p>
        </p:txBody>
      </p:sp>
      <p:sp>
        <p:nvSpPr>
          <p:cNvPr id="4" name="Slide Number Placeholder 3">
            <a:extLst>
              <a:ext uri="{FF2B5EF4-FFF2-40B4-BE49-F238E27FC236}">
                <a16:creationId xmlns:a16="http://schemas.microsoft.com/office/drawing/2014/main" id="{9E2612D2-C376-4D6D-A1BF-FF49E04A2FEA}"/>
              </a:ext>
            </a:extLst>
          </p:cNvPr>
          <p:cNvSpPr>
            <a:spLocks noGrp="1"/>
          </p:cNvSpPr>
          <p:nvPr>
            <p:ph type="sldNum" sz="quarter" idx="12"/>
          </p:nvPr>
        </p:nvSpPr>
        <p:spPr/>
        <p:txBody>
          <a:bodyPr/>
          <a:lstStyle/>
          <a:p>
            <a:fld id="{3A98EE3D-8CD1-4C3F-BD1C-C98C9596463C}" type="slidenum">
              <a:rPr lang="en-US" smtClean="0"/>
              <a:t>2</a:t>
            </a:fld>
            <a:endParaRPr lang="en-US" dirty="0"/>
          </a:p>
        </p:txBody>
      </p:sp>
      <p:pic>
        <p:nvPicPr>
          <p:cNvPr id="5" name="Picture 3">
            <a:extLst>
              <a:ext uri="{FF2B5EF4-FFF2-40B4-BE49-F238E27FC236}">
                <a16:creationId xmlns:a16="http://schemas.microsoft.com/office/drawing/2014/main" id="{950C292F-104E-4F5E-81BB-EE6FEB4D70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69092"/>
            <a:ext cx="1676400" cy="4762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4465E54-BE8F-4210-BF94-0DD80118E45A}"/>
              </a:ext>
            </a:extLst>
          </p:cNvPr>
          <p:cNvSpPr txBox="1"/>
          <p:nvPr/>
        </p:nvSpPr>
        <p:spPr>
          <a:xfrm>
            <a:off x="1676400" y="5922551"/>
            <a:ext cx="6433930" cy="369332"/>
          </a:xfrm>
          <a:prstGeom prst="rect">
            <a:avLst/>
          </a:prstGeom>
          <a:noFill/>
        </p:spPr>
        <p:txBody>
          <a:bodyPr wrap="square" rtlCol="0">
            <a:spAutoFit/>
          </a:bodyPr>
          <a:lstStyle/>
          <a:p>
            <a:r>
              <a:rPr lang="en-IN" dirty="0"/>
              <a:t> </a:t>
            </a:r>
            <a:r>
              <a:rPr lang="en-IN" b="1" dirty="0"/>
              <a:t>Team</a:t>
            </a:r>
            <a:r>
              <a:rPr lang="en-IN" dirty="0"/>
              <a:t> </a:t>
            </a:r>
            <a:r>
              <a:rPr lang="en-IN" b="1" dirty="0"/>
              <a:t>Unplugged Techies</a:t>
            </a:r>
          </a:p>
        </p:txBody>
      </p:sp>
      <p:pic>
        <p:nvPicPr>
          <p:cNvPr id="2050" name="Picture 2" descr="Integrating New Team Members Into Projects | OneDesk Software App">
            <a:extLst>
              <a:ext uri="{FF2B5EF4-FFF2-40B4-BE49-F238E27FC236}">
                <a16:creationId xmlns:a16="http://schemas.microsoft.com/office/drawing/2014/main" id="{F27EBE5B-40AB-474D-8C26-8C558C218D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7530" y="2254369"/>
            <a:ext cx="5378242" cy="3133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0037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820AA-5149-46B2-AE66-4D0149F90A70}"/>
              </a:ext>
            </a:extLst>
          </p:cNvPr>
          <p:cNvSpPr>
            <a:spLocks noGrp="1"/>
          </p:cNvSpPr>
          <p:nvPr>
            <p:ph type="title"/>
          </p:nvPr>
        </p:nvSpPr>
        <p:spPr/>
        <p:txBody>
          <a:bodyPr/>
          <a:lstStyle/>
          <a:p>
            <a:r>
              <a:rPr lang="en-IN" dirty="0"/>
              <a:t>Why ParkMyWheels </a:t>
            </a:r>
          </a:p>
        </p:txBody>
      </p:sp>
      <p:sp>
        <p:nvSpPr>
          <p:cNvPr id="4" name="Slide Number Placeholder 3">
            <a:extLst>
              <a:ext uri="{FF2B5EF4-FFF2-40B4-BE49-F238E27FC236}">
                <a16:creationId xmlns:a16="http://schemas.microsoft.com/office/drawing/2014/main" id="{9E2612D2-C376-4D6D-A1BF-FF49E04A2FEA}"/>
              </a:ext>
            </a:extLst>
          </p:cNvPr>
          <p:cNvSpPr>
            <a:spLocks noGrp="1"/>
          </p:cNvSpPr>
          <p:nvPr>
            <p:ph type="sldNum" sz="quarter" idx="12"/>
          </p:nvPr>
        </p:nvSpPr>
        <p:spPr/>
        <p:txBody>
          <a:bodyPr/>
          <a:lstStyle/>
          <a:p>
            <a:fld id="{3A98EE3D-8CD1-4C3F-BD1C-C98C9596463C}" type="slidenum">
              <a:rPr lang="en-US" smtClean="0"/>
              <a:t>3</a:t>
            </a:fld>
            <a:endParaRPr lang="en-US" dirty="0"/>
          </a:p>
        </p:txBody>
      </p:sp>
      <p:pic>
        <p:nvPicPr>
          <p:cNvPr id="5" name="Picture 3" descr="Text, logo&#10;&#10;Description automatically generated">
            <a:extLst>
              <a:ext uri="{FF2B5EF4-FFF2-40B4-BE49-F238E27FC236}">
                <a16:creationId xmlns:a16="http://schemas.microsoft.com/office/drawing/2014/main" id="{950C292F-104E-4F5E-81BB-EE6FEB4D70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69092"/>
            <a:ext cx="1676400" cy="4762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4465E54-BE8F-4210-BF94-0DD80118E45A}"/>
              </a:ext>
            </a:extLst>
          </p:cNvPr>
          <p:cNvSpPr txBox="1"/>
          <p:nvPr/>
        </p:nvSpPr>
        <p:spPr>
          <a:xfrm>
            <a:off x="1676400" y="5922551"/>
            <a:ext cx="6433930" cy="369332"/>
          </a:xfrm>
          <a:prstGeom prst="rect">
            <a:avLst/>
          </a:prstGeom>
          <a:noFill/>
        </p:spPr>
        <p:txBody>
          <a:bodyPr wrap="square" rtlCol="0">
            <a:spAutoFit/>
          </a:bodyPr>
          <a:lstStyle/>
          <a:p>
            <a:r>
              <a:rPr lang="en-IN" dirty="0"/>
              <a:t> </a:t>
            </a:r>
            <a:r>
              <a:rPr lang="en-IN" b="1" dirty="0"/>
              <a:t>Team</a:t>
            </a:r>
            <a:r>
              <a:rPr lang="en-IN" dirty="0"/>
              <a:t> </a:t>
            </a:r>
            <a:r>
              <a:rPr lang="en-IN" b="1" dirty="0"/>
              <a:t>Unplugged Techies</a:t>
            </a:r>
          </a:p>
        </p:txBody>
      </p:sp>
      <p:pic>
        <p:nvPicPr>
          <p:cNvPr id="4098" name="Picture 2" descr="320,305 Parking Stock Photos, Pictures &amp; Royalty-Free Images - iStock">
            <a:extLst>
              <a:ext uri="{FF2B5EF4-FFF2-40B4-BE49-F238E27FC236}">
                <a16:creationId xmlns:a16="http://schemas.microsoft.com/office/drawing/2014/main" id="{8E610832-B37E-44F9-B9D9-9219700E7E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3721" y="313332"/>
            <a:ext cx="1455876" cy="145075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100" name="Content Placeholder 10">
            <a:extLst>
              <a:ext uri="{FF2B5EF4-FFF2-40B4-BE49-F238E27FC236}">
                <a16:creationId xmlns:a16="http://schemas.microsoft.com/office/drawing/2014/main" id="{87FB2B42-B491-0E06-8BD2-14D10DE3B8B7}"/>
              </a:ext>
            </a:extLst>
          </p:cNvPr>
          <p:cNvGraphicFramePr>
            <a:graphicFrameLocks noGrp="1"/>
          </p:cNvGraphicFramePr>
          <p:nvPr>
            <p:ph idx="1"/>
            <p:extLst>
              <p:ext uri="{D42A27DB-BD31-4B8C-83A1-F6EECF244321}">
                <p14:modId xmlns:p14="http://schemas.microsoft.com/office/powerpoint/2010/main" val="1412401401"/>
              </p:ext>
            </p:extLst>
          </p:nvPr>
        </p:nvGraphicFramePr>
        <p:xfrm>
          <a:off x="1097280" y="2108201"/>
          <a:ext cx="10058400" cy="37608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354695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5F2792-50F8-4294-8BA0-DBFCF08D6BC0}"/>
              </a:ext>
            </a:extLst>
          </p:cNvPr>
          <p:cNvSpPr>
            <a:spLocks noGrp="1"/>
          </p:cNvSpPr>
          <p:nvPr>
            <p:ph type="title"/>
          </p:nvPr>
        </p:nvSpPr>
        <p:spPr>
          <a:xfrm>
            <a:off x="5172074" y="286603"/>
            <a:ext cx="5983605" cy="1450757"/>
          </a:xfrm>
        </p:spPr>
        <p:txBody>
          <a:bodyPr>
            <a:normAutofit/>
          </a:bodyPr>
          <a:lstStyle/>
          <a:p>
            <a:r>
              <a:rPr lang="en-IN" dirty="0"/>
              <a:t>ParkUrWheels Features</a:t>
            </a:r>
          </a:p>
        </p:txBody>
      </p:sp>
      <p:pic>
        <p:nvPicPr>
          <p:cNvPr id="6" name="Picture 5" descr="Car park lanes with skid marks on the road">
            <a:extLst>
              <a:ext uri="{FF2B5EF4-FFF2-40B4-BE49-F238E27FC236}">
                <a16:creationId xmlns:a16="http://schemas.microsoft.com/office/drawing/2014/main" id="{7F99D1DE-DF1E-E17C-85CA-61F01088B16D}"/>
              </a:ext>
            </a:extLst>
          </p:cNvPr>
          <p:cNvPicPr>
            <a:picLocks noChangeAspect="1"/>
          </p:cNvPicPr>
          <p:nvPr/>
        </p:nvPicPr>
        <p:blipFill rotWithShape="1">
          <a:blip r:embed="rId2"/>
          <a:srcRect l="24678" r="27559"/>
          <a:stretch/>
        </p:blipFill>
        <p:spPr>
          <a:xfrm>
            <a:off x="20" y="-26494"/>
            <a:ext cx="4580077" cy="6400784"/>
          </a:xfrm>
          <a:prstGeom prst="rect">
            <a:avLst/>
          </a:prstGeom>
        </p:spPr>
      </p:pic>
      <p:cxnSp>
        <p:nvCxnSpPr>
          <p:cNvPr id="12" name="!!Straight Connector">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23C4E0A-B7F4-4ED3-B5F9-99E8AA9E4D65}"/>
              </a:ext>
            </a:extLst>
          </p:cNvPr>
          <p:cNvSpPr>
            <a:spLocks noGrp="1"/>
          </p:cNvSpPr>
          <p:nvPr>
            <p:ph idx="1"/>
          </p:nvPr>
        </p:nvSpPr>
        <p:spPr>
          <a:xfrm>
            <a:off x="5172074" y="2110194"/>
            <a:ext cx="5983606" cy="3760891"/>
          </a:xfrm>
        </p:spPr>
        <p:txBody>
          <a:bodyPr>
            <a:normAutofit/>
          </a:bodyPr>
          <a:lstStyle/>
          <a:p>
            <a:pPr>
              <a:buFont typeface="Arial" panose="020B0604020202020204" pitchFamily="34" charset="0"/>
              <a:buChar char="•"/>
            </a:pPr>
            <a:endParaRPr lang="en-IN"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Check nearby available parking slots.</a:t>
            </a:r>
          </a:p>
          <a:p>
            <a:pPr>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Compare fare among nearby available parking slots.</a:t>
            </a:r>
          </a:p>
          <a:p>
            <a:pPr>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Advance parking slot booking.</a:t>
            </a:r>
          </a:p>
          <a:p>
            <a:pPr>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To get real-time status.</a:t>
            </a:r>
          </a:p>
          <a:p>
            <a:pPr>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Map guidance to parking.</a:t>
            </a:r>
          </a:p>
          <a:p>
            <a:endParaRPr lang="en-IN" dirty="0">
              <a:solidFill>
                <a:schemeClr val="tx1"/>
              </a:solidFill>
              <a:latin typeface="Times New Roman" panose="02020603050405020304" pitchFamily="18" charset="0"/>
              <a:cs typeface="Times New Roman" panose="02020603050405020304" pitchFamily="18" charset="0"/>
            </a:endParaRPr>
          </a:p>
        </p:txBody>
      </p:sp>
      <p:sp>
        <p:nvSpPr>
          <p:cNvPr id="17" name="Rectangle 13">
            <a:extLst>
              <a:ext uri="{FF2B5EF4-FFF2-40B4-BE49-F238E27FC236}">
                <a16:creationId xmlns:a16="http://schemas.microsoft.com/office/drawing/2014/main" id="{C1B60310-C5C3-46A0-A452-2A0B00843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C740943A-2588-4D2D-9ACE-A10DA4521CA3}"/>
              </a:ext>
            </a:extLst>
          </p:cNvPr>
          <p:cNvSpPr>
            <a:spLocks noGrp="1"/>
          </p:cNvSpPr>
          <p:nvPr>
            <p:ph type="sldNum" sz="quarter" idx="12"/>
          </p:nvPr>
        </p:nvSpPr>
        <p:spPr>
          <a:xfrm>
            <a:off x="10993582" y="6446838"/>
            <a:ext cx="780010" cy="365125"/>
          </a:xfrm>
        </p:spPr>
        <p:txBody>
          <a:bodyPr>
            <a:normAutofit/>
          </a:bodyPr>
          <a:lstStyle/>
          <a:p>
            <a:pPr>
              <a:spcAft>
                <a:spcPts val="600"/>
              </a:spcAft>
            </a:pPr>
            <a:fld id="{3A98EE3D-8CD1-4C3F-BD1C-C98C9596463C}" type="slidenum">
              <a:rPr lang="en-US" smtClean="0"/>
              <a:pPr>
                <a:spcAft>
                  <a:spcPts val="600"/>
                </a:spcAft>
              </a:pPr>
              <a:t>4</a:t>
            </a:fld>
            <a:endParaRPr lang="en-US"/>
          </a:p>
        </p:txBody>
      </p:sp>
      <p:pic>
        <p:nvPicPr>
          <p:cNvPr id="16" name="Picture 3" descr="Text, logo&#10;&#10;Description automatically generated">
            <a:extLst>
              <a:ext uri="{FF2B5EF4-FFF2-40B4-BE49-F238E27FC236}">
                <a16:creationId xmlns:a16="http://schemas.microsoft.com/office/drawing/2014/main" id="{A7DD976D-F996-4312-82A1-7440D3073A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0097" y="5924547"/>
            <a:ext cx="1676400" cy="476250"/>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72E31A11-7C85-4362-A960-1626F22D5DEA}"/>
              </a:ext>
            </a:extLst>
          </p:cNvPr>
          <p:cNvSpPr txBox="1"/>
          <p:nvPr/>
        </p:nvSpPr>
        <p:spPr>
          <a:xfrm>
            <a:off x="6256497" y="5978006"/>
            <a:ext cx="6096000" cy="369332"/>
          </a:xfrm>
          <a:prstGeom prst="rect">
            <a:avLst/>
          </a:prstGeom>
          <a:noFill/>
        </p:spPr>
        <p:txBody>
          <a:bodyPr wrap="square">
            <a:spAutoFit/>
          </a:bodyPr>
          <a:lstStyle/>
          <a:p>
            <a:r>
              <a:rPr lang="en-IN" dirty="0"/>
              <a:t> </a:t>
            </a:r>
            <a:r>
              <a:rPr lang="en-IN" b="1" dirty="0"/>
              <a:t>Team</a:t>
            </a:r>
            <a:r>
              <a:rPr lang="en-IN" dirty="0"/>
              <a:t> </a:t>
            </a:r>
            <a:r>
              <a:rPr lang="en-IN" b="1" dirty="0"/>
              <a:t>Unplugged Techies</a:t>
            </a:r>
          </a:p>
        </p:txBody>
      </p:sp>
      <p:pic>
        <p:nvPicPr>
          <p:cNvPr id="7" name="Picture 6" descr="Icon&#10;&#10;Description automatically generated">
            <a:extLst>
              <a:ext uri="{FF2B5EF4-FFF2-40B4-BE49-F238E27FC236}">
                <a16:creationId xmlns:a16="http://schemas.microsoft.com/office/drawing/2014/main" id="{16CF37B2-1FB9-37C2-5B43-67F0A7E84CE5}"/>
              </a:ext>
            </a:extLst>
          </p:cNvPr>
          <p:cNvPicPr>
            <a:picLocks noChangeAspect="1"/>
          </p:cNvPicPr>
          <p:nvPr/>
        </p:nvPicPr>
        <p:blipFill>
          <a:blip r:embed="rId4"/>
          <a:stretch>
            <a:fillRect/>
          </a:stretch>
        </p:blipFill>
        <p:spPr>
          <a:xfrm>
            <a:off x="1245442" y="1737360"/>
            <a:ext cx="2513757" cy="2712687"/>
          </a:xfrm>
          <a:prstGeom prst="rect">
            <a:avLst/>
          </a:prstGeom>
        </p:spPr>
      </p:pic>
    </p:spTree>
    <p:extLst>
      <p:ext uri="{BB962C8B-B14F-4D97-AF65-F5344CB8AC3E}">
        <p14:creationId xmlns:p14="http://schemas.microsoft.com/office/powerpoint/2010/main" val="3148741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820AA-5149-46B2-AE66-4D0149F90A70}"/>
              </a:ext>
            </a:extLst>
          </p:cNvPr>
          <p:cNvSpPr>
            <a:spLocks noGrp="1"/>
          </p:cNvSpPr>
          <p:nvPr>
            <p:ph type="title"/>
          </p:nvPr>
        </p:nvSpPr>
        <p:spPr/>
        <p:txBody>
          <a:bodyPr/>
          <a:lstStyle/>
          <a:p>
            <a:r>
              <a:rPr lang="en-IN" dirty="0"/>
              <a:t>System Design</a:t>
            </a:r>
          </a:p>
        </p:txBody>
      </p:sp>
      <p:sp>
        <p:nvSpPr>
          <p:cNvPr id="4" name="Slide Number Placeholder 3">
            <a:extLst>
              <a:ext uri="{FF2B5EF4-FFF2-40B4-BE49-F238E27FC236}">
                <a16:creationId xmlns:a16="http://schemas.microsoft.com/office/drawing/2014/main" id="{9E2612D2-C376-4D6D-A1BF-FF49E04A2FEA}"/>
              </a:ext>
            </a:extLst>
          </p:cNvPr>
          <p:cNvSpPr>
            <a:spLocks noGrp="1"/>
          </p:cNvSpPr>
          <p:nvPr>
            <p:ph type="sldNum" sz="quarter" idx="12"/>
          </p:nvPr>
        </p:nvSpPr>
        <p:spPr/>
        <p:txBody>
          <a:bodyPr/>
          <a:lstStyle/>
          <a:p>
            <a:fld id="{3A98EE3D-8CD1-4C3F-BD1C-C98C9596463C}" type="slidenum">
              <a:rPr lang="en-US" smtClean="0"/>
              <a:t>5</a:t>
            </a:fld>
            <a:endParaRPr lang="en-US" dirty="0"/>
          </a:p>
        </p:txBody>
      </p:sp>
      <p:pic>
        <p:nvPicPr>
          <p:cNvPr id="5" name="Picture 3" descr="Text, logo&#10;&#10;Description automatically generated">
            <a:extLst>
              <a:ext uri="{FF2B5EF4-FFF2-40B4-BE49-F238E27FC236}">
                <a16:creationId xmlns:a16="http://schemas.microsoft.com/office/drawing/2014/main" id="{950C292F-104E-4F5E-81BB-EE6FEB4D70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69092"/>
            <a:ext cx="1676400" cy="4762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4465E54-BE8F-4210-BF94-0DD80118E45A}"/>
              </a:ext>
            </a:extLst>
          </p:cNvPr>
          <p:cNvSpPr txBox="1"/>
          <p:nvPr/>
        </p:nvSpPr>
        <p:spPr>
          <a:xfrm>
            <a:off x="1676400" y="5922551"/>
            <a:ext cx="6433930" cy="369332"/>
          </a:xfrm>
          <a:prstGeom prst="rect">
            <a:avLst/>
          </a:prstGeom>
          <a:noFill/>
        </p:spPr>
        <p:txBody>
          <a:bodyPr wrap="square" rtlCol="0">
            <a:spAutoFit/>
          </a:bodyPr>
          <a:lstStyle/>
          <a:p>
            <a:r>
              <a:rPr lang="en-IN" dirty="0"/>
              <a:t> </a:t>
            </a:r>
            <a:r>
              <a:rPr lang="en-IN" b="1" dirty="0"/>
              <a:t>Team</a:t>
            </a:r>
            <a:r>
              <a:rPr lang="en-IN" dirty="0"/>
              <a:t> </a:t>
            </a:r>
            <a:r>
              <a:rPr lang="en-IN" b="1" dirty="0"/>
              <a:t>Unplugged Techies</a:t>
            </a:r>
          </a:p>
        </p:txBody>
      </p:sp>
      <p:graphicFrame>
        <p:nvGraphicFramePr>
          <p:cNvPr id="24" name="Content Placeholder 6">
            <a:extLst>
              <a:ext uri="{FF2B5EF4-FFF2-40B4-BE49-F238E27FC236}">
                <a16:creationId xmlns:a16="http://schemas.microsoft.com/office/drawing/2014/main" id="{55431EFD-CCE6-85EB-030B-FDF3BEAEECCA}"/>
              </a:ext>
            </a:extLst>
          </p:cNvPr>
          <p:cNvGraphicFramePr>
            <a:graphicFrameLocks noGrp="1"/>
          </p:cNvGraphicFramePr>
          <p:nvPr>
            <p:ph idx="1"/>
          </p:nvPr>
        </p:nvGraphicFramePr>
        <p:xfrm>
          <a:off x="1097280" y="2108201"/>
          <a:ext cx="10058400" cy="37608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79270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E2612D2-C376-4D6D-A1BF-FF49E04A2FEA}"/>
              </a:ext>
            </a:extLst>
          </p:cNvPr>
          <p:cNvSpPr>
            <a:spLocks noGrp="1"/>
          </p:cNvSpPr>
          <p:nvPr>
            <p:ph type="sldNum" sz="quarter" idx="12"/>
          </p:nvPr>
        </p:nvSpPr>
        <p:spPr/>
        <p:txBody>
          <a:bodyPr/>
          <a:lstStyle/>
          <a:p>
            <a:fld id="{3A98EE3D-8CD1-4C3F-BD1C-C98C9596463C}" type="slidenum">
              <a:rPr lang="en-US" smtClean="0"/>
              <a:t>6</a:t>
            </a:fld>
            <a:endParaRPr lang="en-US" dirty="0"/>
          </a:p>
        </p:txBody>
      </p:sp>
      <p:pic>
        <p:nvPicPr>
          <p:cNvPr id="5" name="Picture 3" descr="Text, logo&#10;&#10;Description automatically generated">
            <a:extLst>
              <a:ext uri="{FF2B5EF4-FFF2-40B4-BE49-F238E27FC236}">
                <a16:creationId xmlns:a16="http://schemas.microsoft.com/office/drawing/2014/main" id="{950C292F-104E-4F5E-81BB-EE6FEB4D70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69092"/>
            <a:ext cx="1676400" cy="4762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4465E54-BE8F-4210-BF94-0DD80118E45A}"/>
              </a:ext>
            </a:extLst>
          </p:cNvPr>
          <p:cNvSpPr txBox="1"/>
          <p:nvPr/>
        </p:nvSpPr>
        <p:spPr>
          <a:xfrm>
            <a:off x="1676400" y="5922551"/>
            <a:ext cx="6433930" cy="369332"/>
          </a:xfrm>
          <a:prstGeom prst="rect">
            <a:avLst/>
          </a:prstGeom>
          <a:noFill/>
        </p:spPr>
        <p:txBody>
          <a:bodyPr wrap="square" rtlCol="0">
            <a:spAutoFit/>
          </a:bodyPr>
          <a:lstStyle/>
          <a:p>
            <a:r>
              <a:rPr lang="en-IN" dirty="0"/>
              <a:t> </a:t>
            </a:r>
            <a:r>
              <a:rPr lang="en-IN" b="1" dirty="0"/>
              <a:t>Team</a:t>
            </a:r>
            <a:r>
              <a:rPr lang="en-IN" dirty="0"/>
              <a:t> </a:t>
            </a:r>
            <a:r>
              <a:rPr lang="en-IN" b="1" dirty="0"/>
              <a:t>Unplugged Techies</a:t>
            </a:r>
          </a:p>
        </p:txBody>
      </p:sp>
      <p:sp>
        <p:nvSpPr>
          <p:cNvPr id="7" name="Content Placeholder 6">
            <a:extLst>
              <a:ext uri="{FF2B5EF4-FFF2-40B4-BE49-F238E27FC236}">
                <a16:creationId xmlns:a16="http://schemas.microsoft.com/office/drawing/2014/main" id="{A5F883A0-2E4E-8004-FE6A-FB6ED1E4F8EC}"/>
              </a:ext>
            </a:extLst>
          </p:cNvPr>
          <p:cNvSpPr>
            <a:spLocks noGrp="1"/>
          </p:cNvSpPr>
          <p:nvPr>
            <p:ph idx="1"/>
          </p:nvPr>
        </p:nvSpPr>
        <p:spPr/>
        <p:txBody>
          <a:bodyPr/>
          <a:lstStyle/>
          <a:p>
            <a:endParaRPr lang="en-US"/>
          </a:p>
        </p:txBody>
      </p:sp>
      <p:pic>
        <p:nvPicPr>
          <p:cNvPr id="1026" name="Picture 2">
            <a:extLst>
              <a:ext uri="{FF2B5EF4-FFF2-40B4-BE49-F238E27FC236}">
                <a16:creationId xmlns:a16="http://schemas.microsoft.com/office/drawing/2014/main" id="{52647AED-5E6C-1CDF-700F-6AABF93167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999" y="-157264"/>
            <a:ext cx="13157200" cy="6969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2439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2" name="Straight Connector 16">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4" name="Rectangle 18">
            <a:extLst>
              <a:ext uri="{FF2B5EF4-FFF2-40B4-BE49-F238E27FC236}">
                <a16:creationId xmlns:a16="http://schemas.microsoft.com/office/drawing/2014/main" id="{548B4202-DCD5-4F8C-B481-743A989A9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3820AA-5149-46B2-AE66-4D0149F90A70}"/>
              </a:ext>
            </a:extLst>
          </p:cNvPr>
          <p:cNvSpPr>
            <a:spLocks noGrp="1"/>
          </p:cNvSpPr>
          <p:nvPr>
            <p:ph type="title"/>
          </p:nvPr>
        </p:nvSpPr>
        <p:spPr>
          <a:xfrm>
            <a:off x="577728" y="4789381"/>
            <a:ext cx="10909073" cy="957902"/>
          </a:xfrm>
        </p:spPr>
        <p:txBody>
          <a:bodyPr vert="horz" lIns="91440" tIns="45720" rIns="91440" bIns="45720" rtlCol="0" anchor="b">
            <a:normAutofit/>
          </a:bodyPr>
          <a:lstStyle/>
          <a:p>
            <a:r>
              <a:rPr lang="en-US" sz="6000">
                <a:solidFill>
                  <a:schemeClr val="tx1">
                    <a:lumMod val="85000"/>
                    <a:lumOff val="15000"/>
                  </a:schemeClr>
                </a:solidFill>
              </a:rPr>
              <a:t>Parking Sensors</a:t>
            </a:r>
          </a:p>
        </p:txBody>
      </p:sp>
      <p:pic>
        <p:nvPicPr>
          <p:cNvPr id="8" name="Picture 4" descr="See the source image">
            <a:extLst>
              <a:ext uri="{FF2B5EF4-FFF2-40B4-BE49-F238E27FC236}">
                <a16:creationId xmlns:a16="http://schemas.microsoft.com/office/drawing/2014/main" id="{6B35336B-5571-45C8-A98A-9895C9CCA725}"/>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362" r="3580" b="-2"/>
          <a:stretch/>
        </p:blipFill>
        <p:spPr bwMode="auto">
          <a:xfrm>
            <a:off x="-1" y="-2"/>
            <a:ext cx="6050281" cy="424281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See the source image">
            <a:extLst>
              <a:ext uri="{FF2B5EF4-FFF2-40B4-BE49-F238E27FC236}">
                <a16:creationId xmlns:a16="http://schemas.microsoft.com/office/drawing/2014/main" id="{B3AA4324-5FF3-4F78-9B27-2DA8477C29F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71" r="-3" b="-3"/>
          <a:stretch/>
        </p:blipFill>
        <p:spPr bwMode="auto">
          <a:xfrm>
            <a:off x="6141722" y="0"/>
            <a:ext cx="6050279" cy="4242815"/>
          </a:xfrm>
          <a:prstGeom prst="rect">
            <a:avLst/>
          </a:prstGeom>
          <a:noFill/>
          <a:extLst>
            <a:ext uri="{909E8E84-426E-40DD-AFC4-6F175D3DCCD1}">
              <a14:hiddenFill xmlns:a14="http://schemas.microsoft.com/office/drawing/2010/main">
                <a:solidFill>
                  <a:srgbClr val="FFFFFF"/>
                </a:solidFill>
              </a14:hiddenFill>
            </a:ext>
          </a:extLst>
        </p:spPr>
      </p:pic>
      <p:cxnSp>
        <p:nvCxnSpPr>
          <p:cNvPr id="21" name="Straight Connector 20">
            <a:extLst>
              <a:ext uri="{FF2B5EF4-FFF2-40B4-BE49-F238E27FC236}">
                <a16:creationId xmlns:a16="http://schemas.microsoft.com/office/drawing/2014/main" id="{F7F57F6B-E621-4E40-A34D-2FE12902A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45296"/>
            <a:ext cx="10515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8EE702CF-91CE-4661-ACBF-3C8160D1B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9E2612D2-C376-4D6D-A1BF-FF49E04A2FEA}"/>
              </a:ext>
            </a:extLst>
          </p:cNvPr>
          <p:cNvSpPr>
            <a:spLocks noGrp="1"/>
          </p:cNvSpPr>
          <p:nvPr>
            <p:ph type="sldNum" sz="quarter" idx="12"/>
          </p:nvPr>
        </p:nvSpPr>
        <p:spPr>
          <a:xfrm>
            <a:off x="10993582" y="6446838"/>
            <a:ext cx="780010" cy="365125"/>
          </a:xfrm>
        </p:spPr>
        <p:txBody>
          <a:bodyPr vert="horz" lIns="91440" tIns="45720" rIns="91440" bIns="45720" rtlCol="0" anchor="ctr">
            <a:normAutofit/>
          </a:bodyPr>
          <a:lstStyle/>
          <a:p>
            <a:pPr>
              <a:spcAft>
                <a:spcPts val="600"/>
              </a:spcAft>
            </a:pPr>
            <a:fld id="{3A98EE3D-8CD1-4C3F-BD1C-C98C9596463C}" type="slidenum">
              <a:rPr lang="en-US" sz="1050" smtClean="0"/>
              <a:pPr>
                <a:spcAft>
                  <a:spcPts val="600"/>
                </a:spcAft>
              </a:pPr>
              <a:t>7</a:t>
            </a:fld>
            <a:endParaRPr lang="en-US" sz="1050"/>
          </a:p>
        </p:txBody>
      </p:sp>
      <p:pic>
        <p:nvPicPr>
          <p:cNvPr id="5" name="Picture 3" descr="Text, logo&#10;&#10;Description automatically generated">
            <a:extLst>
              <a:ext uri="{FF2B5EF4-FFF2-40B4-BE49-F238E27FC236}">
                <a16:creationId xmlns:a16="http://schemas.microsoft.com/office/drawing/2014/main" id="{950C292F-104E-4F5E-81BB-EE6FEB4D7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869092"/>
            <a:ext cx="1676400" cy="4762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4465E54-BE8F-4210-BF94-0DD80118E45A}"/>
              </a:ext>
            </a:extLst>
          </p:cNvPr>
          <p:cNvSpPr txBox="1"/>
          <p:nvPr/>
        </p:nvSpPr>
        <p:spPr>
          <a:xfrm>
            <a:off x="1676400" y="5922551"/>
            <a:ext cx="6433930" cy="369332"/>
          </a:xfrm>
          <a:prstGeom prst="rect">
            <a:avLst/>
          </a:prstGeom>
          <a:noFill/>
        </p:spPr>
        <p:txBody>
          <a:bodyPr wrap="square" rtlCol="0">
            <a:spAutoFit/>
          </a:bodyPr>
          <a:lstStyle/>
          <a:p>
            <a:pPr>
              <a:spcAft>
                <a:spcPts val="600"/>
              </a:spcAft>
            </a:pPr>
            <a:r>
              <a:rPr lang="en-IN" dirty="0"/>
              <a:t> </a:t>
            </a:r>
            <a:r>
              <a:rPr lang="en-IN" b="1" dirty="0"/>
              <a:t>Team</a:t>
            </a:r>
            <a:r>
              <a:rPr lang="en-IN" dirty="0"/>
              <a:t> </a:t>
            </a:r>
            <a:r>
              <a:rPr lang="en-IN" b="1" dirty="0"/>
              <a:t>Unplugged Techies</a:t>
            </a:r>
          </a:p>
        </p:txBody>
      </p:sp>
    </p:spTree>
    <p:extLst>
      <p:ext uri="{BB962C8B-B14F-4D97-AF65-F5344CB8AC3E}">
        <p14:creationId xmlns:p14="http://schemas.microsoft.com/office/powerpoint/2010/main" val="2735791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820AA-5149-46B2-AE66-4D0149F90A70}"/>
              </a:ext>
            </a:extLst>
          </p:cNvPr>
          <p:cNvSpPr>
            <a:spLocks noGrp="1"/>
          </p:cNvSpPr>
          <p:nvPr>
            <p:ph type="title"/>
          </p:nvPr>
        </p:nvSpPr>
        <p:spPr/>
        <p:txBody>
          <a:bodyPr/>
          <a:lstStyle/>
          <a:p>
            <a:r>
              <a:rPr lang="en-IN" dirty="0"/>
              <a:t>Parking Sensors</a:t>
            </a:r>
          </a:p>
        </p:txBody>
      </p:sp>
      <p:sp>
        <p:nvSpPr>
          <p:cNvPr id="4" name="Slide Number Placeholder 3">
            <a:extLst>
              <a:ext uri="{FF2B5EF4-FFF2-40B4-BE49-F238E27FC236}">
                <a16:creationId xmlns:a16="http://schemas.microsoft.com/office/drawing/2014/main" id="{9E2612D2-C376-4D6D-A1BF-FF49E04A2FEA}"/>
              </a:ext>
            </a:extLst>
          </p:cNvPr>
          <p:cNvSpPr>
            <a:spLocks noGrp="1"/>
          </p:cNvSpPr>
          <p:nvPr>
            <p:ph type="sldNum" sz="quarter" idx="12"/>
          </p:nvPr>
        </p:nvSpPr>
        <p:spPr/>
        <p:txBody>
          <a:bodyPr/>
          <a:lstStyle/>
          <a:p>
            <a:fld id="{3A98EE3D-8CD1-4C3F-BD1C-C98C9596463C}" type="slidenum">
              <a:rPr lang="en-US" smtClean="0"/>
              <a:t>8</a:t>
            </a:fld>
            <a:endParaRPr lang="en-US" dirty="0"/>
          </a:p>
        </p:txBody>
      </p:sp>
      <p:pic>
        <p:nvPicPr>
          <p:cNvPr id="5" name="Picture 3" descr="Text, logo&#10;&#10;Description automatically generated">
            <a:extLst>
              <a:ext uri="{FF2B5EF4-FFF2-40B4-BE49-F238E27FC236}">
                <a16:creationId xmlns:a16="http://schemas.microsoft.com/office/drawing/2014/main" id="{950C292F-104E-4F5E-81BB-EE6FEB4D70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67" y="5869092"/>
            <a:ext cx="1676400" cy="4762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4465E54-BE8F-4210-BF94-0DD80118E45A}"/>
              </a:ext>
            </a:extLst>
          </p:cNvPr>
          <p:cNvSpPr txBox="1"/>
          <p:nvPr/>
        </p:nvSpPr>
        <p:spPr>
          <a:xfrm>
            <a:off x="1676400" y="5922551"/>
            <a:ext cx="6433930" cy="369332"/>
          </a:xfrm>
          <a:prstGeom prst="rect">
            <a:avLst/>
          </a:prstGeom>
          <a:noFill/>
        </p:spPr>
        <p:txBody>
          <a:bodyPr wrap="square" rtlCol="0">
            <a:spAutoFit/>
          </a:bodyPr>
          <a:lstStyle/>
          <a:p>
            <a:r>
              <a:rPr lang="en-IN" dirty="0"/>
              <a:t> </a:t>
            </a:r>
            <a:r>
              <a:rPr lang="en-IN" b="1" dirty="0"/>
              <a:t>Team</a:t>
            </a:r>
            <a:r>
              <a:rPr lang="en-IN" dirty="0"/>
              <a:t> </a:t>
            </a:r>
            <a:r>
              <a:rPr lang="en-IN" b="1" dirty="0"/>
              <a:t>Unplugged Techies</a:t>
            </a:r>
          </a:p>
        </p:txBody>
      </p:sp>
      <p:sp>
        <p:nvSpPr>
          <p:cNvPr id="7" name="Content Placeholder 6">
            <a:extLst>
              <a:ext uri="{FF2B5EF4-FFF2-40B4-BE49-F238E27FC236}">
                <a16:creationId xmlns:a16="http://schemas.microsoft.com/office/drawing/2014/main" id="{D22C25BE-9C1F-4F75-86FE-5EB51ABB1FFE}"/>
              </a:ext>
            </a:extLst>
          </p:cNvPr>
          <p:cNvSpPr>
            <a:spLocks noGrp="1"/>
          </p:cNvSpPr>
          <p:nvPr>
            <p:ph idx="1"/>
          </p:nvPr>
        </p:nvSpPr>
        <p:spPr>
          <a:xfrm>
            <a:off x="1204758" y="2197147"/>
            <a:ext cx="9950921" cy="3671945"/>
          </a:xfrm>
        </p:spPr>
        <p:txBody>
          <a:bodyPr>
            <a:normAutofit/>
          </a:bodyPr>
          <a:lstStyle/>
          <a:p>
            <a:r>
              <a:rPr lang="en-IN" b="1" dirty="0">
                <a:solidFill>
                  <a:schemeClr val="tx1"/>
                </a:solidFill>
                <a:latin typeface="Times New Roman" panose="02020603050405020304" pitchFamily="18" charset="0"/>
                <a:cs typeface="Times New Roman" panose="02020603050405020304" pitchFamily="18" charset="0"/>
              </a:rPr>
              <a:t>1. Surface Mount :</a:t>
            </a:r>
            <a:endParaRPr lang="en-IN"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dirty="0">
                <a:solidFill>
                  <a:schemeClr val="tx1"/>
                </a:solidFill>
                <a:latin typeface="Times New Roman" panose="02020603050405020304" pitchFamily="18" charset="0"/>
                <a:cs typeface="Times New Roman" panose="02020603050405020304" pitchFamily="18" charset="0"/>
              </a:rPr>
              <a:t>This is more reliable and show real-time events with high accuracy.</a:t>
            </a:r>
          </a:p>
          <a:p>
            <a:endParaRPr lang="en-IN" b="1" dirty="0">
              <a:solidFill>
                <a:schemeClr val="tx1"/>
              </a:solidFill>
              <a:latin typeface="Times New Roman" panose="02020603050405020304" pitchFamily="18" charset="0"/>
              <a:cs typeface="Times New Roman" panose="02020603050405020304" pitchFamily="18" charset="0"/>
            </a:endParaRPr>
          </a:p>
          <a:p>
            <a:r>
              <a:rPr lang="en-IN" b="1" dirty="0">
                <a:solidFill>
                  <a:schemeClr val="tx1"/>
                </a:solidFill>
                <a:latin typeface="Times New Roman" panose="02020603050405020304" pitchFamily="18" charset="0"/>
                <a:cs typeface="Times New Roman" panose="02020603050405020304" pitchFamily="18" charset="0"/>
              </a:rPr>
              <a:t>2.</a:t>
            </a:r>
            <a:r>
              <a:rPr lang="en-IN" dirty="0">
                <a:solidFill>
                  <a:schemeClr val="tx1"/>
                </a:solidFill>
                <a:latin typeface="Times New Roman" panose="02020603050405020304" pitchFamily="18" charset="0"/>
                <a:cs typeface="Times New Roman" panose="02020603050405020304" pitchFamily="18" charset="0"/>
              </a:rPr>
              <a:t> </a:t>
            </a:r>
            <a:r>
              <a:rPr lang="en-IN" b="1" dirty="0">
                <a:solidFill>
                  <a:schemeClr val="tx1"/>
                </a:solidFill>
                <a:latin typeface="Times New Roman" panose="02020603050405020304" pitchFamily="18" charset="0"/>
                <a:cs typeface="Times New Roman" panose="02020603050405020304" pitchFamily="18" charset="0"/>
              </a:rPr>
              <a:t>Overhead Sensor</a:t>
            </a:r>
          </a:p>
          <a:p>
            <a:pPr>
              <a:buFont typeface="Wingdings" panose="05000000000000000000" pitchFamily="2" charset="2"/>
              <a:buChar char="§"/>
            </a:pPr>
            <a:r>
              <a:rPr lang="en-IN" dirty="0">
                <a:solidFill>
                  <a:schemeClr val="tx1"/>
                </a:solidFill>
                <a:latin typeface="Times New Roman" panose="02020603050405020304" pitchFamily="18" charset="0"/>
                <a:cs typeface="Times New Roman" panose="02020603050405020304" pitchFamily="18" charset="0"/>
              </a:rPr>
              <a:t>This is simple , very cost-effective and provide Colour coded LED overhead guidance Indicator and that allow user to see availability of entire rows of parking at a glance.</a:t>
            </a:r>
          </a:p>
          <a:p>
            <a:pPr marL="0" indent="0">
              <a:buNone/>
            </a:pP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8426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2">
            <a:extLst>
              <a:ext uri="{FF2B5EF4-FFF2-40B4-BE49-F238E27FC236}">
                <a16:creationId xmlns:a16="http://schemas.microsoft.com/office/drawing/2014/main" id="{73734CDA-1CE8-4F1C-B0B3-AAB252B01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CAAFD7-329A-481E-9E13-85FEC36A873D}"/>
              </a:ext>
            </a:extLst>
          </p:cNvPr>
          <p:cNvSpPr>
            <a:spLocks noGrp="1"/>
          </p:cNvSpPr>
          <p:nvPr>
            <p:ph type="title"/>
          </p:nvPr>
        </p:nvSpPr>
        <p:spPr>
          <a:xfrm>
            <a:off x="4974771" y="634946"/>
            <a:ext cx="6574972" cy="1450757"/>
          </a:xfrm>
        </p:spPr>
        <p:txBody>
          <a:bodyPr>
            <a:normAutofit/>
          </a:bodyPr>
          <a:lstStyle/>
          <a:p>
            <a:r>
              <a:rPr lang="en-IN" dirty="0"/>
              <a:t>Sensor Mechanism</a:t>
            </a:r>
          </a:p>
        </p:txBody>
      </p:sp>
      <p:pic>
        <p:nvPicPr>
          <p:cNvPr id="5" name="Content Placeholder 6">
            <a:extLst>
              <a:ext uri="{FF2B5EF4-FFF2-40B4-BE49-F238E27FC236}">
                <a16:creationId xmlns:a16="http://schemas.microsoft.com/office/drawing/2014/main" id="{6958D3CC-B161-4E59-B56D-E70CE23ADF02}"/>
              </a:ext>
            </a:extLst>
          </p:cNvPr>
          <p:cNvPicPr>
            <a:picLocks noChangeAspect="1"/>
          </p:cNvPicPr>
          <p:nvPr/>
        </p:nvPicPr>
        <p:blipFill>
          <a:blip r:embed="rId2"/>
          <a:stretch>
            <a:fillRect/>
          </a:stretch>
        </p:blipFill>
        <p:spPr>
          <a:xfrm>
            <a:off x="636274" y="2921819"/>
            <a:ext cx="3695179" cy="1856827"/>
          </a:xfrm>
          <a:prstGeom prst="rect">
            <a:avLst/>
          </a:prstGeom>
        </p:spPr>
      </p:pic>
      <p:cxnSp>
        <p:nvCxnSpPr>
          <p:cNvPr id="30" name="Straight Connector 24">
            <a:extLst>
              <a:ext uri="{FF2B5EF4-FFF2-40B4-BE49-F238E27FC236}">
                <a16:creationId xmlns:a16="http://schemas.microsoft.com/office/drawing/2014/main" id="{D7143990-FA50-4B23-AE6D-E17D22F526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63482" y="2246569"/>
            <a:ext cx="58521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BCCDE26-8F4D-42D5-9873-E3049580C63E}"/>
              </a:ext>
            </a:extLst>
          </p:cNvPr>
          <p:cNvSpPr>
            <a:spLocks noGrp="1"/>
          </p:cNvSpPr>
          <p:nvPr>
            <p:ph idx="1"/>
          </p:nvPr>
        </p:nvSpPr>
        <p:spPr>
          <a:xfrm>
            <a:off x="4973711" y="2407436"/>
            <a:ext cx="6576032" cy="3461657"/>
          </a:xfrm>
        </p:spPr>
        <p:txBody>
          <a:bodyPr>
            <a:normAutofit/>
          </a:bodyPr>
          <a:lstStyle/>
          <a:p>
            <a:endParaRPr lang="en-US" b="0" i="0" dirty="0">
              <a:effectLst/>
              <a:latin typeface="Times New Roman" panose="02020603050405020304" pitchFamily="18" charset="0"/>
              <a:cs typeface="Times New Roman" panose="02020603050405020304" pitchFamily="18" charset="0"/>
            </a:endParaRPr>
          </a:p>
          <a:p>
            <a:r>
              <a:rPr lang="en-IN" dirty="0"/>
              <a:t>The current status of each spot is transmitted from the sensor to the Cloud, which in turn updates real time status of parking spot availability on the App. This will help Users of the number, type and location of available spaces at particular parking spot.</a:t>
            </a:r>
            <a:br>
              <a:rPr lang="en-IN" dirty="0"/>
            </a:br>
            <a:r>
              <a:rPr lang="en-IN" dirty="0"/>
              <a:t>Sensor will send data to cloud; backend will read that data and will update database so that real time status will get change on frontend.</a:t>
            </a:r>
            <a:endParaRPr lang="en-US" b="0" i="0" dirty="0">
              <a:effectLst/>
              <a:latin typeface="Times New Roman" panose="02020603050405020304" pitchFamily="18" charset="0"/>
              <a:cs typeface="Times New Roman" panose="02020603050405020304" pitchFamily="18" charset="0"/>
            </a:endParaRPr>
          </a:p>
        </p:txBody>
      </p:sp>
      <p:sp>
        <p:nvSpPr>
          <p:cNvPr id="31" name="Rectangle 26">
            <a:extLst>
              <a:ext uri="{FF2B5EF4-FFF2-40B4-BE49-F238E27FC236}">
                <a16:creationId xmlns:a16="http://schemas.microsoft.com/office/drawing/2014/main" id="{3BD57AB6-3172-4520-B22E-FCD0184F3B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1C64922A-710D-476E-822C-C4A03CB16FC0}"/>
              </a:ext>
            </a:extLst>
          </p:cNvPr>
          <p:cNvSpPr>
            <a:spLocks noGrp="1"/>
          </p:cNvSpPr>
          <p:nvPr>
            <p:ph type="sldNum" sz="quarter" idx="12"/>
          </p:nvPr>
        </p:nvSpPr>
        <p:spPr>
          <a:xfrm>
            <a:off x="10993582" y="6446838"/>
            <a:ext cx="780010" cy="365125"/>
          </a:xfrm>
        </p:spPr>
        <p:txBody>
          <a:bodyPr>
            <a:normAutofit/>
          </a:bodyPr>
          <a:lstStyle/>
          <a:p>
            <a:pPr>
              <a:spcAft>
                <a:spcPts val="600"/>
              </a:spcAft>
            </a:pPr>
            <a:fld id="{3A98EE3D-8CD1-4C3F-BD1C-C98C9596463C}" type="slidenum">
              <a:rPr lang="en-US" smtClean="0"/>
              <a:pPr>
                <a:spcAft>
                  <a:spcPts val="600"/>
                </a:spcAft>
              </a:pPr>
              <a:t>9</a:t>
            </a:fld>
            <a:endParaRPr lang="en-US"/>
          </a:p>
        </p:txBody>
      </p:sp>
      <p:pic>
        <p:nvPicPr>
          <p:cNvPr id="19" name="Picture 3" descr="Text, logo&#10;&#10;Description automatically generated">
            <a:extLst>
              <a:ext uri="{FF2B5EF4-FFF2-40B4-BE49-F238E27FC236}">
                <a16:creationId xmlns:a16="http://schemas.microsoft.com/office/drawing/2014/main" id="{5E30654D-82B7-414C-95E8-310377114F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67" y="5869092"/>
            <a:ext cx="1676400" cy="476250"/>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34C88E77-A6AF-4186-99A2-C8384DA11DCF}"/>
              </a:ext>
            </a:extLst>
          </p:cNvPr>
          <p:cNvSpPr txBox="1"/>
          <p:nvPr/>
        </p:nvSpPr>
        <p:spPr>
          <a:xfrm>
            <a:off x="1676400" y="5922551"/>
            <a:ext cx="6433930" cy="369332"/>
          </a:xfrm>
          <a:prstGeom prst="rect">
            <a:avLst/>
          </a:prstGeom>
          <a:noFill/>
        </p:spPr>
        <p:txBody>
          <a:bodyPr wrap="square" rtlCol="0">
            <a:spAutoFit/>
          </a:bodyPr>
          <a:lstStyle/>
          <a:p>
            <a:r>
              <a:rPr lang="en-IN" dirty="0"/>
              <a:t> </a:t>
            </a:r>
            <a:r>
              <a:rPr lang="en-IN" b="1" dirty="0"/>
              <a:t>Team</a:t>
            </a:r>
            <a:r>
              <a:rPr lang="en-IN" dirty="0"/>
              <a:t> </a:t>
            </a:r>
            <a:r>
              <a:rPr lang="en-IN" b="1" dirty="0"/>
              <a:t>Unplugged Techies</a:t>
            </a:r>
          </a:p>
        </p:txBody>
      </p:sp>
    </p:spTree>
    <p:extLst>
      <p:ext uri="{BB962C8B-B14F-4D97-AF65-F5344CB8AC3E}">
        <p14:creationId xmlns:p14="http://schemas.microsoft.com/office/powerpoint/2010/main" val="2441678090"/>
      </p:ext>
    </p:extLst>
  </p:cSld>
  <p:clrMapOvr>
    <a:masterClrMapping/>
  </p:clrMapOvr>
</p:sld>
</file>

<file path=ppt/theme/theme1.xml><?xml version="1.0" encoding="utf-8"?>
<a:theme xmlns:a="http://schemas.openxmlformats.org/drawingml/2006/main" name="RetrospectVTI">
  <a:themeElements>
    <a:clrScheme name="Custom 3">
      <a:dk1>
        <a:srgbClr val="171616"/>
      </a:dk1>
      <a:lt1>
        <a:sysClr val="window" lastClr="FFFFFF"/>
      </a:lt1>
      <a:dk2>
        <a:srgbClr val="44546A"/>
      </a:dk2>
      <a:lt2>
        <a:srgbClr val="E7E6E6"/>
      </a:lt2>
      <a:accent1>
        <a:srgbClr val="4472C4"/>
      </a:accent1>
      <a:accent2>
        <a:srgbClr val="171616"/>
      </a:accent2>
      <a:accent3>
        <a:srgbClr val="A5A5A5"/>
      </a:accent3>
      <a:accent4>
        <a:srgbClr val="FFC000"/>
      </a:accent4>
      <a:accent5>
        <a:srgbClr val="5B9BD5"/>
      </a:accent5>
      <a:accent6>
        <a:srgbClr val="70AD47"/>
      </a:accent6>
      <a:hlink>
        <a:srgbClr val="0563C1"/>
      </a:hlink>
      <a:folHlink>
        <a:srgbClr val="954F72"/>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2.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9659</TotalTime>
  <Words>273</Words>
  <Application>Microsoft Macintosh PowerPoint</Application>
  <PresentationFormat>Widescreen</PresentationFormat>
  <Paragraphs>55</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Georgia Pro Cond Light</vt:lpstr>
      <vt:lpstr>Speak Pro</vt:lpstr>
      <vt:lpstr>Times New Roman</vt:lpstr>
      <vt:lpstr>Wingdings</vt:lpstr>
      <vt:lpstr>RetrospectVTI</vt:lpstr>
      <vt:lpstr>ParkUrWheels</vt:lpstr>
      <vt:lpstr>Team Members</vt:lpstr>
      <vt:lpstr>Why ParkMyWheels </vt:lpstr>
      <vt:lpstr>ParkUrWheels Features</vt:lpstr>
      <vt:lpstr>System Design</vt:lpstr>
      <vt:lpstr>PowerPoint Presentation</vt:lpstr>
      <vt:lpstr>Parking Sensors</vt:lpstr>
      <vt:lpstr>Parking Sensors</vt:lpstr>
      <vt:lpstr>Sensor Mechanism</vt:lpstr>
      <vt:lpstr>iOS/Android/Web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Welcome-To ParkMyWheels </dc:title>
  <dc:creator>Shubham Kamble</dc:creator>
  <cp:lastModifiedBy>rajesh pandhare</cp:lastModifiedBy>
  <cp:revision>54</cp:revision>
  <dcterms:created xsi:type="dcterms:W3CDTF">2022-04-15T07:47:14Z</dcterms:created>
  <dcterms:modified xsi:type="dcterms:W3CDTF">2022-04-25T03:58:49Z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