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19"/>
  </p:notesMasterIdLst>
  <p:handoutMasterIdLst>
    <p:handoutMasterId r:id="rId20"/>
  </p:handoutMasterIdLst>
  <p:sldIdLst>
    <p:sldId id="2145706631" r:id="rId5"/>
    <p:sldId id="2145706642" r:id="rId6"/>
    <p:sldId id="2145706650" r:id="rId7"/>
    <p:sldId id="2145706643" r:id="rId8"/>
    <p:sldId id="2145706651" r:id="rId9"/>
    <p:sldId id="2145706652" r:id="rId10"/>
    <p:sldId id="2145706653" r:id="rId11"/>
    <p:sldId id="2145706654" r:id="rId12"/>
    <p:sldId id="2145706641" r:id="rId13"/>
    <p:sldId id="2145706645" r:id="rId14"/>
    <p:sldId id="2145706648" r:id="rId15"/>
    <p:sldId id="2145706655" r:id="rId16"/>
    <p:sldId id="2145706649" r:id="rId17"/>
    <p:sldId id="1041" r:id="rId18"/>
  </p:sldIdLst>
  <p:sldSz cx="12192000" cy="6858000"/>
  <p:notesSz cx="6858000" cy="9144000"/>
  <p:embeddedFontLst>
    <p:embeddedFont>
      <p:font typeface="Ubuntu" panose="020B0504030602030204" pitchFamily="34" charset="0"/>
      <p:regular r:id="rId21"/>
      <p:bold r:id="rId22"/>
      <p:italic r:id="rId23"/>
      <p:boldItalic r:id="rId24"/>
    </p:embeddedFont>
    <p:embeddedFont>
      <p:font typeface="Ubuntu Light" panose="020B0304030602030204" pitchFamily="34" charset="0"/>
      <p:regular r:id="rId25"/>
      <p:italic r:id="rId26"/>
    </p:embeddedFont>
    <p:embeddedFont>
      <p:font typeface="Ubuntu Medium" panose="020B0604030602030204" pitchFamily="34" charset="0"/>
      <p:regular r:id="rId27"/>
      <p:italic r:id="rId28"/>
    </p:embeddedFont>
  </p:embeddedFontLst>
  <p:custDataLst>
    <p:tags r:id="rId29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78C3D"/>
    <a:srgbClr val="272936"/>
    <a:srgbClr val="173340"/>
    <a:srgbClr val="ECECEC"/>
    <a:srgbClr val="D9D9D9"/>
    <a:srgbClr val="2B0A3D"/>
    <a:srgbClr val="0070AD"/>
    <a:srgbClr val="1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76F2F-FB4E-4B35-9D5C-727DF28A402C}" v="46" dt="2023-12-29T05:47:32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2" autoAdjust="0"/>
    <p:restoredTop sz="96988" autoAdjust="0"/>
  </p:normalViewPr>
  <p:slideViewPr>
    <p:cSldViewPr snapToObjects="1">
      <p:cViewPr varScale="1">
        <p:scale>
          <a:sx n="66" d="100"/>
          <a:sy n="66" d="100"/>
        </p:scale>
        <p:origin x="760" y="32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75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, Rajesh Kannan" userId="ca266978-7162-49c2-9b83-6fdf805efa10" providerId="ADAL" clId="{E8476F2F-FB4E-4B35-9D5C-727DF28A402C}"/>
    <pc:docChg chg="undo custSel addSld modSld">
      <pc:chgData name="M, Rajesh Kannan" userId="ca266978-7162-49c2-9b83-6fdf805efa10" providerId="ADAL" clId="{E8476F2F-FB4E-4B35-9D5C-727DF28A402C}" dt="2023-12-29T04:35:40.233" v="2838" actId="20577"/>
      <pc:docMkLst>
        <pc:docMk/>
      </pc:docMkLst>
      <pc:sldChg chg="modSp mod">
        <pc:chgData name="M, Rajesh Kannan" userId="ca266978-7162-49c2-9b83-6fdf805efa10" providerId="ADAL" clId="{E8476F2F-FB4E-4B35-9D5C-727DF28A402C}" dt="2023-12-28T14:40:27.301" v="10" actId="313"/>
        <pc:sldMkLst>
          <pc:docMk/>
          <pc:sldMk cId="711146943" sldId="2145706642"/>
        </pc:sldMkLst>
        <pc:spChg chg="mod">
          <ac:chgData name="M, Rajesh Kannan" userId="ca266978-7162-49c2-9b83-6fdf805efa10" providerId="ADAL" clId="{E8476F2F-FB4E-4B35-9D5C-727DF28A402C}" dt="2023-12-28T14:40:27.301" v="10" actId="313"/>
          <ac:spMkLst>
            <pc:docMk/>
            <pc:sldMk cId="711146943" sldId="2145706642"/>
            <ac:spMk id="6" creationId="{6B578106-0654-B28E-CF7B-100ABF85D3F2}"/>
          </ac:spMkLst>
        </pc:spChg>
      </pc:sldChg>
      <pc:sldChg chg="modSp mod">
        <pc:chgData name="M, Rajesh Kannan" userId="ca266978-7162-49c2-9b83-6fdf805efa10" providerId="ADAL" clId="{E8476F2F-FB4E-4B35-9D5C-727DF28A402C}" dt="2023-12-28T16:24:43.848" v="1461" actId="20577"/>
        <pc:sldMkLst>
          <pc:docMk/>
          <pc:sldMk cId="1060466686" sldId="2145706645"/>
        </pc:sldMkLst>
        <pc:spChg chg="mod">
          <ac:chgData name="M, Rajesh Kannan" userId="ca266978-7162-49c2-9b83-6fdf805efa10" providerId="ADAL" clId="{E8476F2F-FB4E-4B35-9D5C-727DF28A402C}" dt="2023-12-28T16:24:43.848" v="1461" actId="20577"/>
          <ac:spMkLst>
            <pc:docMk/>
            <pc:sldMk cId="1060466686" sldId="2145706645"/>
            <ac:spMk id="2" creationId="{CB2C0F85-30AF-4A7B-938C-24C2F464A399}"/>
          </ac:spMkLst>
        </pc:spChg>
        <pc:spChg chg="mod">
          <ac:chgData name="M, Rajesh Kannan" userId="ca266978-7162-49c2-9b83-6fdf805efa10" providerId="ADAL" clId="{E8476F2F-FB4E-4B35-9D5C-727DF28A402C}" dt="2023-12-28T16:11:51.076" v="1419" actId="1076"/>
          <ac:spMkLst>
            <pc:docMk/>
            <pc:sldMk cId="1060466686" sldId="2145706645"/>
            <ac:spMk id="3" creationId="{B490EBA8-8698-49C6-91C6-93EB77884919}"/>
          </ac:spMkLst>
        </pc:spChg>
      </pc:sldChg>
      <pc:sldChg chg="modSp mod">
        <pc:chgData name="M, Rajesh Kannan" userId="ca266978-7162-49c2-9b83-6fdf805efa10" providerId="ADAL" clId="{E8476F2F-FB4E-4B35-9D5C-727DF28A402C}" dt="2023-12-28T20:16:57.997" v="2807" actId="20577"/>
        <pc:sldMkLst>
          <pc:docMk/>
          <pc:sldMk cId="3361926821" sldId="2145706648"/>
        </pc:sldMkLst>
        <pc:spChg chg="mod">
          <ac:chgData name="M, Rajesh Kannan" userId="ca266978-7162-49c2-9b83-6fdf805efa10" providerId="ADAL" clId="{E8476F2F-FB4E-4B35-9D5C-727DF28A402C}" dt="2023-12-28T20:16:57.997" v="2807" actId="20577"/>
          <ac:spMkLst>
            <pc:docMk/>
            <pc:sldMk cId="3361926821" sldId="2145706648"/>
            <ac:spMk id="2" creationId="{CB2C0F85-30AF-4A7B-938C-24C2F464A399}"/>
          </ac:spMkLst>
        </pc:spChg>
      </pc:sldChg>
      <pc:sldChg chg="addSp delSp modSp mod">
        <pc:chgData name="M, Rajesh Kannan" userId="ca266978-7162-49c2-9b83-6fdf805efa10" providerId="ADAL" clId="{E8476F2F-FB4E-4B35-9D5C-727DF28A402C}" dt="2023-12-28T19:04:52.932" v="2746" actId="478"/>
        <pc:sldMkLst>
          <pc:docMk/>
          <pc:sldMk cId="1820908172" sldId="2145706649"/>
        </pc:sldMkLst>
        <pc:spChg chg="del mod">
          <ac:chgData name="M, Rajesh Kannan" userId="ca266978-7162-49c2-9b83-6fdf805efa10" providerId="ADAL" clId="{E8476F2F-FB4E-4B35-9D5C-727DF28A402C}" dt="2023-12-28T19:03:54.711" v="2743" actId="21"/>
          <ac:spMkLst>
            <pc:docMk/>
            <pc:sldMk cId="1820908172" sldId="2145706649"/>
            <ac:spMk id="2" creationId="{CB2C0F85-30AF-4A7B-938C-24C2F464A399}"/>
          </ac:spMkLst>
        </pc:spChg>
        <pc:spChg chg="add del mod">
          <ac:chgData name="M, Rajesh Kannan" userId="ca266978-7162-49c2-9b83-6fdf805efa10" providerId="ADAL" clId="{E8476F2F-FB4E-4B35-9D5C-727DF28A402C}" dt="2023-12-28T16:26:21.645" v="1482" actId="21"/>
          <ac:spMkLst>
            <pc:docMk/>
            <pc:sldMk cId="1820908172" sldId="2145706649"/>
            <ac:spMk id="5" creationId="{C1ED176C-79C7-3C5F-AFB6-18C649DD7527}"/>
          </ac:spMkLst>
        </pc:spChg>
        <pc:spChg chg="add del mod">
          <ac:chgData name="M, Rajesh Kannan" userId="ca266978-7162-49c2-9b83-6fdf805efa10" providerId="ADAL" clId="{E8476F2F-FB4E-4B35-9D5C-727DF28A402C}" dt="2023-12-28T19:04:37.514" v="2745" actId="478"/>
          <ac:spMkLst>
            <pc:docMk/>
            <pc:sldMk cId="1820908172" sldId="2145706649"/>
            <ac:spMk id="6" creationId="{F5C6071F-74DF-A287-57E6-A60AD31E0360}"/>
          </ac:spMkLst>
        </pc:spChg>
        <pc:spChg chg="add mod">
          <ac:chgData name="M, Rajesh Kannan" userId="ca266978-7162-49c2-9b83-6fdf805efa10" providerId="ADAL" clId="{E8476F2F-FB4E-4B35-9D5C-727DF28A402C}" dt="2023-12-28T16:32:43.722" v="1904" actId="14100"/>
          <ac:spMkLst>
            <pc:docMk/>
            <pc:sldMk cId="1820908172" sldId="2145706649"/>
            <ac:spMk id="7" creationId="{42E3898A-3147-FDAF-7567-E0859A843BCA}"/>
          </ac:spMkLst>
        </pc:spChg>
        <pc:spChg chg="add del mod">
          <ac:chgData name="M, Rajesh Kannan" userId="ca266978-7162-49c2-9b83-6fdf805efa10" providerId="ADAL" clId="{E8476F2F-FB4E-4B35-9D5C-727DF28A402C}" dt="2023-12-28T19:04:52.932" v="2746" actId="478"/>
          <ac:spMkLst>
            <pc:docMk/>
            <pc:sldMk cId="1820908172" sldId="2145706649"/>
            <ac:spMk id="9" creationId="{87687DD9-C176-1626-FE8E-50DE7C64FD0C}"/>
          </ac:spMkLst>
        </pc:spChg>
      </pc:sldChg>
      <pc:sldChg chg="modSp mod">
        <pc:chgData name="M, Rajesh Kannan" userId="ca266978-7162-49c2-9b83-6fdf805efa10" providerId="ADAL" clId="{E8476F2F-FB4E-4B35-9D5C-727DF28A402C}" dt="2023-12-29T04:35:40.233" v="2838" actId="20577"/>
        <pc:sldMkLst>
          <pc:docMk/>
          <pc:sldMk cId="962913328" sldId="2145706651"/>
        </pc:sldMkLst>
        <pc:spChg chg="mod">
          <ac:chgData name="M, Rajesh Kannan" userId="ca266978-7162-49c2-9b83-6fdf805efa10" providerId="ADAL" clId="{E8476F2F-FB4E-4B35-9D5C-727DF28A402C}" dt="2023-12-29T04:35:40.233" v="2838" actId="20577"/>
          <ac:spMkLst>
            <pc:docMk/>
            <pc:sldMk cId="962913328" sldId="2145706651"/>
            <ac:spMk id="2" creationId="{CB2C0F85-30AF-4A7B-938C-24C2F464A399}"/>
          </ac:spMkLst>
        </pc:spChg>
      </pc:sldChg>
      <pc:sldChg chg="addSp modSp mod">
        <pc:chgData name="M, Rajesh Kannan" userId="ca266978-7162-49c2-9b83-6fdf805efa10" providerId="ADAL" clId="{E8476F2F-FB4E-4B35-9D5C-727DF28A402C}" dt="2023-12-28T14:50:11.630" v="63" actId="14100"/>
        <pc:sldMkLst>
          <pc:docMk/>
          <pc:sldMk cId="501166567" sldId="2145706653"/>
        </pc:sldMkLst>
        <pc:spChg chg="mod">
          <ac:chgData name="M, Rajesh Kannan" userId="ca266978-7162-49c2-9b83-6fdf805efa10" providerId="ADAL" clId="{E8476F2F-FB4E-4B35-9D5C-727DF28A402C}" dt="2023-12-28T14:41:31.832" v="14" actId="14100"/>
          <ac:spMkLst>
            <pc:docMk/>
            <pc:sldMk cId="501166567" sldId="2145706653"/>
            <ac:spMk id="2" creationId="{CB2C0F85-30AF-4A7B-938C-24C2F464A399}"/>
          </ac:spMkLst>
        </pc:spChg>
        <pc:spChg chg="add mod">
          <ac:chgData name="M, Rajesh Kannan" userId="ca266978-7162-49c2-9b83-6fdf805efa10" providerId="ADAL" clId="{E8476F2F-FB4E-4B35-9D5C-727DF28A402C}" dt="2023-12-28T14:49:43.185" v="61" actId="1035"/>
          <ac:spMkLst>
            <pc:docMk/>
            <pc:sldMk cId="501166567" sldId="2145706653"/>
            <ac:spMk id="7" creationId="{DF8AD797-6AC2-6684-048F-03AE28881A53}"/>
          </ac:spMkLst>
        </pc:spChg>
        <pc:spChg chg="mod">
          <ac:chgData name="M, Rajesh Kannan" userId="ca266978-7162-49c2-9b83-6fdf805efa10" providerId="ADAL" clId="{E8476F2F-FB4E-4B35-9D5C-727DF28A402C}" dt="2023-12-28T14:49:43.185" v="61" actId="1035"/>
          <ac:spMkLst>
            <pc:docMk/>
            <pc:sldMk cId="501166567" sldId="2145706653"/>
            <ac:spMk id="20" creationId="{F2D642E6-8ADD-1BBE-6865-9D6C2C55C429}"/>
          </ac:spMkLst>
        </pc:spChg>
        <pc:spChg chg="mod">
          <ac:chgData name="M, Rajesh Kannan" userId="ca266978-7162-49c2-9b83-6fdf805efa10" providerId="ADAL" clId="{E8476F2F-FB4E-4B35-9D5C-727DF28A402C}" dt="2023-12-28T14:49:43.185" v="61" actId="1035"/>
          <ac:spMkLst>
            <pc:docMk/>
            <pc:sldMk cId="501166567" sldId="2145706653"/>
            <ac:spMk id="21" creationId="{4DE9CE5F-225B-F69A-77A0-52B483074123}"/>
          </ac:spMkLst>
        </pc:spChg>
        <pc:spChg chg="mod">
          <ac:chgData name="M, Rajesh Kannan" userId="ca266978-7162-49c2-9b83-6fdf805efa10" providerId="ADAL" clId="{E8476F2F-FB4E-4B35-9D5C-727DF28A402C}" dt="2023-12-28T14:49:43.185" v="61" actId="1035"/>
          <ac:spMkLst>
            <pc:docMk/>
            <pc:sldMk cId="501166567" sldId="2145706653"/>
            <ac:spMk id="22" creationId="{B0350A16-50CD-C9D4-2E5D-F8EE0DF7E241}"/>
          </ac:spMkLst>
        </pc:spChg>
        <pc:spChg chg="mod">
          <ac:chgData name="M, Rajesh Kannan" userId="ca266978-7162-49c2-9b83-6fdf805efa10" providerId="ADAL" clId="{E8476F2F-FB4E-4B35-9D5C-727DF28A402C}" dt="2023-12-28T14:49:43.185" v="61" actId="1035"/>
          <ac:spMkLst>
            <pc:docMk/>
            <pc:sldMk cId="501166567" sldId="2145706653"/>
            <ac:spMk id="23" creationId="{A1ED023A-7C26-15CD-C988-F7E3438782E6}"/>
          </ac:spMkLst>
        </pc:spChg>
        <pc:spChg chg="mod">
          <ac:chgData name="M, Rajesh Kannan" userId="ca266978-7162-49c2-9b83-6fdf805efa10" providerId="ADAL" clId="{E8476F2F-FB4E-4B35-9D5C-727DF28A402C}" dt="2023-12-28T14:50:11.630" v="63" actId="14100"/>
          <ac:spMkLst>
            <pc:docMk/>
            <pc:sldMk cId="501166567" sldId="2145706653"/>
            <ac:spMk id="24" creationId="{8E624E00-225F-D701-74BD-60A9B1B31FB8}"/>
          </ac:spMkLst>
        </pc:spChg>
        <pc:spChg chg="mod">
          <ac:chgData name="M, Rajesh Kannan" userId="ca266978-7162-49c2-9b83-6fdf805efa10" providerId="ADAL" clId="{E8476F2F-FB4E-4B35-9D5C-727DF28A402C}" dt="2023-12-28T14:49:43.185" v="61" actId="1035"/>
          <ac:spMkLst>
            <pc:docMk/>
            <pc:sldMk cId="501166567" sldId="2145706653"/>
            <ac:spMk id="25" creationId="{1FC3DE9D-E850-A2FC-1C3B-D3F2BBE03CB0}"/>
          </ac:spMkLst>
        </pc:spChg>
        <pc:spChg chg="mod">
          <ac:chgData name="M, Rajesh Kannan" userId="ca266978-7162-49c2-9b83-6fdf805efa10" providerId="ADAL" clId="{E8476F2F-FB4E-4B35-9D5C-727DF28A402C}" dt="2023-12-28T14:50:05.570" v="62" actId="1076"/>
          <ac:spMkLst>
            <pc:docMk/>
            <pc:sldMk cId="501166567" sldId="2145706653"/>
            <ac:spMk id="26" creationId="{AC92CB10-1251-BAB2-80F7-749E8A7C94ED}"/>
          </ac:spMkLst>
        </pc:spChg>
        <pc:spChg chg="mod">
          <ac:chgData name="M, Rajesh Kannan" userId="ca266978-7162-49c2-9b83-6fdf805efa10" providerId="ADAL" clId="{E8476F2F-FB4E-4B35-9D5C-727DF28A402C}" dt="2023-12-28T14:49:43.185" v="61" actId="1035"/>
          <ac:spMkLst>
            <pc:docMk/>
            <pc:sldMk cId="501166567" sldId="2145706653"/>
            <ac:spMk id="27" creationId="{CECBE293-AB65-3168-CE98-9BDDFDD3EF44}"/>
          </ac:spMkLst>
        </pc:spChg>
        <pc:cxnChg chg="add mod">
          <ac:chgData name="M, Rajesh Kannan" userId="ca266978-7162-49c2-9b83-6fdf805efa10" providerId="ADAL" clId="{E8476F2F-FB4E-4B35-9D5C-727DF28A402C}" dt="2023-12-28T14:49:43.185" v="61" actId="1035"/>
          <ac:cxnSpMkLst>
            <pc:docMk/>
            <pc:sldMk cId="501166567" sldId="2145706653"/>
            <ac:cxnSpMk id="6" creationId="{5BFDCF08-A82D-76F6-EEAC-A4B493B3E2E5}"/>
          </ac:cxnSpMkLst>
        </pc:cxnChg>
      </pc:sldChg>
      <pc:sldChg chg="modSp mod">
        <pc:chgData name="M, Rajesh Kannan" userId="ca266978-7162-49c2-9b83-6fdf805efa10" providerId="ADAL" clId="{E8476F2F-FB4E-4B35-9D5C-727DF28A402C}" dt="2023-12-28T14:51:55.784" v="69" actId="20577"/>
        <pc:sldMkLst>
          <pc:docMk/>
          <pc:sldMk cId="1924923872" sldId="2145706654"/>
        </pc:sldMkLst>
        <pc:spChg chg="mod">
          <ac:chgData name="M, Rajesh Kannan" userId="ca266978-7162-49c2-9b83-6fdf805efa10" providerId="ADAL" clId="{E8476F2F-FB4E-4B35-9D5C-727DF28A402C}" dt="2023-12-28T14:51:55.784" v="69" actId="20577"/>
          <ac:spMkLst>
            <pc:docMk/>
            <pc:sldMk cId="1924923872" sldId="2145706654"/>
            <ac:spMk id="5" creationId="{BE1C7FB4-C472-2B02-62A4-13D39EC0CD80}"/>
          </ac:spMkLst>
        </pc:spChg>
      </pc:sldChg>
      <pc:sldChg chg="addSp delSp modSp add mod">
        <pc:chgData name="M, Rajesh Kannan" userId="ca266978-7162-49c2-9b83-6fdf805efa10" providerId="ADAL" clId="{E8476F2F-FB4E-4B35-9D5C-727DF28A402C}" dt="2023-12-28T20:27:51.106" v="2822" actId="20577"/>
        <pc:sldMkLst>
          <pc:docMk/>
          <pc:sldMk cId="1153133331" sldId="2145706655"/>
        </pc:sldMkLst>
        <pc:spChg chg="mod">
          <ac:chgData name="M, Rajesh Kannan" userId="ca266978-7162-49c2-9b83-6fdf805efa10" providerId="ADAL" clId="{E8476F2F-FB4E-4B35-9D5C-727DF28A402C}" dt="2023-12-28T20:27:51.106" v="2822" actId="20577"/>
          <ac:spMkLst>
            <pc:docMk/>
            <pc:sldMk cId="1153133331" sldId="2145706655"/>
            <ac:spMk id="2" creationId="{CB2C0F85-30AF-4A7B-938C-24C2F464A399}"/>
          </ac:spMkLst>
        </pc:spChg>
        <pc:spChg chg="add del mod">
          <ac:chgData name="M, Rajesh Kannan" userId="ca266978-7162-49c2-9b83-6fdf805efa10" providerId="ADAL" clId="{E8476F2F-FB4E-4B35-9D5C-727DF28A402C}" dt="2023-12-28T16:32:48.399" v="1906" actId="478"/>
          <ac:spMkLst>
            <pc:docMk/>
            <pc:sldMk cId="1153133331" sldId="2145706655"/>
            <ac:spMk id="3" creationId="{E9E373EF-CC42-E2F0-5039-204D064ECD85}"/>
          </ac:spMkLst>
        </pc:spChg>
        <pc:spChg chg="add del mod">
          <ac:chgData name="M, Rajesh Kannan" userId="ca266978-7162-49c2-9b83-6fdf805efa10" providerId="ADAL" clId="{E8476F2F-FB4E-4B35-9D5C-727DF28A402C}" dt="2023-12-28T16:27:57.961" v="1497" actId="21"/>
          <ac:spMkLst>
            <pc:docMk/>
            <pc:sldMk cId="1153133331" sldId="2145706655"/>
            <ac:spMk id="6" creationId="{5EC5302C-858E-A8A2-C672-0C50E522A7FD}"/>
          </ac:spMkLst>
        </pc:spChg>
        <pc:spChg chg="add del mod">
          <ac:chgData name="M, Rajesh Kannan" userId="ca266978-7162-49c2-9b83-6fdf805efa10" providerId="ADAL" clId="{E8476F2F-FB4E-4B35-9D5C-727DF28A402C}" dt="2023-12-28T16:31:39.098" v="1880" actId="21"/>
          <ac:spMkLst>
            <pc:docMk/>
            <pc:sldMk cId="1153133331" sldId="2145706655"/>
            <ac:spMk id="7" creationId="{5931727B-F54C-9EAE-B001-C98A4E67B3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29/12/2023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29/12/2023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www.twitter.com/capgemini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4" name="Image 10">
            <a:extLst>
              <a:ext uri="{FF2B5EF4-FFF2-40B4-BE49-F238E27FC236}">
                <a16:creationId xmlns:a16="http://schemas.microsoft.com/office/drawing/2014/main" id="{B26D4099-61B1-15CB-7C7C-11E786FC0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00" y="187155"/>
            <a:ext cx="5220000" cy="12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23" name="Image 8">
            <a:extLst>
              <a:ext uri="{FF2B5EF4-FFF2-40B4-BE49-F238E27FC236}">
                <a16:creationId xmlns:a16="http://schemas.microsoft.com/office/drawing/2014/main" id="{F087393E-2B81-8A0D-97F6-9A40CB2A2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6" y="94849"/>
            <a:ext cx="5040000" cy="1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3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pic>
        <p:nvPicPr>
          <p:cNvPr id="27" name="Image 8">
            <a:extLst>
              <a:ext uri="{FF2B5EF4-FFF2-40B4-BE49-F238E27FC236}">
                <a16:creationId xmlns:a16="http://schemas.microsoft.com/office/drawing/2014/main" id="{0ECA89A4-8150-A672-CEBC-33BC68AD529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6" y="94849"/>
            <a:ext cx="5040000" cy="1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5" name="Image 8">
            <a:extLst>
              <a:ext uri="{FF2B5EF4-FFF2-40B4-BE49-F238E27FC236}">
                <a16:creationId xmlns:a16="http://schemas.microsoft.com/office/drawing/2014/main" id="{311F1493-D81C-66AD-F722-4851A3A131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6" y="94849"/>
            <a:ext cx="5040000" cy="1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pic>
        <p:nvPicPr>
          <p:cNvPr id="27" name="Image 28">
            <a:extLst>
              <a:ext uri="{FF2B5EF4-FFF2-40B4-BE49-F238E27FC236}">
                <a16:creationId xmlns:a16="http://schemas.microsoft.com/office/drawing/2014/main" id="{A57B991B-FBDF-B30C-07DC-BFFEFE80D0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13" y="5369182"/>
            <a:ext cx="5040000" cy="1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4021" r:id="rId3"/>
    <p:sldLayoutId id="2147484020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4026" r:id="rId10"/>
    <p:sldLayoutId id="2147483972" r:id="rId11"/>
    <p:sldLayoutId id="2147483973" r:id="rId12"/>
    <p:sldLayoutId id="2147483974" r:id="rId13"/>
    <p:sldLayoutId id="2147483975" r:id="rId14"/>
    <p:sldLayoutId id="2147483980" r:id="rId15"/>
    <p:sldLayoutId id="2147483981" r:id="rId16"/>
    <p:sldLayoutId id="2147483983" r:id="rId17"/>
    <p:sldLayoutId id="2147483987" r:id="rId18"/>
    <p:sldLayoutId id="2147483984" r:id="rId19"/>
    <p:sldLayoutId id="2147483985" r:id="rId20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/23" TargetMode="External"/><Relationship Id="rId3" Type="http://schemas.openxmlformats.org/officeDocument/2006/relationships/hyperlink" Target="https://www.geeksforgeeks.org/dangling-void-null-wild-pointers/" TargetMode="External"/><Relationship Id="rId7" Type="http://schemas.openxmlformats.org/officeDocument/2006/relationships/hyperlink" Target="https://open-std.org/JTC1/SC22/WG14/www/docs/n3096.pdf" TargetMode="External"/><Relationship Id="rId2" Type="http://schemas.openxmlformats.org/officeDocument/2006/relationships/hyperlink" Target="https://github.com/rajeshkannanoffl/CodeForPresentation/tree/master/JP3C_Presentatio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C_(programming_language)#History" TargetMode="External"/><Relationship Id="rId5" Type="http://schemas.openxmlformats.org/officeDocument/2006/relationships/hyperlink" Target="https://stackoverflow.com/questions/1749904/what-is-the-difference-between-far-pointers-and-near-pointers" TargetMode="External"/><Relationship Id="rId4" Type="http://schemas.openxmlformats.org/officeDocument/2006/relationships/hyperlink" Target="https://stackoverflow.com/questions/3575592/what-are-near-far-and-huge-pointers" TargetMode="External"/><Relationship Id="rId9" Type="http://schemas.openxmlformats.org/officeDocument/2006/relationships/hyperlink" Target="https://queue.acm.org/detail.cfm?id=358824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FFDAD81-0B9E-4976-96A1-3248CF9CD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r="6482"/>
          <a:stretch/>
        </p:blipFill>
        <p:spPr>
          <a:xfrm>
            <a:off x="5303838" y="0"/>
            <a:ext cx="6888162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41BED-2E35-DF4F-9CAB-CC334017B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03838" y="0"/>
            <a:ext cx="6888162" cy="685800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60458FB-76B6-4743-A12A-A4264518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14203607">
            <a:off x="3295425" y="886507"/>
            <a:ext cx="12519514" cy="6871588"/>
          </a:xfrm>
          <a:custGeom>
            <a:avLst/>
            <a:gdLst>
              <a:gd name="connsiteX0" fmla="*/ 359093 w 8112442"/>
              <a:gd name="connsiteY0" fmla="*/ 4061460 h 4061459"/>
              <a:gd name="connsiteX1" fmla="*/ 0 w 8112442"/>
              <a:gd name="connsiteY1" fmla="*/ 4050983 h 4061459"/>
              <a:gd name="connsiteX2" fmla="*/ 1905 w 8112442"/>
              <a:gd name="connsiteY2" fmla="*/ 4012883 h 4061459"/>
              <a:gd name="connsiteX3" fmla="*/ 3440430 w 8112442"/>
              <a:gd name="connsiteY3" fmla="*/ 1951673 h 4061459"/>
              <a:gd name="connsiteX4" fmla="*/ 3753803 w 8112442"/>
              <a:gd name="connsiteY4" fmla="*/ 1336358 h 4061459"/>
              <a:gd name="connsiteX5" fmla="*/ 4995863 w 8112442"/>
              <a:gd name="connsiteY5" fmla="*/ 397193 h 4061459"/>
              <a:gd name="connsiteX6" fmla="*/ 5687378 w 8112442"/>
              <a:gd name="connsiteY6" fmla="*/ 307658 h 4061459"/>
              <a:gd name="connsiteX7" fmla="*/ 5698808 w 8112442"/>
              <a:gd name="connsiteY7" fmla="*/ 308610 h 4061459"/>
              <a:gd name="connsiteX8" fmla="*/ 5703570 w 8112442"/>
              <a:gd name="connsiteY8" fmla="*/ 319088 h 4061459"/>
              <a:gd name="connsiteX9" fmla="*/ 6342698 w 8112442"/>
              <a:gd name="connsiteY9" fmla="*/ 802958 h 4061459"/>
              <a:gd name="connsiteX10" fmla="*/ 7061835 w 8112442"/>
              <a:gd name="connsiteY10" fmla="*/ 707708 h 4061459"/>
              <a:gd name="connsiteX11" fmla="*/ 8086725 w 8112442"/>
              <a:gd name="connsiteY11" fmla="*/ 0 h 4061459"/>
              <a:gd name="connsiteX12" fmla="*/ 8112443 w 8112442"/>
              <a:gd name="connsiteY12" fmla="*/ 27623 h 4061459"/>
              <a:gd name="connsiteX13" fmla="*/ 7074218 w 8112442"/>
              <a:gd name="connsiteY13" fmla="*/ 742950 h 4061459"/>
              <a:gd name="connsiteX14" fmla="*/ 6334125 w 8112442"/>
              <a:gd name="connsiteY14" fmla="*/ 840105 h 4061459"/>
              <a:gd name="connsiteX15" fmla="*/ 5673090 w 8112442"/>
              <a:gd name="connsiteY15" fmla="*/ 344805 h 4061459"/>
              <a:gd name="connsiteX16" fmla="*/ 5005388 w 8112442"/>
              <a:gd name="connsiteY16" fmla="*/ 433388 h 4061459"/>
              <a:gd name="connsiteX17" fmla="*/ 3786188 w 8112442"/>
              <a:gd name="connsiteY17" fmla="*/ 1356360 h 4061459"/>
              <a:gd name="connsiteX18" fmla="*/ 3475673 w 8112442"/>
              <a:gd name="connsiteY18" fmla="*/ 1966913 h 4061459"/>
              <a:gd name="connsiteX19" fmla="*/ 2500313 w 8112442"/>
              <a:gd name="connsiteY19" fmla="*/ 3420428 h 4061459"/>
              <a:gd name="connsiteX20" fmla="*/ 359093 w 8112442"/>
              <a:gd name="connsiteY20" fmla="*/ 4061460 h 40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12442" h="4061459">
                <a:moveTo>
                  <a:pt x="359093" y="4061460"/>
                </a:moveTo>
                <a:cubicBezTo>
                  <a:pt x="242888" y="4061460"/>
                  <a:pt x="122873" y="4057650"/>
                  <a:pt x="0" y="4050983"/>
                </a:cubicBezTo>
                <a:lnTo>
                  <a:pt x="1905" y="4012883"/>
                </a:lnTo>
                <a:cubicBezTo>
                  <a:pt x="2445068" y="4147185"/>
                  <a:pt x="2996565" y="2929890"/>
                  <a:pt x="3440430" y="1951673"/>
                </a:cubicBezTo>
                <a:cubicBezTo>
                  <a:pt x="3543300" y="1724978"/>
                  <a:pt x="3640455" y="1510665"/>
                  <a:pt x="3753803" y="1336358"/>
                </a:cubicBezTo>
                <a:cubicBezTo>
                  <a:pt x="4133850" y="750570"/>
                  <a:pt x="4638675" y="501968"/>
                  <a:pt x="4995863" y="397193"/>
                </a:cubicBezTo>
                <a:cubicBezTo>
                  <a:pt x="5382578" y="282893"/>
                  <a:pt x="5684520" y="307658"/>
                  <a:pt x="5687378" y="307658"/>
                </a:cubicBezTo>
                <a:lnTo>
                  <a:pt x="5698808" y="308610"/>
                </a:lnTo>
                <a:lnTo>
                  <a:pt x="5703570" y="319088"/>
                </a:lnTo>
                <a:cubicBezTo>
                  <a:pt x="5771198" y="465773"/>
                  <a:pt x="5980748" y="732473"/>
                  <a:pt x="6342698" y="802958"/>
                </a:cubicBezTo>
                <a:cubicBezTo>
                  <a:pt x="6558915" y="845820"/>
                  <a:pt x="6800850" y="813435"/>
                  <a:pt x="7061835" y="707708"/>
                </a:cubicBezTo>
                <a:cubicBezTo>
                  <a:pt x="7376160" y="579120"/>
                  <a:pt x="7721918" y="340995"/>
                  <a:pt x="8086725" y="0"/>
                </a:cubicBezTo>
                <a:lnTo>
                  <a:pt x="8112443" y="27623"/>
                </a:lnTo>
                <a:cubicBezTo>
                  <a:pt x="7744778" y="372428"/>
                  <a:pt x="7395210" y="612458"/>
                  <a:pt x="7074218" y="742950"/>
                </a:cubicBezTo>
                <a:cubicBezTo>
                  <a:pt x="6806565" y="851535"/>
                  <a:pt x="6557963" y="883920"/>
                  <a:pt x="6334125" y="840105"/>
                </a:cubicBezTo>
                <a:cubicBezTo>
                  <a:pt x="5966460" y="767715"/>
                  <a:pt x="5748338" y="499110"/>
                  <a:pt x="5673090" y="344805"/>
                </a:cubicBezTo>
                <a:cubicBezTo>
                  <a:pt x="5616893" y="341948"/>
                  <a:pt x="5344478" y="333375"/>
                  <a:pt x="5005388" y="433388"/>
                </a:cubicBezTo>
                <a:cubicBezTo>
                  <a:pt x="4654868" y="537210"/>
                  <a:pt x="4159568" y="781050"/>
                  <a:pt x="3786188" y="1356360"/>
                </a:cubicBezTo>
                <a:cubicBezTo>
                  <a:pt x="3674745" y="1528763"/>
                  <a:pt x="3578543" y="1741170"/>
                  <a:pt x="3475673" y="1966913"/>
                </a:cubicBezTo>
                <a:cubicBezTo>
                  <a:pt x="3255645" y="2452688"/>
                  <a:pt x="3006090" y="3002280"/>
                  <a:pt x="2500313" y="3420428"/>
                </a:cubicBezTo>
                <a:cubicBezTo>
                  <a:pt x="1979295" y="3850958"/>
                  <a:pt x="1276350" y="4061460"/>
                  <a:pt x="359093" y="4061460"/>
                </a:cubicBezTo>
                <a:close/>
              </a:path>
            </a:pathLst>
          </a:custGeom>
          <a:gradFill>
            <a:gsLst>
              <a:gs pos="92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54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A6D-2927-44B8-ACA6-7A2F73E5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/>
          <a:lstStyle/>
          <a:p>
            <a:r>
              <a:rPr lang="en-GB" dirty="0"/>
              <a:t>POINTER TERMINOLOGIES IN C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A5E6FDB-B186-DA29-838D-2B72575F8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/>
          <a:lstStyle/>
          <a:p>
            <a:r>
              <a:rPr lang="en-US" dirty="0"/>
              <a:t>Presented By : Rajesh Kannan 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CBCF258-DF72-8F58-1386-848B418E9763}"/>
              </a:ext>
            </a:extLst>
          </p:cNvPr>
          <p:cNvSpPr txBox="1">
            <a:spLocks/>
          </p:cNvSpPr>
          <p:nvPr/>
        </p:nvSpPr>
        <p:spPr>
          <a:xfrm>
            <a:off x="6600056" y="4365044"/>
            <a:ext cx="4467051" cy="307777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/>
              <a:t>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72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0EBA8-8698-49C6-91C6-93EB778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243975"/>
            <a:ext cx="10947772" cy="716711"/>
          </a:xfrm>
        </p:spPr>
        <p:txBody>
          <a:bodyPr/>
          <a:lstStyle/>
          <a:p>
            <a:r>
              <a:rPr lang="en-GB" dirty="0"/>
              <a:t>List of c standards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972" y="1306727"/>
            <a:ext cx="11379201" cy="4714561"/>
          </a:xfrm>
        </p:spPr>
        <p:txBody>
          <a:bodyPr/>
          <a:lstStyle/>
          <a:p>
            <a:pPr lvl="1"/>
            <a:r>
              <a:rPr lang="en-GB" dirty="0"/>
              <a:t>Traditional C – By Dennis Ritchie (1972)</a:t>
            </a:r>
          </a:p>
          <a:p>
            <a:pPr lvl="2"/>
            <a:r>
              <a:rPr lang="en-GB" dirty="0"/>
              <a:t>Evolution of B Programming languages.</a:t>
            </a:r>
          </a:p>
          <a:p>
            <a:pPr lvl="2"/>
            <a:r>
              <a:rPr lang="en-GB" dirty="0"/>
              <a:t>In the development of UNIX OS. </a:t>
            </a:r>
          </a:p>
          <a:p>
            <a:pPr lvl="2"/>
            <a:r>
              <a:rPr lang="en-GB" dirty="0"/>
              <a:t>Moved to C instead of ASM. </a:t>
            </a:r>
          </a:p>
          <a:p>
            <a:pPr marL="177800" lvl="2" indent="0">
              <a:buNone/>
            </a:pPr>
            <a:endParaRPr lang="en-GB" dirty="0"/>
          </a:p>
          <a:p>
            <a:pPr marL="177800" lvl="2" indent="0">
              <a:buNone/>
            </a:pPr>
            <a:endParaRPr lang="en-GB" dirty="0"/>
          </a:p>
          <a:p>
            <a:pPr lvl="1"/>
            <a:r>
              <a:rPr lang="en-GB" dirty="0"/>
              <a:t>ANSI C – By ANSI Committee (1989)</a:t>
            </a:r>
          </a:p>
          <a:p>
            <a:pPr lvl="2"/>
            <a:r>
              <a:rPr lang="en-GB" dirty="0"/>
              <a:t>To standardize the C language for every users.</a:t>
            </a:r>
          </a:p>
          <a:p>
            <a:pPr lvl="2"/>
            <a:r>
              <a:rPr lang="en-GB" dirty="0"/>
              <a:t>Created Standard C Library, Void Pointers, Enum types, NULL macros.</a:t>
            </a:r>
          </a:p>
          <a:p>
            <a:pPr lvl="2"/>
            <a:r>
              <a:rPr lang="en-GB" dirty="0"/>
              <a:t>Headers:</a:t>
            </a:r>
          </a:p>
          <a:p>
            <a:pPr lvl="3"/>
            <a:r>
              <a:rPr lang="en-GB" dirty="0"/>
              <a:t>&lt;stdio.h&gt; &lt;stdlib.h&gt; &lt;string.h&gt;</a:t>
            </a:r>
          </a:p>
          <a:p>
            <a:pPr lvl="2"/>
            <a:r>
              <a:rPr lang="en-GB" dirty="0"/>
              <a:t>Functions:</a:t>
            </a:r>
          </a:p>
          <a:p>
            <a:pPr lvl="3"/>
            <a:r>
              <a:rPr lang="en-GB" dirty="0"/>
              <a:t>printf() scanf() malloc() calloc() realloc() free()</a:t>
            </a:r>
          </a:p>
          <a:p>
            <a:pPr marL="361950" lvl="3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Evolution of C</a:t>
            </a:r>
          </a:p>
        </p:txBody>
      </p:sp>
    </p:spTree>
    <p:extLst>
      <p:ext uri="{BB962C8B-B14F-4D97-AF65-F5344CB8AC3E}">
        <p14:creationId xmlns:p14="http://schemas.microsoft.com/office/powerpoint/2010/main" val="106046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972" y="476672"/>
            <a:ext cx="11379201" cy="5544616"/>
          </a:xfrm>
        </p:spPr>
        <p:txBody>
          <a:bodyPr/>
          <a:lstStyle/>
          <a:p>
            <a:pPr lvl="1"/>
            <a:r>
              <a:rPr lang="en-GB" dirty="0"/>
              <a:t>C99 – By ISO  Committee (1999)</a:t>
            </a:r>
          </a:p>
          <a:p>
            <a:pPr lvl="2"/>
            <a:r>
              <a:rPr lang="en-GB" dirty="0"/>
              <a:t>Features: Inline comments (//), Declaration of variable at anywhere, Bool type, Complex numbers support, Inline Functions.</a:t>
            </a:r>
          </a:p>
          <a:p>
            <a:pPr lvl="2"/>
            <a:r>
              <a:rPr lang="en-GB" dirty="0"/>
              <a:t>Headers:</a:t>
            </a:r>
          </a:p>
          <a:p>
            <a:pPr lvl="3"/>
            <a:r>
              <a:rPr lang="en-GB" dirty="0"/>
              <a:t>&lt;stdbool.h&gt; defines for boolean operations.</a:t>
            </a:r>
          </a:p>
          <a:p>
            <a:pPr lvl="3"/>
            <a:r>
              <a:rPr lang="en-GB" dirty="0"/>
              <a:t> &lt;stdint.h&gt; for fixed-width integer datatypes.</a:t>
            </a:r>
          </a:p>
          <a:p>
            <a:pPr lvl="3"/>
            <a:r>
              <a:rPr lang="en-GB" dirty="0"/>
              <a:t>&lt;complex.h&gt; for complex arithmetic operations.</a:t>
            </a:r>
          </a:p>
          <a:p>
            <a:pPr marL="361950" lvl="3" indent="0">
              <a:buNone/>
            </a:pPr>
            <a:endParaRPr lang="en-GB" dirty="0"/>
          </a:p>
          <a:p>
            <a:pPr lvl="1"/>
            <a:r>
              <a:rPr lang="en-GB" dirty="0"/>
              <a:t>C11 – By ISO Committee (2011)</a:t>
            </a:r>
          </a:p>
          <a:p>
            <a:pPr lvl="2"/>
            <a:r>
              <a:rPr lang="en-GB" dirty="0"/>
              <a:t>Features: Multi-threading support, Atomic Operations, Alignments, Noreturn</a:t>
            </a:r>
          </a:p>
          <a:p>
            <a:pPr lvl="2"/>
            <a:r>
              <a:rPr lang="en-GB" dirty="0"/>
              <a:t>Headers:</a:t>
            </a:r>
          </a:p>
          <a:p>
            <a:pPr lvl="3"/>
            <a:r>
              <a:rPr lang="en-GB" dirty="0"/>
              <a:t>&lt;threads.h&gt; includes functions for multi-threading.</a:t>
            </a:r>
          </a:p>
          <a:p>
            <a:pPr lvl="3"/>
            <a:r>
              <a:rPr lang="en-GB" dirty="0"/>
              <a:t>&lt;stdatomic.h&gt; for manipulating atomic types.</a:t>
            </a:r>
          </a:p>
          <a:p>
            <a:pPr lvl="3"/>
            <a:r>
              <a:rPr lang="en-GB" dirty="0"/>
              <a:t>&lt;stdalign.h&gt; defines a macros associated with alignment.</a:t>
            </a:r>
          </a:p>
          <a:p>
            <a:pPr lvl="3"/>
            <a:r>
              <a:rPr lang="en-GB" dirty="0"/>
              <a:t>&lt;stdnoreturn.h&gt; represent function no return</a:t>
            </a:r>
          </a:p>
          <a:p>
            <a:pPr marL="361950" lvl="3" indent="0">
              <a:buNone/>
            </a:pPr>
            <a:endParaRPr lang="en-GB" dirty="0"/>
          </a:p>
          <a:p>
            <a:pPr lvl="1"/>
            <a:r>
              <a:rPr lang="en-GB" dirty="0"/>
              <a:t>C17 – By ISO Committee (2018)</a:t>
            </a:r>
          </a:p>
          <a:p>
            <a:pPr lvl="2"/>
            <a:r>
              <a:rPr lang="en-GB" dirty="0"/>
              <a:t>Improvement of C11 with improved Unicode support, fixes some minor bugs, enhancements of standard library.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Evolution of C</a:t>
            </a:r>
          </a:p>
        </p:txBody>
      </p:sp>
    </p:spTree>
    <p:extLst>
      <p:ext uri="{BB962C8B-B14F-4D97-AF65-F5344CB8AC3E}">
        <p14:creationId xmlns:p14="http://schemas.microsoft.com/office/powerpoint/2010/main" val="336192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972" y="548680"/>
            <a:ext cx="11379201" cy="4680520"/>
          </a:xfrm>
        </p:spPr>
        <p:txBody>
          <a:bodyPr/>
          <a:lstStyle/>
          <a:p>
            <a:pPr lvl="1"/>
            <a:r>
              <a:rPr lang="en-GB" dirty="0"/>
              <a:t>C23 – By ISO Committee (Expected by 2024)</a:t>
            </a:r>
          </a:p>
          <a:p>
            <a:pPr lvl="2"/>
            <a:r>
              <a:rPr lang="en-GB" dirty="0"/>
              <a:t>Features: Null pointer type, Checked Integer Operations, Binary Read and Count.</a:t>
            </a:r>
          </a:p>
          <a:p>
            <a:pPr lvl="2"/>
            <a:r>
              <a:rPr lang="en-GB" dirty="0"/>
              <a:t>Headers: </a:t>
            </a:r>
          </a:p>
          <a:p>
            <a:pPr lvl="3"/>
            <a:r>
              <a:rPr lang="en-GB" dirty="0"/>
              <a:t>&lt;stdbit.h&gt; to read and count ones and zeros.</a:t>
            </a:r>
          </a:p>
          <a:p>
            <a:pPr lvl="3"/>
            <a:r>
              <a:rPr lang="en-GB" dirty="0"/>
              <a:t>&lt;stdckdint.h&gt; - for performing checked integer arithmetic operations.</a:t>
            </a:r>
          </a:p>
          <a:p>
            <a:pPr lvl="2"/>
            <a:r>
              <a:rPr lang="en-GB" dirty="0"/>
              <a:t>Functions:</a:t>
            </a:r>
          </a:p>
          <a:p>
            <a:pPr lvl="3"/>
            <a:r>
              <a:rPr lang="en-GB" dirty="0"/>
              <a:t>memset_explicit() to erase sensitive data in the memory.</a:t>
            </a:r>
          </a:p>
          <a:p>
            <a:pPr lvl="3"/>
            <a:r>
              <a:rPr lang="en-GB" dirty="0"/>
              <a:t>memalignment() to determine the byte alignment.</a:t>
            </a:r>
          </a:p>
          <a:p>
            <a:pPr lvl="3"/>
            <a:r>
              <a:rPr lang="en-GB" dirty="0"/>
              <a:t>strdup() store the copy of string.</a:t>
            </a:r>
          </a:p>
          <a:p>
            <a:pPr lvl="3"/>
            <a:r>
              <a:rPr lang="en-GB" dirty="0"/>
              <a:t>strndup() store the copy of string on its size.</a:t>
            </a:r>
          </a:p>
          <a:p>
            <a:pPr lvl="2"/>
            <a:r>
              <a:rPr lang="en-GB" dirty="0"/>
              <a:t>Constants:</a:t>
            </a:r>
          </a:p>
          <a:p>
            <a:pPr lvl="3"/>
            <a:r>
              <a:rPr lang="en-GB" dirty="0"/>
              <a:t>nullptr constant for nullptr_t type.</a:t>
            </a:r>
          </a:p>
          <a:p>
            <a:pPr lvl="3"/>
            <a:r>
              <a:rPr lang="en-GB" dirty="0"/>
              <a:t>0b, 0B for binary literal constant prefix. (E.g., 0b10101010)</a:t>
            </a:r>
          </a:p>
          <a:p>
            <a:pPr lvl="3"/>
            <a:r>
              <a:rPr lang="en-GB" dirty="0"/>
              <a:t> ‘  digit separator constant. (E.g., 0xFF’CD’AB’00 </a:t>
            </a:r>
            <a:r>
              <a:rPr lang="en-GB" dirty="0">
                <a:sym typeface="Wingdings" panose="05000000000000000000" pitchFamily="2" charset="2"/>
              </a:rPr>
              <a:t> 0xFFCDAB00)</a:t>
            </a:r>
            <a:endParaRPr lang="en-GB" dirty="0"/>
          </a:p>
          <a:p>
            <a:pPr lvl="3"/>
            <a:endParaRPr lang="en-GB" dirty="0"/>
          </a:p>
          <a:p>
            <a:pPr marL="361950" lvl="3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Evolution of C</a:t>
            </a:r>
          </a:p>
        </p:txBody>
      </p:sp>
    </p:spTree>
    <p:extLst>
      <p:ext uri="{BB962C8B-B14F-4D97-AF65-F5344CB8AC3E}">
        <p14:creationId xmlns:p14="http://schemas.microsoft.com/office/powerpoint/2010/main" val="115313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0EBA8-8698-49C6-91C6-93EB7788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2E3898A-3147-FDAF-7567-E0859A843BCA}"/>
              </a:ext>
            </a:extLst>
          </p:cNvPr>
          <p:cNvSpPr txBox="1">
            <a:spLocks/>
          </p:cNvSpPr>
          <p:nvPr/>
        </p:nvSpPr>
        <p:spPr>
          <a:xfrm>
            <a:off x="409972" y="1706434"/>
            <a:ext cx="11379201" cy="402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Pointer Terminologies:	 </a:t>
            </a:r>
            <a:r>
              <a:rPr lang="en-GB" dirty="0">
                <a:hlinkClick r:id="rId2"/>
              </a:rPr>
              <a:t>Programs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>
                <a:hlinkClick r:id="rId3"/>
              </a:rPr>
              <a:t>Link 1</a:t>
            </a: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>
                <a:hlinkClick r:id="rId4"/>
              </a:rPr>
              <a:t>Link 2</a:t>
            </a: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>
                <a:hlinkClick r:id="rId5"/>
              </a:rPr>
              <a:t>Link 3</a:t>
            </a:r>
            <a:endParaRPr lang="en-GB" dirty="0"/>
          </a:p>
          <a:p>
            <a:pPr lvl="1"/>
            <a:r>
              <a:rPr lang="en-GB" dirty="0"/>
              <a:t>Evolution of C Standards: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>
                <a:hlinkClick r:id="rId6"/>
              </a:rPr>
              <a:t>Link 1</a:t>
            </a: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>
                <a:hlinkClick r:id="rId7"/>
              </a:rPr>
              <a:t>Link 2</a:t>
            </a: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>
                <a:hlinkClick r:id="rId8"/>
              </a:rPr>
              <a:t>Link 3</a:t>
            </a: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dirty="0">
                <a:hlinkClick r:id="rId9"/>
              </a:rPr>
              <a:t>Link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90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02-Vibrant Blue">
            <a:extLst>
              <a:ext uri="{FF2B5EF4-FFF2-40B4-BE49-F238E27FC236}">
                <a16:creationId xmlns:a16="http://schemas.microsoft.com/office/drawing/2014/main" id="{82321FBA-9126-4CE3-85AE-F46EBAC0B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556792"/>
            <a:ext cx="8816231" cy="4210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84AC-DBBE-4B47-9A7E-7A7C2D8CF1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71664" y="2998113"/>
            <a:ext cx="6048672" cy="86177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FB4F0C-582D-4C12-B5AC-EA88D439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6018063"/>
            <a:ext cx="11277600" cy="822325"/>
          </a:xfrm>
        </p:spPr>
        <p:txBody>
          <a:bodyPr/>
          <a:lstStyle/>
          <a:p>
            <a:pPr algn="r"/>
            <a:r>
              <a:rPr lang="en-US" dirty="0"/>
              <a:t>capgemini.com</a:t>
            </a:r>
          </a:p>
        </p:txBody>
      </p:sp>
    </p:spTree>
    <p:extLst>
      <p:ext uri="{BB962C8B-B14F-4D97-AF65-F5344CB8AC3E}">
        <p14:creationId xmlns:p14="http://schemas.microsoft.com/office/powerpoint/2010/main" val="141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0EBA8-8698-49C6-91C6-93EB778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58" y="3195504"/>
            <a:ext cx="10947772" cy="466992"/>
          </a:xfrm>
        </p:spPr>
        <p:txBody>
          <a:bodyPr/>
          <a:lstStyle/>
          <a:p>
            <a:r>
              <a:rPr lang="en-GB" dirty="0"/>
              <a:t>List of pointers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5" y="3894049"/>
            <a:ext cx="11379201" cy="1802143"/>
          </a:xfrm>
        </p:spPr>
        <p:txBody>
          <a:bodyPr/>
          <a:lstStyle/>
          <a:p>
            <a:pPr lvl="1"/>
            <a:r>
              <a:rPr lang="en-GB" dirty="0"/>
              <a:t>Void Pointer</a:t>
            </a:r>
          </a:p>
          <a:p>
            <a:pPr lvl="1"/>
            <a:r>
              <a:rPr lang="en-GB" dirty="0"/>
              <a:t>NULL Pointer</a:t>
            </a:r>
          </a:p>
          <a:p>
            <a:pPr lvl="1"/>
            <a:r>
              <a:rPr lang="en-GB" dirty="0"/>
              <a:t>Wild Pointer</a:t>
            </a:r>
          </a:p>
          <a:p>
            <a:pPr lvl="1"/>
            <a:r>
              <a:rPr lang="en-GB" dirty="0"/>
              <a:t>Dangling Pointer</a:t>
            </a:r>
          </a:p>
          <a:p>
            <a:pPr lvl="1"/>
            <a:r>
              <a:rPr lang="en-GB" dirty="0"/>
              <a:t>Near, Far and Huge Pointer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Pointers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199D939-D71D-246A-8D5E-B3EDC53001E4}"/>
              </a:ext>
            </a:extLst>
          </p:cNvPr>
          <p:cNvSpPr txBox="1">
            <a:spLocks/>
          </p:cNvSpPr>
          <p:nvPr/>
        </p:nvSpPr>
        <p:spPr>
          <a:xfrm>
            <a:off x="442705" y="154426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pointers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B578106-0654-B28E-CF7B-100ABF85D3F2}"/>
              </a:ext>
            </a:extLst>
          </p:cNvPr>
          <p:cNvSpPr txBox="1">
            <a:spLocks/>
          </p:cNvSpPr>
          <p:nvPr/>
        </p:nvSpPr>
        <p:spPr>
          <a:xfrm>
            <a:off x="443658" y="988480"/>
            <a:ext cx="11379201" cy="22070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Pointer is variable that holds the memory address of another variable.</a:t>
            </a:r>
          </a:p>
          <a:p>
            <a:pPr lvl="1"/>
            <a:r>
              <a:rPr lang="en-GB" dirty="0"/>
              <a:t>Size of a pointer depends on architecture i.e., for 32bit – 4bytes, 64bit – 8bytes.</a:t>
            </a:r>
          </a:p>
          <a:p>
            <a:pPr lvl="1"/>
            <a:r>
              <a:rPr lang="en-GB" dirty="0"/>
              <a:t>Syntax:</a:t>
            </a:r>
          </a:p>
          <a:p>
            <a:pPr marL="0" lvl="1" indent="0">
              <a:buNone/>
            </a:pPr>
            <a:r>
              <a:rPr lang="en-GB" dirty="0"/>
              <a:t>	DataType *VariableName;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r>
              <a:rPr lang="en-GB" dirty="0"/>
              <a:t>Use Cases: Traversing through arrays, Dynamic Memory Allocation, Passing function as a pointer.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14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0EBA8-8698-49C6-91C6-93EB778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188640"/>
            <a:ext cx="10947772" cy="716711"/>
          </a:xfrm>
        </p:spPr>
        <p:txBody>
          <a:bodyPr/>
          <a:lstStyle/>
          <a:p>
            <a:r>
              <a:rPr lang="en-GB" dirty="0"/>
              <a:t>Void pointer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972" y="1073718"/>
            <a:ext cx="11379201" cy="444351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Void Pointer has no specific datatype with it. </a:t>
            </a:r>
          </a:p>
          <a:p>
            <a:pPr marL="342900" indent="-342900">
              <a:buFontTx/>
              <a:buChar char="-"/>
            </a:pPr>
            <a:r>
              <a:rPr lang="en-GB" dirty="0"/>
              <a:t>It can point to any datatype and can be typecasted to any datatype.</a:t>
            </a:r>
          </a:p>
          <a:p>
            <a:endParaRPr lang="en-GB" dirty="0"/>
          </a:p>
          <a:p>
            <a:r>
              <a:rPr lang="en-GB" dirty="0"/>
              <a:t>	void *ptr;	// Declaration of Void Pointer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Can be used in dynamic memory allocation.</a:t>
            </a:r>
          </a:p>
          <a:p>
            <a:pPr marL="342900" indent="-342900">
              <a:buFontTx/>
              <a:buChar char="-"/>
            </a:pPr>
            <a:r>
              <a:rPr lang="en-GB" dirty="0"/>
              <a:t>Dereferencing a void pointer directly leads to compilation error.</a:t>
            </a:r>
          </a:p>
          <a:p>
            <a:pPr marL="342900" indent="-342900">
              <a:buFontTx/>
              <a:buChar char="-"/>
            </a:pPr>
            <a:r>
              <a:rPr lang="en-GB" dirty="0"/>
              <a:t>Requires explicit typecasting when dereferencing.</a:t>
            </a:r>
          </a:p>
          <a:p>
            <a:pPr marL="457200" indent="-457200"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416992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0EBA8-8698-49C6-91C6-93EB778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188640"/>
            <a:ext cx="10947772" cy="716711"/>
          </a:xfrm>
        </p:spPr>
        <p:txBody>
          <a:bodyPr/>
          <a:lstStyle/>
          <a:p>
            <a:r>
              <a:rPr lang="en-GB" dirty="0"/>
              <a:t>Null pointer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972" y="1073718"/>
            <a:ext cx="11379201" cy="444351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Null pointer doesn’t point to any memory location, it holds an invalid memory location.</a:t>
            </a:r>
          </a:p>
          <a:p>
            <a:pPr marL="342900" indent="-342900">
              <a:buFontTx/>
              <a:buChar char="-"/>
            </a:pPr>
            <a:r>
              <a:rPr lang="en-GB" dirty="0"/>
              <a:t>The value of NULL is 0 but this is not equivalent to the integer 0.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US" dirty="0"/>
              <a:t>	int *ptr = NULL; 	// Initializing a pointer to NULL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Used for error handling, as proving that pointer doesn’t point to a valid memory location. </a:t>
            </a:r>
          </a:p>
          <a:p>
            <a:pPr marL="342900" indent="-342900">
              <a:buFontTx/>
              <a:buChar char="-"/>
            </a:pPr>
            <a:r>
              <a:rPr lang="en-GB" dirty="0"/>
              <a:t>Dereferencing a NULL pointer leads to runtime errors.</a:t>
            </a:r>
          </a:p>
          <a:p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367949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0EBA8-8698-49C6-91C6-93EB778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188640"/>
            <a:ext cx="10947772" cy="716711"/>
          </a:xfrm>
        </p:spPr>
        <p:txBody>
          <a:bodyPr/>
          <a:lstStyle/>
          <a:p>
            <a:r>
              <a:rPr lang="en-GB" dirty="0"/>
              <a:t>WILD pointer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972" y="1073718"/>
            <a:ext cx="11379201" cy="444351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Wild Pointers are uninitialized pointers.</a:t>
            </a:r>
          </a:p>
          <a:p>
            <a:pPr marL="342900" indent="-342900">
              <a:buFontTx/>
              <a:buChar char="-"/>
            </a:pPr>
            <a:r>
              <a:rPr lang="en-GB" dirty="0"/>
              <a:t>It points to some memory location which can cause program to crash.</a:t>
            </a:r>
          </a:p>
          <a:p>
            <a:endParaRPr lang="en-GB" dirty="0"/>
          </a:p>
          <a:p>
            <a:r>
              <a:rPr lang="en-GB" dirty="0"/>
              <a:t>	int *ptr;		// Pointer variable is uninitialized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Can cause runtime error or crash the program.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96291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0EBA8-8698-49C6-91C6-93EB778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188640"/>
            <a:ext cx="10947772" cy="716711"/>
          </a:xfrm>
        </p:spPr>
        <p:txBody>
          <a:bodyPr/>
          <a:lstStyle/>
          <a:p>
            <a:r>
              <a:rPr lang="en-GB" dirty="0"/>
              <a:t>Dangling pointer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972" y="1073718"/>
            <a:ext cx="11379201" cy="444351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Dangling Pointer is a pointer which points to a memory location which is freed or deallocated.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endParaRPr lang="en-GB" dirty="0"/>
          </a:p>
          <a:p>
            <a:r>
              <a:rPr lang="en-GB" dirty="0"/>
              <a:t>	int *ptr = (int*)malloc(sizeof(int));</a:t>
            </a:r>
          </a:p>
          <a:p>
            <a:r>
              <a:rPr lang="en-GB" dirty="0"/>
              <a:t>	free(ptr);		// Dangling pointer – still points to deallocated memory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Dereferencing dangling pointer can lead undefined behaviour.</a:t>
            </a:r>
          </a:p>
          <a:p>
            <a:pPr marL="342900" indent="-342900">
              <a:buFontTx/>
              <a:buChar char="-"/>
            </a:pPr>
            <a:r>
              <a:rPr lang="en-GB" dirty="0"/>
              <a:t>To overcome we need to reinitialize the pointer.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650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0EBA8-8698-49C6-91C6-93EB778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188640"/>
            <a:ext cx="10947772" cy="716711"/>
          </a:xfrm>
        </p:spPr>
        <p:txBody>
          <a:bodyPr/>
          <a:lstStyle/>
          <a:p>
            <a:r>
              <a:rPr lang="en-GB" dirty="0"/>
              <a:t>Near, FAR &amp; huge pointer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972" y="1073718"/>
            <a:ext cx="11379201" cy="184186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Near, Far and Huge pointer are used in older version of 16Bit architecture where memory is divided into segments.</a:t>
            </a:r>
          </a:p>
          <a:p>
            <a:pPr marL="342900" indent="-342900">
              <a:buFontTx/>
              <a:buChar char="-"/>
            </a:pPr>
            <a:r>
              <a:rPr lang="en-GB" dirty="0"/>
              <a:t>Near Pointer which points to the data within the same segment.</a:t>
            </a:r>
          </a:p>
          <a:p>
            <a:pPr marL="342900" indent="-342900">
              <a:buFontTx/>
              <a:buChar char="-"/>
            </a:pPr>
            <a:r>
              <a:rPr lang="en-GB" dirty="0"/>
              <a:t>Far Pointer which points to the data in a different segment within the same memory block.</a:t>
            </a:r>
          </a:p>
          <a:p>
            <a:pPr marL="342900" indent="-342900">
              <a:buFontTx/>
              <a:buChar char="-"/>
            </a:pPr>
            <a:r>
              <a:rPr lang="en-GB" dirty="0"/>
              <a:t>Huge Pointer which is same as far pointer but can point to any segment.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Pointers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D642E6-8ADD-1BBE-6865-9D6C2C55C429}"/>
              </a:ext>
            </a:extLst>
          </p:cNvPr>
          <p:cNvSpPr/>
          <p:nvPr/>
        </p:nvSpPr>
        <p:spPr>
          <a:xfrm>
            <a:off x="3215680" y="3716651"/>
            <a:ext cx="1080120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 Segment</a:t>
            </a:r>
          </a:p>
          <a:p>
            <a:pPr algn="ctr"/>
            <a:r>
              <a:rPr lang="en-IN" sz="1600" dirty="0"/>
              <a:t>(64Kb)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E9CE5F-225B-F69A-77A0-52B483074123}"/>
              </a:ext>
            </a:extLst>
          </p:cNvPr>
          <p:cNvSpPr/>
          <p:nvPr/>
        </p:nvSpPr>
        <p:spPr>
          <a:xfrm>
            <a:off x="4565054" y="3716651"/>
            <a:ext cx="1080120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Code Segment</a:t>
            </a:r>
          </a:p>
          <a:p>
            <a:pPr algn="ctr"/>
            <a:r>
              <a:rPr lang="en-IN" sz="1600" dirty="0"/>
              <a:t>(64Kb)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350A16-50CD-C9D4-2E5D-F8EE0DF7E241}"/>
              </a:ext>
            </a:extLst>
          </p:cNvPr>
          <p:cNvSpPr/>
          <p:nvPr/>
        </p:nvSpPr>
        <p:spPr>
          <a:xfrm>
            <a:off x="5917972" y="3705741"/>
            <a:ext cx="1080120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Stack Segment</a:t>
            </a:r>
          </a:p>
          <a:p>
            <a:pPr algn="ctr"/>
            <a:r>
              <a:rPr lang="en-IN" sz="1600" dirty="0"/>
              <a:t>(64Kb)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ED023A-7C26-15CD-C988-F7E3438782E6}"/>
              </a:ext>
            </a:extLst>
          </p:cNvPr>
          <p:cNvSpPr/>
          <p:nvPr/>
        </p:nvSpPr>
        <p:spPr>
          <a:xfrm>
            <a:off x="7267346" y="3705741"/>
            <a:ext cx="1080120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Extra Segment</a:t>
            </a:r>
          </a:p>
          <a:p>
            <a:pPr algn="ctr"/>
            <a:r>
              <a:rPr lang="en-IN" sz="1600" dirty="0"/>
              <a:t>(64Kb)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624E00-225F-D701-74BD-60A9B1B31FB8}"/>
              </a:ext>
            </a:extLst>
          </p:cNvPr>
          <p:cNvSpPr/>
          <p:nvPr/>
        </p:nvSpPr>
        <p:spPr>
          <a:xfrm>
            <a:off x="2855639" y="3420497"/>
            <a:ext cx="5989977" cy="2456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3DE9D-E850-A2FC-1C3B-D3F2BBE03CB0}"/>
              </a:ext>
            </a:extLst>
          </p:cNvPr>
          <p:cNvSpPr txBox="1"/>
          <p:nvPr/>
        </p:nvSpPr>
        <p:spPr>
          <a:xfrm>
            <a:off x="3215680" y="514751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|&lt;-Near-&gt;|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92CB10-1251-BAB2-80F7-749E8A7C94ED}"/>
              </a:ext>
            </a:extLst>
          </p:cNvPr>
          <p:cNvSpPr txBox="1"/>
          <p:nvPr/>
        </p:nvSpPr>
        <p:spPr>
          <a:xfrm>
            <a:off x="3215680" y="5458406"/>
            <a:ext cx="513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|&lt;-------------------------------Far-------------------------------&gt;|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BE293-AB65-3168-CE98-9BDDFDD3EF44}"/>
              </a:ext>
            </a:extLst>
          </p:cNvPr>
          <p:cNvSpPr txBox="1"/>
          <p:nvPr/>
        </p:nvSpPr>
        <p:spPr>
          <a:xfrm>
            <a:off x="2855640" y="292494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|&lt;--------------------------------Huge--------------------------------&gt;|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FDCF08-A82D-76F6-EEAC-A4B493B3E2E5}"/>
              </a:ext>
            </a:extLst>
          </p:cNvPr>
          <p:cNvCxnSpPr/>
          <p:nvPr/>
        </p:nvCxnSpPr>
        <p:spPr>
          <a:xfrm>
            <a:off x="4439816" y="354614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8AD797-6AC2-6684-048F-03AE28881A53}"/>
              </a:ext>
            </a:extLst>
          </p:cNvPr>
          <p:cNvSpPr txBox="1"/>
          <p:nvPr/>
        </p:nvSpPr>
        <p:spPr>
          <a:xfrm>
            <a:off x="3363827" y="33614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5011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C0F85-30AF-4A7B-938C-24C2F464A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197" y="548680"/>
            <a:ext cx="5686028" cy="5328592"/>
          </a:xfrm>
        </p:spPr>
        <p:txBody>
          <a:bodyPr/>
          <a:lstStyle/>
          <a:p>
            <a:r>
              <a:rPr lang="en-GB" dirty="0"/>
              <a:t>Far Pointer</a:t>
            </a:r>
          </a:p>
          <a:p>
            <a:pPr marL="342900" indent="-342900">
              <a:buFontTx/>
              <a:buChar char="-"/>
            </a:pPr>
            <a:r>
              <a:rPr lang="en-GB" dirty="0"/>
              <a:t>Holds the segment address and offset address.</a:t>
            </a:r>
          </a:p>
          <a:p>
            <a:pPr marL="342900" indent="-342900">
              <a:buFontTx/>
              <a:buChar char="-"/>
            </a:pPr>
            <a:r>
              <a:rPr lang="en-GB" dirty="0"/>
              <a:t>Can modify offset address but same segment address.</a:t>
            </a:r>
          </a:p>
          <a:p>
            <a:pPr marL="342900" indent="-342900">
              <a:buFontTx/>
              <a:buChar char="-"/>
            </a:pPr>
            <a:r>
              <a:rPr lang="en-GB" dirty="0"/>
              <a:t>Example:</a:t>
            </a:r>
          </a:p>
          <a:p>
            <a:pPr lvl="1" indent="0">
              <a:buNone/>
            </a:pPr>
            <a:r>
              <a:rPr lang="en-US" dirty="0"/>
              <a:t>int main(){</a:t>
            </a:r>
          </a:p>
          <a:p>
            <a:pPr lvl="1" indent="0">
              <a:buNone/>
            </a:pPr>
            <a:r>
              <a:rPr lang="en-US" dirty="0"/>
              <a:t>	char far* f=(char far*)0x0000ffff;</a:t>
            </a:r>
          </a:p>
          <a:p>
            <a:pPr lvl="1" indent="0">
              <a:buNone/>
            </a:pPr>
            <a:r>
              <a:rPr lang="en-US" dirty="0"/>
              <a:t>	printf("%Fp",f+0x1);</a:t>
            </a:r>
          </a:p>
          <a:p>
            <a:pPr lvl="1" indent="0">
              <a:buNone/>
            </a:pPr>
            <a:r>
              <a:rPr lang="en-US" dirty="0"/>
              <a:t>	return 0;</a:t>
            </a:r>
          </a:p>
          <a:p>
            <a:pPr lvl="1" indent="0">
              <a:buNone/>
            </a:pPr>
            <a:r>
              <a:rPr lang="en-US" dirty="0"/>
              <a:t>}</a:t>
            </a:r>
          </a:p>
          <a:p>
            <a:pPr lvl="1" indent="0">
              <a:buNone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Expected Output:</a:t>
            </a:r>
            <a:endParaRPr lang="en-US" dirty="0"/>
          </a:p>
          <a:p>
            <a:pPr lvl="1" indent="0">
              <a:buNone/>
            </a:pPr>
            <a:r>
              <a:rPr lang="en-GB" dirty="0"/>
              <a:t>	0000:0000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A08AB-287E-4F1F-A7EA-389091F409AF}"/>
              </a:ext>
            </a:extLst>
          </p:cNvPr>
          <p:cNvSpPr/>
          <p:nvPr/>
        </p:nvSpPr>
        <p:spPr>
          <a:xfrm>
            <a:off x="409972" y="6104207"/>
            <a:ext cx="11372057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Pointers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1C7FB4-C472-2B02-62A4-13D39EC0CD80}"/>
              </a:ext>
            </a:extLst>
          </p:cNvPr>
          <p:cNvSpPr txBox="1">
            <a:spLocks/>
          </p:cNvSpPr>
          <p:nvPr/>
        </p:nvSpPr>
        <p:spPr>
          <a:xfrm>
            <a:off x="6096000" y="548680"/>
            <a:ext cx="5686028" cy="53285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Huge Pointer</a:t>
            </a:r>
          </a:p>
          <a:p>
            <a:pPr marL="342900" indent="-342900">
              <a:buFontTx/>
              <a:buChar char="-"/>
            </a:pPr>
            <a:r>
              <a:rPr lang="en-GB" dirty="0"/>
              <a:t>Holds the segment address and offset address.</a:t>
            </a:r>
          </a:p>
          <a:p>
            <a:pPr marL="342900" indent="-342900">
              <a:buFontTx/>
              <a:buChar char="-"/>
            </a:pPr>
            <a:r>
              <a:rPr lang="en-GB" dirty="0"/>
              <a:t>Can modify offset address as well as segment address.</a:t>
            </a:r>
          </a:p>
          <a:p>
            <a:pPr marL="342900" indent="-342900">
              <a:buFontTx/>
              <a:buChar char="-"/>
            </a:pPr>
            <a:r>
              <a:rPr lang="en-GB" dirty="0"/>
              <a:t>Example:</a:t>
            </a:r>
          </a:p>
          <a:p>
            <a:pPr lvl="1" indent="0">
              <a:buNone/>
            </a:pPr>
            <a:r>
              <a:rPr lang="en-US" dirty="0"/>
              <a:t>int main(){</a:t>
            </a:r>
          </a:p>
          <a:p>
            <a:pPr lvl="1" indent="0">
              <a:buNone/>
            </a:pPr>
            <a:r>
              <a:rPr lang="en-US" dirty="0"/>
              <a:t>	char huge* h=(char huge*)0x0000000f;</a:t>
            </a:r>
          </a:p>
          <a:p>
            <a:pPr lvl="1" indent="0">
              <a:buNone/>
            </a:pPr>
            <a:r>
              <a:rPr lang="en-US" dirty="0"/>
              <a:t>	printf("%Fh",f+0x1);</a:t>
            </a:r>
          </a:p>
          <a:p>
            <a:pPr lvl="1" indent="0">
              <a:buNone/>
            </a:pPr>
            <a:r>
              <a:rPr lang="en-US" dirty="0"/>
              <a:t>	return 0;</a:t>
            </a:r>
          </a:p>
          <a:p>
            <a:pPr lvl="1" indent="0">
              <a:buNone/>
            </a:pPr>
            <a:r>
              <a:rPr lang="en-US" dirty="0"/>
              <a:t>}</a:t>
            </a:r>
          </a:p>
          <a:p>
            <a:pPr lvl="1" indent="0">
              <a:buNone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Expected Output:</a:t>
            </a:r>
            <a:endParaRPr lang="en-US" dirty="0"/>
          </a:p>
          <a:p>
            <a:pPr lvl="1" indent="0">
              <a:buNone/>
            </a:pPr>
            <a:r>
              <a:rPr lang="en-GB" dirty="0"/>
              <a:t>	0001:0000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92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FFDAD81-0B9E-4976-96A1-3248CF9CD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r="6482"/>
          <a:stretch/>
        </p:blipFill>
        <p:spPr>
          <a:xfrm>
            <a:off x="5303838" y="0"/>
            <a:ext cx="6888162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41BED-2E35-DF4F-9CAB-CC334017B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03838" y="0"/>
            <a:ext cx="6888162" cy="685800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60458FB-76B6-4743-A12A-A4264518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14203607">
            <a:off x="3295426" y="886508"/>
            <a:ext cx="12519514" cy="6871588"/>
          </a:xfrm>
          <a:custGeom>
            <a:avLst/>
            <a:gdLst>
              <a:gd name="connsiteX0" fmla="*/ 359093 w 8112442"/>
              <a:gd name="connsiteY0" fmla="*/ 4061460 h 4061459"/>
              <a:gd name="connsiteX1" fmla="*/ 0 w 8112442"/>
              <a:gd name="connsiteY1" fmla="*/ 4050983 h 4061459"/>
              <a:gd name="connsiteX2" fmla="*/ 1905 w 8112442"/>
              <a:gd name="connsiteY2" fmla="*/ 4012883 h 4061459"/>
              <a:gd name="connsiteX3" fmla="*/ 3440430 w 8112442"/>
              <a:gd name="connsiteY3" fmla="*/ 1951673 h 4061459"/>
              <a:gd name="connsiteX4" fmla="*/ 3753803 w 8112442"/>
              <a:gd name="connsiteY4" fmla="*/ 1336358 h 4061459"/>
              <a:gd name="connsiteX5" fmla="*/ 4995863 w 8112442"/>
              <a:gd name="connsiteY5" fmla="*/ 397193 h 4061459"/>
              <a:gd name="connsiteX6" fmla="*/ 5687378 w 8112442"/>
              <a:gd name="connsiteY6" fmla="*/ 307658 h 4061459"/>
              <a:gd name="connsiteX7" fmla="*/ 5698808 w 8112442"/>
              <a:gd name="connsiteY7" fmla="*/ 308610 h 4061459"/>
              <a:gd name="connsiteX8" fmla="*/ 5703570 w 8112442"/>
              <a:gd name="connsiteY8" fmla="*/ 319088 h 4061459"/>
              <a:gd name="connsiteX9" fmla="*/ 6342698 w 8112442"/>
              <a:gd name="connsiteY9" fmla="*/ 802958 h 4061459"/>
              <a:gd name="connsiteX10" fmla="*/ 7061835 w 8112442"/>
              <a:gd name="connsiteY10" fmla="*/ 707708 h 4061459"/>
              <a:gd name="connsiteX11" fmla="*/ 8086725 w 8112442"/>
              <a:gd name="connsiteY11" fmla="*/ 0 h 4061459"/>
              <a:gd name="connsiteX12" fmla="*/ 8112443 w 8112442"/>
              <a:gd name="connsiteY12" fmla="*/ 27623 h 4061459"/>
              <a:gd name="connsiteX13" fmla="*/ 7074218 w 8112442"/>
              <a:gd name="connsiteY13" fmla="*/ 742950 h 4061459"/>
              <a:gd name="connsiteX14" fmla="*/ 6334125 w 8112442"/>
              <a:gd name="connsiteY14" fmla="*/ 840105 h 4061459"/>
              <a:gd name="connsiteX15" fmla="*/ 5673090 w 8112442"/>
              <a:gd name="connsiteY15" fmla="*/ 344805 h 4061459"/>
              <a:gd name="connsiteX16" fmla="*/ 5005388 w 8112442"/>
              <a:gd name="connsiteY16" fmla="*/ 433388 h 4061459"/>
              <a:gd name="connsiteX17" fmla="*/ 3786188 w 8112442"/>
              <a:gd name="connsiteY17" fmla="*/ 1356360 h 4061459"/>
              <a:gd name="connsiteX18" fmla="*/ 3475673 w 8112442"/>
              <a:gd name="connsiteY18" fmla="*/ 1966913 h 4061459"/>
              <a:gd name="connsiteX19" fmla="*/ 2500313 w 8112442"/>
              <a:gd name="connsiteY19" fmla="*/ 3420428 h 4061459"/>
              <a:gd name="connsiteX20" fmla="*/ 359093 w 8112442"/>
              <a:gd name="connsiteY20" fmla="*/ 4061460 h 40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12442" h="4061459">
                <a:moveTo>
                  <a:pt x="359093" y="4061460"/>
                </a:moveTo>
                <a:cubicBezTo>
                  <a:pt x="242888" y="4061460"/>
                  <a:pt x="122873" y="4057650"/>
                  <a:pt x="0" y="4050983"/>
                </a:cubicBezTo>
                <a:lnTo>
                  <a:pt x="1905" y="4012883"/>
                </a:lnTo>
                <a:cubicBezTo>
                  <a:pt x="2445068" y="4147185"/>
                  <a:pt x="2996565" y="2929890"/>
                  <a:pt x="3440430" y="1951673"/>
                </a:cubicBezTo>
                <a:cubicBezTo>
                  <a:pt x="3543300" y="1724978"/>
                  <a:pt x="3640455" y="1510665"/>
                  <a:pt x="3753803" y="1336358"/>
                </a:cubicBezTo>
                <a:cubicBezTo>
                  <a:pt x="4133850" y="750570"/>
                  <a:pt x="4638675" y="501968"/>
                  <a:pt x="4995863" y="397193"/>
                </a:cubicBezTo>
                <a:cubicBezTo>
                  <a:pt x="5382578" y="282893"/>
                  <a:pt x="5684520" y="307658"/>
                  <a:pt x="5687378" y="307658"/>
                </a:cubicBezTo>
                <a:lnTo>
                  <a:pt x="5698808" y="308610"/>
                </a:lnTo>
                <a:lnTo>
                  <a:pt x="5703570" y="319088"/>
                </a:lnTo>
                <a:cubicBezTo>
                  <a:pt x="5771198" y="465773"/>
                  <a:pt x="5980748" y="732473"/>
                  <a:pt x="6342698" y="802958"/>
                </a:cubicBezTo>
                <a:cubicBezTo>
                  <a:pt x="6558915" y="845820"/>
                  <a:pt x="6800850" y="813435"/>
                  <a:pt x="7061835" y="707708"/>
                </a:cubicBezTo>
                <a:cubicBezTo>
                  <a:pt x="7376160" y="579120"/>
                  <a:pt x="7721918" y="340995"/>
                  <a:pt x="8086725" y="0"/>
                </a:cubicBezTo>
                <a:lnTo>
                  <a:pt x="8112443" y="27623"/>
                </a:lnTo>
                <a:cubicBezTo>
                  <a:pt x="7744778" y="372428"/>
                  <a:pt x="7395210" y="612458"/>
                  <a:pt x="7074218" y="742950"/>
                </a:cubicBezTo>
                <a:cubicBezTo>
                  <a:pt x="6806565" y="851535"/>
                  <a:pt x="6557963" y="883920"/>
                  <a:pt x="6334125" y="840105"/>
                </a:cubicBezTo>
                <a:cubicBezTo>
                  <a:pt x="5966460" y="767715"/>
                  <a:pt x="5748338" y="499110"/>
                  <a:pt x="5673090" y="344805"/>
                </a:cubicBezTo>
                <a:cubicBezTo>
                  <a:pt x="5616893" y="341948"/>
                  <a:pt x="5344478" y="333375"/>
                  <a:pt x="5005388" y="433388"/>
                </a:cubicBezTo>
                <a:cubicBezTo>
                  <a:pt x="4654868" y="537210"/>
                  <a:pt x="4159568" y="781050"/>
                  <a:pt x="3786188" y="1356360"/>
                </a:cubicBezTo>
                <a:cubicBezTo>
                  <a:pt x="3674745" y="1528763"/>
                  <a:pt x="3578543" y="1741170"/>
                  <a:pt x="3475673" y="1966913"/>
                </a:cubicBezTo>
                <a:cubicBezTo>
                  <a:pt x="3255645" y="2452688"/>
                  <a:pt x="3006090" y="3002280"/>
                  <a:pt x="2500313" y="3420428"/>
                </a:cubicBezTo>
                <a:cubicBezTo>
                  <a:pt x="1979295" y="3850958"/>
                  <a:pt x="1276350" y="4061460"/>
                  <a:pt x="359093" y="4061460"/>
                </a:cubicBezTo>
                <a:close/>
              </a:path>
            </a:pathLst>
          </a:custGeom>
          <a:gradFill>
            <a:gsLst>
              <a:gs pos="92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54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A6D-2927-44B8-ACA6-7A2F73E5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/>
          <a:lstStyle/>
          <a:p>
            <a:r>
              <a:rPr lang="en-GB" dirty="0"/>
              <a:t>Evolution of c standards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A5E6FDB-B186-DA29-838D-2B72575F8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/>
          <a:lstStyle/>
          <a:p>
            <a:r>
              <a:rPr lang="en-US" dirty="0"/>
              <a:t>Presented By : Rajesh Kannan 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CBCF258-DF72-8F58-1386-848B418E9763}"/>
              </a:ext>
            </a:extLst>
          </p:cNvPr>
          <p:cNvSpPr txBox="1">
            <a:spLocks/>
          </p:cNvSpPr>
          <p:nvPr/>
        </p:nvSpPr>
        <p:spPr>
          <a:xfrm>
            <a:off x="2207568" y="4322302"/>
            <a:ext cx="4467051" cy="307777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23923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-Engineering_Standard-Template_2023.pptx" id="{9C04FD74-8640-4F08-A488-05F139585BDB}" vid="{2A426DA5-105F-412B-BD41-6E90B4B5E825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10" ma:contentTypeDescription="Create a new document." ma:contentTypeScope="" ma:versionID="42ae20e0459726b934710290d13da5e1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82b1ebaeca0e78ee91f1b993bdecdf32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Engineering</Entity>
    <Classification xmlns="f1122fed-4606-4ec8-90ef-13536176a38c">Company Public (Sec 0)</Classification>
  </documentManagement>
</p:properties>
</file>

<file path=customXml/itemProps1.xml><?xml version="1.0" encoding="utf-8"?>
<ds:datastoreItem xmlns:ds="http://schemas.openxmlformats.org/officeDocument/2006/customXml" ds:itemID="{3F7640BB-4DC6-443B-8ECC-1136D31D9E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263234-765A-4A02-B3D6-D0A8C2B141BF}">
  <ds:schemaRefs>
    <ds:schemaRef ds:uri="83fd27e2-85d6-4e10-9bbd-a3e555ecf21b"/>
    <ds:schemaRef ds:uri="f1122fed-4606-4ec8-90ef-13536176a3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B55AFD-AAC1-4687-9CD2-D33EC328A125}">
  <ds:schemaRefs>
    <ds:schemaRef ds:uri="f1122fed-4606-4ec8-90ef-13536176a38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Capgemini Engineering 2023</Template>
  <TotalTime>12855</TotalTime>
  <Words>989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Ubuntu Medium</vt:lpstr>
      <vt:lpstr>Wingdings</vt:lpstr>
      <vt:lpstr>Ubuntu Light</vt:lpstr>
      <vt:lpstr>Ubuntu</vt:lpstr>
      <vt:lpstr>Capgemini2021</vt:lpstr>
      <vt:lpstr>POINTER TERMINOLOGIES IN C</vt:lpstr>
      <vt:lpstr>List of pointers</vt:lpstr>
      <vt:lpstr>Void pointer</vt:lpstr>
      <vt:lpstr>Null pointer</vt:lpstr>
      <vt:lpstr>WILD pointer</vt:lpstr>
      <vt:lpstr>Dangling pointer</vt:lpstr>
      <vt:lpstr>Near, FAR &amp; huge pointer</vt:lpstr>
      <vt:lpstr>PowerPoint Presentation</vt:lpstr>
      <vt:lpstr>Evolution of c standards</vt:lpstr>
      <vt:lpstr>List of c standards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        STANDARD  Template</dc:title>
  <dc:subject/>
  <dc:creator>M, Rajesh Kannan</dc:creator>
  <cp:lastModifiedBy>M, Rajesh Kannan</cp:lastModifiedBy>
  <cp:revision>2</cp:revision>
  <dcterms:created xsi:type="dcterms:W3CDTF">2023-12-20T05:40:13Z</dcterms:created>
  <dcterms:modified xsi:type="dcterms:W3CDTF">2023-12-29T05:47:37Z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</Properties>
</file>